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 id="2147483702" r:id="rId2"/>
    <p:sldMasterId id="2147483714" r:id="rId3"/>
    <p:sldMasterId id="2147483726" r:id="rId4"/>
  </p:sldMasterIdLst>
  <p:notesMasterIdLst>
    <p:notesMasterId r:id="rId32"/>
  </p:notesMasterIdLst>
  <p:sldIdLst>
    <p:sldId id="2007577187" r:id="rId5"/>
    <p:sldId id="318" r:id="rId6"/>
    <p:sldId id="256" r:id="rId7"/>
    <p:sldId id="271" r:id="rId8"/>
    <p:sldId id="257" r:id="rId9"/>
    <p:sldId id="258" r:id="rId10"/>
    <p:sldId id="310" r:id="rId11"/>
    <p:sldId id="311" r:id="rId12"/>
    <p:sldId id="312" r:id="rId13"/>
    <p:sldId id="313" r:id="rId14"/>
    <p:sldId id="315" r:id="rId15"/>
    <p:sldId id="316" r:id="rId16"/>
    <p:sldId id="319" r:id="rId17"/>
    <p:sldId id="325" r:id="rId18"/>
    <p:sldId id="2007577181" r:id="rId19"/>
    <p:sldId id="329" r:id="rId20"/>
    <p:sldId id="2007577180" r:id="rId21"/>
    <p:sldId id="2007577179" r:id="rId22"/>
    <p:sldId id="320" r:id="rId23"/>
    <p:sldId id="2007577182" r:id="rId24"/>
    <p:sldId id="2007577183" r:id="rId25"/>
    <p:sldId id="2007577186" r:id="rId26"/>
    <p:sldId id="323" r:id="rId27"/>
    <p:sldId id="2007577184" r:id="rId28"/>
    <p:sldId id="2007577165" r:id="rId29"/>
    <p:sldId id="2007577185" r:id="rId30"/>
    <p:sldId id="321" r:id="rId31"/>
  </p:sldIdLst>
  <p:sldSz cx="9144000" cy="5143500" type="screen16x9"/>
  <p:notesSz cx="6858000" cy="9144000"/>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D2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E8DFB4-7377-49A3-A256-7ED696A3E922}">
  <a:tblStyle styleId="{10E8DFB4-7377-49A3-A256-7ED696A3E9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4660"/>
  </p:normalViewPr>
  <p:slideViewPr>
    <p:cSldViewPr snapToGrid="0">
      <p:cViewPr>
        <p:scale>
          <a:sx n="10" d="100"/>
          <a:sy n="10" d="100"/>
        </p:scale>
        <p:origin x="3538" y="159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30478fa298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30478fa298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02D52-C8D0-4264-9A5E-E3B9B947C67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70497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02D52-C8D0-4264-9A5E-E3B9B947C67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71227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02D52-C8D0-4264-9A5E-E3B9B947C67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91560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02D52-C8D0-4264-9A5E-E3B9B947C67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7049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g13127937537_0_14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7" name="Google Shape;2097;g13127937537_0_14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13127937537_0_12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13127937537_0_12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30478fa298_1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30478fa298_1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30478fa298_1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30478fa298_1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816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30478fa298_1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30478fa298_1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405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30478fa298_1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30478fa298_1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297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130478fa298_1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130478fa298_1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443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402D52-C8D0-4264-9A5E-E3B9B947C67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70497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7"/>
        <p:cNvGrpSpPr/>
        <p:nvPr/>
      </p:nvGrpSpPr>
      <p:grpSpPr>
        <a:xfrm>
          <a:off x="0" y="0"/>
          <a:ext cx="0" cy="0"/>
          <a:chOff x="0" y="0"/>
          <a:chExt cx="0" cy="0"/>
        </a:xfrm>
      </p:grpSpPr>
      <p:pic>
        <p:nvPicPr>
          <p:cNvPr id="158" name="Google Shape;158;p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59" name="Google Shape;159;p8"/>
          <p:cNvGrpSpPr/>
          <p:nvPr/>
        </p:nvGrpSpPr>
        <p:grpSpPr>
          <a:xfrm>
            <a:off x="0" y="2571745"/>
            <a:ext cx="9144000" cy="2560280"/>
            <a:chOff x="0" y="2571745"/>
            <a:chExt cx="9144000" cy="2560280"/>
          </a:xfrm>
        </p:grpSpPr>
        <p:sp>
          <p:nvSpPr>
            <p:cNvPr id="160" name="Google Shape;160;p8"/>
            <p:cNvSpPr/>
            <p:nvPr/>
          </p:nvSpPr>
          <p:spPr>
            <a:xfrm>
              <a:off x="0" y="2572125"/>
              <a:ext cx="9144000" cy="255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8"/>
            <p:cNvGrpSpPr/>
            <p:nvPr/>
          </p:nvGrpSpPr>
          <p:grpSpPr>
            <a:xfrm>
              <a:off x="109" y="2571745"/>
              <a:ext cx="9143781" cy="2559828"/>
              <a:chOff x="249425" y="2865140"/>
              <a:chExt cx="7136331" cy="1988834"/>
            </a:xfrm>
          </p:grpSpPr>
          <p:sp>
            <p:nvSpPr>
              <p:cNvPr id="162" name="Google Shape;162;p8"/>
              <p:cNvSpPr/>
              <p:nvPr/>
            </p:nvSpPr>
            <p:spPr>
              <a:xfrm>
                <a:off x="249431" y="2865140"/>
                <a:ext cx="7136325" cy="1988834"/>
              </a:xfrm>
              <a:custGeom>
                <a:avLst/>
                <a:gdLst/>
                <a:ahLst/>
                <a:cxnLst/>
                <a:rect l="l" t="t" r="r" b="b"/>
                <a:pathLst>
                  <a:path w="285453" h="159842" fill="none" extrusionOk="0">
                    <a:moveTo>
                      <a:pt x="0" y="0"/>
                    </a:moveTo>
                    <a:lnTo>
                      <a:pt x="285453" y="0"/>
                    </a:lnTo>
                    <a:lnTo>
                      <a:pt x="285453" y="159842"/>
                    </a:lnTo>
                    <a:lnTo>
                      <a:pt x="0" y="159842"/>
                    </a:lnTo>
                    <a:close/>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249425" y="46042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249425" y="4354525"/>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249425" y="4104500"/>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249425" y="38547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249425" y="3605325"/>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249425" y="3355300"/>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7045804"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6705879"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6366254"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6026328"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5686428" y="2865140"/>
                <a:ext cx="0" cy="1988834"/>
              </a:xfrm>
              <a:custGeom>
                <a:avLst/>
                <a:gdLst/>
                <a:ahLst/>
                <a:cxnLst/>
                <a:rect l="l" t="t" r="r" b="b"/>
                <a:pathLst>
                  <a:path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5346777"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5006877"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4666952"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4327326"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3987401"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3647476"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3307850"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2967925"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2627999"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2288374"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1948449"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1608523"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1268898"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928973"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589047"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249425" y="31055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 name="Google Shape;190;p8"/>
          <p:cNvSpPr txBox="1">
            <a:spLocks noGrp="1"/>
          </p:cNvSpPr>
          <p:nvPr>
            <p:ph type="title"/>
          </p:nvPr>
        </p:nvSpPr>
        <p:spPr>
          <a:xfrm>
            <a:off x="1388100" y="1475550"/>
            <a:ext cx="6367800" cy="23448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5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91" name="Google Shape;191;p8"/>
          <p:cNvGrpSpPr/>
          <p:nvPr/>
        </p:nvGrpSpPr>
        <p:grpSpPr>
          <a:xfrm>
            <a:off x="-685514" y="2813700"/>
            <a:ext cx="1584811" cy="777324"/>
            <a:chOff x="-317614" y="1364125"/>
            <a:chExt cx="1584811" cy="777324"/>
          </a:xfrm>
        </p:grpSpPr>
        <p:sp>
          <p:nvSpPr>
            <p:cNvPr id="192" name="Google Shape;192;p8"/>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1_Blank">
    <p:bg>
      <p:bgPr>
        <a:noFill/>
        <a:effectLst/>
      </p:bgPr>
    </p:bg>
    <p:spTree>
      <p:nvGrpSpPr>
        <p:cNvPr id="1" name="Shape 276"/>
        <p:cNvGrpSpPr/>
        <p:nvPr/>
      </p:nvGrpSpPr>
      <p:grpSpPr>
        <a:xfrm>
          <a:off x="0" y="0"/>
          <a:ext cx="0" cy="0"/>
          <a:chOff x="0" y="0"/>
          <a:chExt cx="0" cy="0"/>
        </a:xfrm>
      </p:grpSpPr>
    </p:spTree>
    <p:extLst>
      <p:ext uri="{BB962C8B-B14F-4D97-AF65-F5344CB8AC3E}">
        <p14:creationId xmlns:p14="http://schemas.microsoft.com/office/powerpoint/2010/main" val="1252000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1_Blank">
    <p:bg>
      <p:bgPr>
        <a:noFill/>
        <a:effectLst/>
      </p:bgPr>
    </p:bg>
    <p:spTree>
      <p:nvGrpSpPr>
        <p:cNvPr id="1" name="Shape 276"/>
        <p:cNvGrpSpPr/>
        <p:nvPr/>
      </p:nvGrpSpPr>
      <p:grpSpPr>
        <a:xfrm>
          <a:off x="0" y="0"/>
          <a:ext cx="0" cy="0"/>
          <a:chOff x="0" y="0"/>
          <a:chExt cx="0" cy="0"/>
        </a:xfrm>
      </p:grpSpPr>
    </p:spTree>
    <p:extLst>
      <p:ext uri="{BB962C8B-B14F-4D97-AF65-F5344CB8AC3E}">
        <p14:creationId xmlns:p14="http://schemas.microsoft.com/office/powerpoint/2010/main" val="1467848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1_Blank">
    <p:bg>
      <p:bgPr>
        <a:noFill/>
        <a:effectLst/>
      </p:bgPr>
    </p:bg>
    <p:spTree>
      <p:nvGrpSpPr>
        <p:cNvPr id="1" name="Shape 276"/>
        <p:cNvGrpSpPr/>
        <p:nvPr/>
      </p:nvGrpSpPr>
      <p:grpSpPr>
        <a:xfrm>
          <a:off x="0" y="0"/>
          <a:ext cx="0" cy="0"/>
          <a:chOff x="0" y="0"/>
          <a:chExt cx="0" cy="0"/>
        </a:xfrm>
      </p:grpSpPr>
    </p:spTree>
    <p:extLst>
      <p:ext uri="{BB962C8B-B14F-4D97-AF65-F5344CB8AC3E}">
        <p14:creationId xmlns:p14="http://schemas.microsoft.com/office/powerpoint/2010/main" val="8480314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1_Blank">
    <p:bg>
      <p:bgPr>
        <a:noFill/>
        <a:effectLst/>
      </p:bgPr>
    </p:bg>
    <p:spTree>
      <p:nvGrpSpPr>
        <p:cNvPr id="1" name="Shape 276"/>
        <p:cNvGrpSpPr/>
        <p:nvPr/>
      </p:nvGrpSpPr>
      <p:grpSpPr>
        <a:xfrm>
          <a:off x="0" y="0"/>
          <a:ext cx="0" cy="0"/>
          <a:chOff x="0" y="0"/>
          <a:chExt cx="0" cy="0"/>
        </a:xfrm>
      </p:grpSpPr>
    </p:spTree>
    <p:extLst>
      <p:ext uri="{BB962C8B-B14F-4D97-AF65-F5344CB8AC3E}">
        <p14:creationId xmlns:p14="http://schemas.microsoft.com/office/powerpoint/2010/main" val="365423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77"/>
        <p:cNvGrpSpPr/>
        <p:nvPr/>
      </p:nvGrpSpPr>
      <p:grpSpPr>
        <a:xfrm>
          <a:off x="0" y="0"/>
          <a:ext cx="0" cy="0"/>
          <a:chOff x="0" y="0"/>
          <a:chExt cx="0" cy="0"/>
        </a:xfrm>
      </p:grpSpPr>
      <p:pic>
        <p:nvPicPr>
          <p:cNvPr id="278" name="Google Shape;278;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9" name="Google Shape;279;p13"/>
          <p:cNvSpPr txBox="1">
            <a:spLocks noGrp="1"/>
          </p:cNvSpPr>
          <p:nvPr>
            <p:ph type="title"/>
          </p:nvPr>
        </p:nvSpPr>
        <p:spPr>
          <a:xfrm>
            <a:off x="708350" y="388625"/>
            <a:ext cx="7722300" cy="73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300">
                <a:solidFill>
                  <a:schemeClr val="lt1"/>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80" name="Google Shape;280;p13"/>
          <p:cNvSpPr txBox="1">
            <a:spLocks noGrp="1"/>
          </p:cNvSpPr>
          <p:nvPr>
            <p:ph type="subTitle" idx="1"/>
          </p:nvPr>
        </p:nvSpPr>
        <p:spPr>
          <a:xfrm>
            <a:off x="1085450" y="1755330"/>
            <a:ext cx="16401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1" name="Google Shape;281;p13"/>
          <p:cNvSpPr txBox="1">
            <a:spLocks noGrp="1"/>
          </p:cNvSpPr>
          <p:nvPr>
            <p:ph type="subTitle" idx="2"/>
          </p:nvPr>
        </p:nvSpPr>
        <p:spPr>
          <a:xfrm>
            <a:off x="3778422" y="1755330"/>
            <a:ext cx="16392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2" name="Google Shape;282;p13"/>
          <p:cNvSpPr txBox="1">
            <a:spLocks noGrp="1"/>
          </p:cNvSpPr>
          <p:nvPr>
            <p:ph type="subTitle" idx="3"/>
          </p:nvPr>
        </p:nvSpPr>
        <p:spPr>
          <a:xfrm>
            <a:off x="1085450" y="3404555"/>
            <a:ext cx="16401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3" name="Google Shape;283;p13"/>
          <p:cNvSpPr txBox="1">
            <a:spLocks noGrp="1"/>
          </p:cNvSpPr>
          <p:nvPr>
            <p:ph type="subTitle" idx="4"/>
          </p:nvPr>
        </p:nvSpPr>
        <p:spPr>
          <a:xfrm>
            <a:off x="3778422" y="3404555"/>
            <a:ext cx="16392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4" name="Google Shape;284;p13"/>
          <p:cNvSpPr txBox="1">
            <a:spLocks noGrp="1"/>
          </p:cNvSpPr>
          <p:nvPr>
            <p:ph type="subTitle" idx="5"/>
          </p:nvPr>
        </p:nvSpPr>
        <p:spPr>
          <a:xfrm>
            <a:off x="708355" y="2403475"/>
            <a:ext cx="23943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5" name="Google Shape;285;p13"/>
          <p:cNvSpPr txBox="1">
            <a:spLocks noGrp="1"/>
          </p:cNvSpPr>
          <p:nvPr>
            <p:ph type="subTitle" idx="6"/>
          </p:nvPr>
        </p:nvSpPr>
        <p:spPr>
          <a:xfrm>
            <a:off x="3401772" y="2403475"/>
            <a:ext cx="23925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6" name="Google Shape;286;p13"/>
          <p:cNvSpPr txBox="1">
            <a:spLocks noGrp="1"/>
          </p:cNvSpPr>
          <p:nvPr>
            <p:ph type="subTitle" idx="7"/>
          </p:nvPr>
        </p:nvSpPr>
        <p:spPr>
          <a:xfrm>
            <a:off x="708355" y="4051124"/>
            <a:ext cx="23943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7" name="Google Shape;287;p13"/>
          <p:cNvSpPr txBox="1">
            <a:spLocks noGrp="1"/>
          </p:cNvSpPr>
          <p:nvPr>
            <p:ph type="subTitle" idx="8"/>
          </p:nvPr>
        </p:nvSpPr>
        <p:spPr>
          <a:xfrm>
            <a:off x="3401772" y="4051125"/>
            <a:ext cx="23925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8" name="Google Shape;288;p13"/>
          <p:cNvSpPr txBox="1">
            <a:spLocks noGrp="1"/>
          </p:cNvSpPr>
          <p:nvPr>
            <p:ph type="title" idx="9" hasCustomPrompt="1"/>
          </p:nvPr>
        </p:nvSpPr>
        <p:spPr>
          <a:xfrm>
            <a:off x="1085455" y="1343498"/>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89" name="Google Shape;289;p13"/>
          <p:cNvSpPr txBox="1">
            <a:spLocks noGrp="1"/>
          </p:cNvSpPr>
          <p:nvPr>
            <p:ph type="title" idx="13" hasCustomPrompt="1"/>
          </p:nvPr>
        </p:nvSpPr>
        <p:spPr>
          <a:xfrm>
            <a:off x="3777972" y="1343498"/>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0" name="Google Shape;290;p13"/>
          <p:cNvSpPr txBox="1">
            <a:spLocks noGrp="1"/>
          </p:cNvSpPr>
          <p:nvPr>
            <p:ph type="title" idx="14" hasCustomPrompt="1"/>
          </p:nvPr>
        </p:nvSpPr>
        <p:spPr>
          <a:xfrm>
            <a:off x="1085455" y="2974419"/>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1" name="Google Shape;291;p13"/>
          <p:cNvSpPr txBox="1">
            <a:spLocks noGrp="1"/>
          </p:cNvSpPr>
          <p:nvPr>
            <p:ph type="title" idx="15" hasCustomPrompt="1"/>
          </p:nvPr>
        </p:nvSpPr>
        <p:spPr>
          <a:xfrm>
            <a:off x="3778422" y="2974419"/>
            <a:ext cx="16392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2" name="Google Shape;292;p13"/>
          <p:cNvSpPr txBox="1">
            <a:spLocks noGrp="1"/>
          </p:cNvSpPr>
          <p:nvPr>
            <p:ph type="subTitle" idx="16"/>
          </p:nvPr>
        </p:nvSpPr>
        <p:spPr>
          <a:xfrm>
            <a:off x="6341997" y="1755330"/>
            <a:ext cx="17949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3" name="Google Shape;293;p13"/>
          <p:cNvSpPr txBox="1">
            <a:spLocks noGrp="1"/>
          </p:cNvSpPr>
          <p:nvPr>
            <p:ph type="subTitle" idx="17"/>
          </p:nvPr>
        </p:nvSpPr>
        <p:spPr>
          <a:xfrm>
            <a:off x="6341997" y="3404555"/>
            <a:ext cx="17949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13"/>
          <p:cNvSpPr txBox="1">
            <a:spLocks noGrp="1"/>
          </p:cNvSpPr>
          <p:nvPr>
            <p:ph type="subTitle" idx="18"/>
          </p:nvPr>
        </p:nvSpPr>
        <p:spPr>
          <a:xfrm>
            <a:off x="6044242" y="2403475"/>
            <a:ext cx="23904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5" name="Google Shape;295;p13"/>
          <p:cNvSpPr txBox="1">
            <a:spLocks noGrp="1"/>
          </p:cNvSpPr>
          <p:nvPr>
            <p:ph type="subTitle" idx="19"/>
          </p:nvPr>
        </p:nvSpPr>
        <p:spPr>
          <a:xfrm>
            <a:off x="6044242" y="4051123"/>
            <a:ext cx="23904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6" name="Google Shape;296;p13"/>
          <p:cNvSpPr txBox="1">
            <a:spLocks noGrp="1"/>
          </p:cNvSpPr>
          <p:nvPr>
            <p:ph type="title" idx="20" hasCustomPrompt="1"/>
          </p:nvPr>
        </p:nvSpPr>
        <p:spPr>
          <a:xfrm>
            <a:off x="6342001" y="1343525"/>
            <a:ext cx="17949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7" name="Google Shape;297;p13"/>
          <p:cNvSpPr txBox="1">
            <a:spLocks noGrp="1"/>
          </p:cNvSpPr>
          <p:nvPr>
            <p:ph type="title" idx="21" hasCustomPrompt="1"/>
          </p:nvPr>
        </p:nvSpPr>
        <p:spPr>
          <a:xfrm>
            <a:off x="6342001" y="2974422"/>
            <a:ext cx="17949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grpSp>
        <p:nvGrpSpPr>
          <p:cNvPr id="298" name="Google Shape;298;p13"/>
          <p:cNvGrpSpPr/>
          <p:nvPr/>
        </p:nvGrpSpPr>
        <p:grpSpPr>
          <a:xfrm>
            <a:off x="-912639" y="1543200"/>
            <a:ext cx="1584811" cy="777324"/>
            <a:chOff x="-317614" y="1364125"/>
            <a:chExt cx="1584811" cy="777324"/>
          </a:xfrm>
        </p:grpSpPr>
        <p:sp>
          <p:nvSpPr>
            <p:cNvPr id="299" name="Google Shape;299;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3"/>
          <p:cNvGrpSpPr/>
          <p:nvPr/>
        </p:nvGrpSpPr>
        <p:grpSpPr>
          <a:xfrm>
            <a:off x="8523511" y="2903462"/>
            <a:ext cx="1584811" cy="777324"/>
            <a:chOff x="-317614" y="1364125"/>
            <a:chExt cx="1584811" cy="777324"/>
          </a:xfrm>
        </p:grpSpPr>
        <p:sp>
          <p:nvSpPr>
            <p:cNvPr id="302" name="Google Shape;302;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277"/>
        <p:cNvGrpSpPr/>
        <p:nvPr/>
      </p:nvGrpSpPr>
      <p:grpSpPr>
        <a:xfrm>
          <a:off x="0" y="0"/>
          <a:ext cx="0" cy="0"/>
          <a:chOff x="0" y="0"/>
          <a:chExt cx="0" cy="0"/>
        </a:xfrm>
      </p:grpSpPr>
      <p:pic>
        <p:nvPicPr>
          <p:cNvPr id="278" name="Google Shape;278;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9" name="Google Shape;279;p13"/>
          <p:cNvSpPr txBox="1">
            <a:spLocks noGrp="1"/>
          </p:cNvSpPr>
          <p:nvPr>
            <p:ph type="title"/>
          </p:nvPr>
        </p:nvSpPr>
        <p:spPr>
          <a:xfrm>
            <a:off x="708350" y="388625"/>
            <a:ext cx="7722300" cy="73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300">
                <a:solidFill>
                  <a:schemeClr val="lt1"/>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80" name="Google Shape;280;p13"/>
          <p:cNvSpPr txBox="1">
            <a:spLocks noGrp="1"/>
          </p:cNvSpPr>
          <p:nvPr>
            <p:ph type="subTitle" idx="1"/>
          </p:nvPr>
        </p:nvSpPr>
        <p:spPr>
          <a:xfrm>
            <a:off x="1085450" y="1755330"/>
            <a:ext cx="16401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1" name="Google Shape;281;p13"/>
          <p:cNvSpPr txBox="1">
            <a:spLocks noGrp="1"/>
          </p:cNvSpPr>
          <p:nvPr>
            <p:ph type="subTitle" idx="2"/>
          </p:nvPr>
        </p:nvSpPr>
        <p:spPr>
          <a:xfrm>
            <a:off x="3778422" y="1755330"/>
            <a:ext cx="16392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2" name="Google Shape;282;p13"/>
          <p:cNvSpPr txBox="1">
            <a:spLocks noGrp="1"/>
          </p:cNvSpPr>
          <p:nvPr>
            <p:ph type="subTitle" idx="3"/>
          </p:nvPr>
        </p:nvSpPr>
        <p:spPr>
          <a:xfrm>
            <a:off x="1085450" y="3404555"/>
            <a:ext cx="16401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3" name="Google Shape;283;p13"/>
          <p:cNvSpPr txBox="1">
            <a:spLocks noGrp="1"/>
          </p:cNvSpPr>
          <p:nvPr>
            <p:ph type="subTitle" idx="4"/>
          </p:nvPr>
        </p:nvSpPr>
        <p:spPr>
          <a:xfrm>
            <a:off x="3778422" y="3404555"/>
            <a:ext cx="16392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4" name="Google Shape;284;p13"/>
          <p:cNvSpPr txBox="1">
            <a:spLocks noGrp="1"/>
          </p:cNvSpPr>
          <p:nvPr>
            <p:ph type="subTitle" idx="5"/>
          </p:nvPr>
        </p:nvSpPr>
        <p:spPr>
          <a:xfrm>
            <a:off x="708355" y="2403475"/>
            <a:ext cx="23943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5" name="Google Shape;285;p13"/>
          <p:cNvSpPr txBox="1">
            <a:spLocks noGrp="1"/>
          </p:cNvSpPr>
          <p:nvPr>
            <p:ph type="subTitle" idx="6"/>
          </p:nvPr>
        </p:nvSpPr>
        <p:spPr>
          <a:xfrm>
            <a:off x="3401772" y="2403475"/>
            <a:ext cx="23925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6" name="Google Shape;286;p13"/>
          <p:cNvSpPr txBox="1">
            <a:spLocks noGrp="1"/>
          </p:cNvSpPr>
          <p:nvPr>
            <p:ph type="subTitle" idx="7"/>
          </p:nvPr>
        </p:nvSpPr>
        <p:spPr>
          <a:xfrm>
            <a:off x="708355" y="4051124"/>
            <a:ext cx="23943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7" name="Google Shape;287;p13"/>
          <p:cNvSpPr txBox="1">
            <a:spLocks noGrp="1"/>
          </p:cNvSpPr>
          <p:nvPr>
            <p:ph type="subTitle" idx="8"/>
          </p:nvPr>
        </p:nvSpPr>
        <p:spPr>
          <a:xfrm>
            <a:off x="3401772" y="4051125"/>
            <a:ext cx="23925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8" name="Google Shape;288;p13"/>
          <p:cNvSpPr txBox="1">
            <a:spLocks noGrp="1"/>
          </p:cNvSpPr>
          <p:nvPr>
            <p:ph type="title" idx="9" hasCustomPrompt="1"/>
          </p:nvPr>
        </p:nvSpPr>
        <p:spPr>
          <a:xfrm>
            <a:off x="1085455" y="1343498"/>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89" name="Google Shape;289;p13"/>
          <p:cNvSpPr txBox="1">
            <a:spLocks noGrp="1"/>
          </p:cNvSpPr>
          <p:nvPr>
            <p:ph type="title" idx="13" hasCustomPrompt="1"/>
          </p:nvPr>
        </p:nvSpPr>
        <p:spPr>
          <a:xfrm>
            <a:off x="3777972" y="1343498"/>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0" name="Google Shape;290;p13"/>
          <p:cNvSpPr txBox="1">
            <a:spLocks noGrp="1"/>
          </p:cNvSpPr>
          <p:nvPr>
            <p:ph type="title" idx="14" hasCustomPrompt="1"/>
          </p:nvPr>
        </p:nvSpPr>
        <p:spPr>
          <a:xfrm>
            <a:off x="1085455" y="2974419"/>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1" name="Google Shape;291;p13"/>
          <p:cNvSpPr txBox="1">
            <a:spLocks noGrp="1"/>
          </p:cNvSpPr>
          <p:nvPr>
            <p:ph type="title" idx="15" hasCustomPrompt="1"/>
          </p:nvPr>
        </p:nvSpPr>
        <p:spPr>
          <a:xfrm>
            <a:off x="3778422" y="2974419"/>
            <a:ext cx="16392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2" name="Google Shape;292;p13"/>
          <p:cNvSpPr txBox="1">
            <a:spLocks noGrp="1"/>
          </p:cNvSpPr>
          <p:nvPr>
            <p:ph type="subTitle" idx="16"/>
          </p:nvPr>
        </p:nvSpPr>
        <p:spPr>
          <a:xfrm>
            <a:off x="6341997" y="1755330"/>
            <a:ext cx="17949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3" name="Google Shape;293;p13"/>
          <p:cNvSpPr txBox="1">
            <a:spLocks noGrp="1"/>
          </p:cNvSpPr>
          <p:nvPr>
            <p:ph type="subTitle" idx="17"/>
          </p:nvPr>
        </p:nvSpPr>
        <p:spPr>
          <a:xfrm>
            <a:off x="6341997" y="3404555"/>
            <a:ext cx="17949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13"/>
          <p:cNvSpPr txBox="1">
            <a:spLocks noGrp="1"/>
          </p:cNvSpPr>
          <p:nvPr>
            <p:ph type="subTitle" idx="18"/>
          </p:nvPr>
        </p:nvSpPr>
        <p:spPr>
          <a:xfrm>
            <a:off x="6044242" y="2403475"/>
            <a:ext cx="23904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5" name="Google Shape;295;p13"/>
          <p:cNvSpPr txBox="1">
            <a:spLocks noGrp="1"/>
          </p:cNvSpPr>
          <p:nvPr>
            <p:ph type="subTitle" idx="19"/>
          </p:nvPr>
        </p:nvSpPr>
        <p:spPr>
          <a:xfrm>
            <a:off x="6044242" y="4051123"/>
            <a:ext cx="23904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6" name="Google Shape;296;p13"/>
          <p:cNvSpPr txBox="1">
            <a:spLocks noGrp="1"/>
          </p:cNvSpPr>
          <p:nvPr>
            <p:ph type="title" idx="20" hasCustomPrompt="1"/>
          </p:nvPr>
        </p:nvSpPr>
        <p:spPr>
          <a:xfrm>
            <a:off x="6342001" y="1343525"/>
            <a:ext cx="17949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7" name="Google Shape;297;p13"/>
          <p:cNvSpPr txBox="1">
            <a:spLocks noGrp="1"/>
          </p:cNvSpPr>
          <p:nvPr>
            <p:ph type="title" idx="21" hasCustomPrompt="1"/>
          </p:nvPr>
        </p:nvSpPr>
        <p:spPr>
          <a:xfrm>
            <a:off x="6342001" y="2974422"/>
            <a:ext cx="17949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grpSp>
        <p:nvGrpSpPr>
          <p:cNvPr id="298" name="Google Shape;298;p13"/>
          <p:cNvGrpSpPr/>
          <p:nvPr/>
        </p:nvGrpSpPr>
        <p:grpSpPr>
          <a:xfrm>
            <a:off x="-912639" y="1543200"/>
            <a:ext cx="1584811" cy="777324"/>
            <a:chOff x="-317614" y="1364125"/>
            <a:chExt cx="1584811" cy="777324"/>
          </a:xfrm>
        </p:grpSpPr>
        <p:sp>
          <p:nvSpPr>
            <p:cNvPr id="299" name="Google Shape;299;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3"/>
          <p:cNvGrpSpPr/>
          <p:nvPr/>
        </p:nvGrpSpPr>
        <p:grpSpPr>
          <a:xfrm>
            <a:off x="8523511" y="2903462"/>
            <a:ext cx="1584811" cy="777324"/>
            <a:chOff x="-317614" y="1364125"/>
            <a:chExt cx="1584811" cy="777324"/>
          </a:xfrm>
        </p:grpSpPr>
        <p:sp>
          <p:nvSpPr>
            <p:cNvPr id="302" name="Google Shape;302;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21409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277"/>
        <p:cNvGrpSpPr/>
        <p:nvPr/>
      </p:nvGrpSpPr>
      <p:grpSpPr>
        <a:xfrm>
          <a:off x="0" y="0"/>
          <a:ext cx="0" cy="0"/>
          <a:chOff x="0" y="0"/>
          <a:chExt cx="0" cy="0"/>
        </a:xfrm>
      </p:grpSpPr>
      <p:pic>
        <p:nvPicPr>
          <p:cNvPr id="278" name="Google Shape;278;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9" name="Google Shape;279;p13"/>
          <p:cNvSpPr txBox="1">
            <a:spLocks noGrp="1"/>
          </p:cNvSpPr>
          <p:nvPr>
            <p:ph type="title"/>
          </p:nvPr>
        </p:nvSpPr>
        <p:spPr>
          <a:xfrm>
            <a:off x="708350" y="388625"/>
            <a:ext cx="7722300" cy="73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300">
                <a:solidFill>
                  <a:schemeClr val="lt1"/>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80" name="Google Shape;280;p13"/>
          <p:cNvSpPr txBox="1">
            <a:spLocks noGrp="1"/>
          </p:cNvSpPr>
          <p:nvPr>
            <p:ph type="subTitle" idx="1"/>
          </p:nvPr>
        </p:nvSpPr>
        <p:spPr>
          <a:xfrm>
            <a:off x="1085450" y="1755330"/>
            <a:ext cx="16401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1" name="Google Shape;281;p13"/>
          <p:cNvSpPr txBox="1">
            <a:spLocks noGrp="1"/>
          </p:cNvSpPr>
          <p:nvPr>
            <p:ph type="subTitle" idx="2"/>
          </p:nvPr>
        </p:nvSpPr>
        <p:spPr>
          <a:xfrm>
            <a:off x="3778422" y="1755330"/>
            <a:ext cx="16392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2" name="Google Shape;282;p13"/>
          <p:cNvSpPr txBox="1">
            <a:spLocks noGrp="1"/>
          </p:cNvSpPr>
          <p:nvPr>
            <p:ph type="subTitle" idx="3"/>
          </p:nvPr>
        </p:nvSpPr>
        <p:spPr>
          <a:xfrm>
            <a:off x="1085450" y="3404555"/>
            <a:ext cx="16401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3" name="Google Shape;283;p13"/>
          <p:cNvSpPr txBox="1">
            <a:spLocks noGrp="1"/>
          </p:cNvSpPr>
          <p:nvPr>
            <p:ph type="subTitle" idx="4"/>
          </p:nvPr>
        </p:nvSpPr>
        <p:spPr>
          <a:xfrm>
            <a:off x="3778422" y="3404555"/>
            <a:ext cx="16392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4" name="Google Shape;284;p13"/>
          <p:cNvSpPr txBox="1">
            <a:spLocks noGrp="1"/>
          </p:cNvSpPr>
          <p:nvPr>
            <p:ph type="subTitle" idx="5"/>
          </p:nvPr>
        </p:nvSpPr>
        <p:spPr>
          <a:xfrm>
            <a:off x="708355" y="2403475"/>
            <a:ext cx="23943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5" name="Google Shape;285;p13"/>
          <p:cNvSpPr txBox="1">
            <a:spLocks noGrp="1"/>
          </p:cNvSpPr>
          <p:nvPr>
            <p:ph type="subTitle" idx="6"/>
          </p:nvPr>
        </p:nvSpPr>
        <p:spPr>
          <a:xfrm>
            <a:off x="3401772" y="2403475"/>
            <a:ext cx="23925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6" name="Google Shape;286;p13"/>
          <p:cNvSpPr txBox="1">
            <a:spLocks noGrp="1"/>
          </p:cNvSpPr>
          <p:nvPr>
            <p:ph type="subTitle" idx="7"/>
          </p:nvPr>
        </p:nvSpPr>
        <p:spPr>
          <a:xfrm>
            <a:off x="708355" y="4051124"/>
            <a:ext cx="23943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7" name="Google Shape;287;p13"/>
          <p:cNvSpPr txBox="1">
            <a:spLocks noGrp="1"/>
          </p:cNvSpPr>
          <p:nvPr>
            <p:ph type="subTitle" idx="8"/>
          </p:nvPr>
        </p:nvSpPr>
        <p:spPr>
          <a:xfrm>
            <a:off x="3401772" y="4051125"/>
            <a:ext cx="23925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8" name="Google Shape;288;p13"/>
          <p:cNvSpPr txBox="1">
            <a:spLocks noGrp="1"/>
          </p:cNvSpPr>
          <p:nvPr>
            <p:ph type="title" idx="9" hasCustomPrompt="1"/>
          </p:nvPr>
        </p:nvSpPr>
        <p:spPr>
          <a:xfrm>
            <a:off x="1085455" y="1343498"/>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89" name="Google Shape;289;p13"/>
          <p:cNvSpPr txBox="1">
            <a:spLocks noGrp="1"/>
          </p:cNvSpPr>
          <p:nvPr>
            <p:ph type="title" idx="13" hasCustomPrompt="1"/>
          </p:nvPr>
        </p:nvSpPr>
        <p:spPr>
          <a:xfrm>
            <a:off x="3777972" y="1343498"/>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0" name="Google Shape;290;p13"/>
          <p:cNvSpPr txBox="1">
            <a:spLocks noGrp="1"/>
          </p:cNvSpPr>
          <p:nvPr>
            <p:ph type="title" idx="14" hasCustomPrompt="1"/>
          </p:nvPr>
        </p:nvSpPr>
        <p:spPr>
          <a:xfrm>
            <a:off x="1085455" y="2974419"/>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1" name="Google Shape;291;p13"/>
          <p:cNvSpPr txBox="1">
            <a:spLocks noGrp="1"/>
          </p:cNvSpPr>
          <p:nvPr>
            <p:ph type="title" idx="15" hasCustomPrompt="1"/>
          </p:nvPr>
        </p:nvSpPr>
        <p:spPr>
          <a:xfrm>
            <a:off x="3778422" y="2974419"/>
            <a:ext cx="16392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2" name="Google Shape;292;p13"/>
          <p:cNvSpPr txBox="1">
            <a:spLocks noGrp="1"/>
          </p:cNvSpPr>
          <p:nvPr>
            <p:ph type="subTitle" idx="16"/>
          </p:nvPr>
        </p:nvSpPr>
        <p:spPr>
          <a:xfrm>
            <a:off x="6341997" y="1755330"/>
            <a:ext cx="17949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3" name="Google Shape;293;p13"/>
          <p:cNvSpPr txBox="1">
            <a:spLocks noGrp="1"/>
          </p:cNvSpPr>
          <p:nvPr>
            <p:ph type="subTitle" idx="17"/>
          </p:nvPr>
        </p:nvSpPr>
        <p:spPr>
          <a:xfrm>
            <a:off x="6341997" y="3404555"/>
            <a:ext cx="17949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13"/>
          <p:cNvSpPr txBox="1">
            <a:spLocks noGrp="1"/>
          </p:cNvSpPr>
          <p:nvPr>
            <p:ph type="subTitle" idx="18"/>
          </p:nvPr>
        </p:nvSpPr>
        <p:spPr>
          <a:xfrm>
            <a:off x="6044242" y="2403475"/>
            <a:ext cx="23904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5" name="Google Shape;295;p13"/>
          <p:cNvSpPr txBox="1">
            <a:spLocks noGrp="1"/>
          </p:cNvSpPr>
          <p:nvPr>
            <p:ph type="subTitle" idx="19"/>
          </p:nvPr>
        </p:nvSpPr>
        <p:spPr>
          <a:xfrm>
            <a:off x="6044242" y="4051123"/>
            <a:ext cx="23904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6" name="Google Shape;296;p13"/>
          <p:cNvSpPr txBox="1">
            <a:spLocks noGrp="1"/>
          </p:cNvSpPr>
          <p:nvPr>
            <p:ph type="title" idx="20" hasCustomPrompt="1"/>
          </p:nvPr>
        </p:nvSpPr>
        <p:spPr>
          <a:xfrm>
            <a:off x="6342001" y="1343525"/>
            <a:ext cx="17949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7" name="Google Shape;297;p13"/>
          <p:cNvSpPr txBox="1">
            <a:spLocks noGrp="1"/>
          </p:cNvSpPr>
          <p:nvPr>
            <p:ph type="title" idx="21" hasCustomPrompt="1"/>
          </p:nvPr>
        </p:nvSpPr>
        <p:spPr>
          <a:xfrm>
            <a:off x="6342001" y="2974422"/>
            <a:ext cx="17949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grpSp>
        <p:nvGrpSpPr>
          <p:cNvPr id="298" name="Google Shape;298;p13"/>
          <p:cNvGrpSpPr/>
          <p:nvPr/>
        </p:nvGrpSpPr>
        <p:grpSpPr>
          <a:xfrm>
            <a:off x="-912639" y="1543200"/>
            <a:ext cx="1584811" cy="777324"/>
            <a:chOff x="-317614" y="1364125"/>
            <a:chExt cx="1584811" cy="777324"/>
          </a:xfrm>
        </p:grpSpPr>
        <p:sp>
          <p:nvSpPr>
            <p:cNvPr id="299" name="Google Shape;299;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3"/>
          <p:cNvGrpSpPr/>
          <p:nvPr/>
        </p:nvGrpSpPr>
        <p:grpSpPr>
          <a:xfrm>
            <a:off x="8523511" y="2903462"/>
            <a:ext cx="1584811" cy="777324"/>
            <a:chOff x="-317614" y="1364125"/>
            <a:chExt cx="1584811" cy="777324"/>
          </a:xfrm>
        </p:grpSpPr>
        <p:sp>
          <p:nvSpPr>
            <p:cNvPr id="302" name="Google Shape;302;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71272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277"/>
        <p:cNvGrpSpPr/>
        <p:nvPr/>
      </p:nvGrpSpPr>
      <p:grpSpPr>
        <a:xfrm>
          <a:off x="0" y="0"/>
          <a:ext cx="0" cy="0"/>
          <a:chOff x="0" y="0"/>
          <a:chExt cx="0" cy="0"/>
        </a:xfrm>
      </p:grpSpPr>
      <p:pic>
        <p:nvPicPr>
          <p:cNvPr id="278" name="Google Shape;278;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9" name="Google Shape;279;p13"/>
          <p:cNvSpPr txBox="1">
            <a:spLocks noGrp="1"/>
          </p:cNvSpPr>
          <p:nvPr>
            <p:ph type="title"/>
          </p:nvPr>
        </p:nvSpPr>
        <p:spPr>
          <a:xfrm>
            <a:off x="708350" y="388625"/>
            <a:ext cx="7722300" cy="73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300">
                <a:solidFill>
                  <a:schemeClr val="lt1"/>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80" name="Google Shape;280;p13"/>
          <p:cNvSpPr txBox="1">
            <a:spLocks noGrp="1"/>
          </p:cNvSpPr>
          <p:nvPr>
            <p:ph type="subTitle" idx="1"/>
          </p:nvPr>
        </p:nvSpPr>
        <p:spPr>
          <a:xfrm>
            <a:off x="1085450" y="1755330"/>
            <a:ext cx="16401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1" name="Google Shape;281;p13"/>
          <p:cNvSpPr txBox="1">
            <a:spLocks noGrp="1"/>
          </p:cNvSpPr>
          <p:nvPr>
            <p:ph type="subTitle" idx="2"/>
          </p:nvPr>
        </p:nvSpPr>
        <p:spPr>
          <a:xfrm>
            <a:off x="3778422" y="1755330"/>
            <a:ext cx="16392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2" name="Google Shape;282;p13"/>
          <p:cNvSpPr txBox="1">
            <a:spLocks noGrp="1"/>
          </p:cNvSpPr>
          <p:nvPr>
            <p:ph type="subTitle" idx="3"/>
          </p:nvPr>
        </p:nvSpPr>
        <p:spPr>
          <a:xfrm>
            <a:off x="1085450" y="3404555"/>
            <a:ext cx="16401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3" name="Google Shape;283;p13"/>
          <p:cNvSpPr txBox="1">
            <a:spLocks noGrp="1"/>
          </p:cNvSpPr>
          <p:nvPr>
            <p:ph type="subTitle" idx="4"/>
          </p:nvPr>
        </p:nvSpPr>
        <p:spPr>
          <a:xfrm>
            <a:off x="3778422" y="3404555"/>
            <a:ext cx="16392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4" name="Google Shape;284;p13"/>
          <p:cNvSpPr txBox="1">
            <a:spLocks noGrp="1"/>
          </p:cNvSpPr>
          <p:nvPr>
            <p:ph type="subTitle" idx="5"/>
          </p:nvPr>
        </p:nvSpPr>
        <p:spPr>
          <a:xfrm>
            <a:off x="708355" y="2403475"/>
            <a:ext cx="23943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5" name="Google Shape;285;p13"/>
          <p:cNvSpPr txBox="1">
            <a:spLocks noGrp="1"/>
          </p:cNvSpPr>
          <p:nvPr>
            <p:ph type="subTitle" idx="6"/>
          </p:nvPr>
        </p:nvSpPr>
        <p:spPr>
          <a:xfrm>
            <a:off x="3401772" y="2403475"/>
            <a:ext cx="23925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6" name="Google Shape;286;p13"/>
          <p:cNvSpPr txBox="1">
            <a:spLocks noGrp="1"/>
          </p:cNvSpPr>
          <p:nvPr>
            <p:ph type="subTitle" idx="7"/>
          </p:nvPr>
        </p:nvSpPr>
        <p:spPr>
          <a:xfrm>
            <a:off x="708355" y="4051124"/>
            <a:ext cx="23943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7" name="Google Shape;287;p13"/>
          <p:cNvSpPr txBox="1">
            <a:spLocks noGrp="1"/>
          </p:cNvSpPr>
          <p:nvPr>
            <p:ph type="subTitle" idx="8"/>
          </p:nvPr>
        </p:nvSpPr>
        <p:spPr>
          <a:xfrm>
            <a:off x="3401772" y="4051125"/>
            <a:ext cx="23925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8" name="Google Shape;288;p13"/>
          <p:cNvSpPr txBox="1">
            <a:spLocks noGrp="1"/>
          </p:cNvSpPr>
          <p:nvPr>
            <p:ph type="title" idx="9" hasCustomPrompt="1"/>
          </p:nvPr>
        </p:nvSpPr>
        <p:spPr>
          <a:xfrm>
            <a:off x="1085455" y="1343498"/>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89" name="Google Shape;289;p13"/>
          <p:cNvSpPr txBox="1">
            <a:spLocks noGrp="1"/>
          </p:cNvSpPr>
          <p:nvPr>
            <p:ph type="title" idx="13" hasCustomPrompt="1"/>
          </p:nvPr>
        </p:nvSpPr>
        <p:spPr>
          <a:xfrm>
            <a:off x="3777972" y="1343498"/>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0" name="Google Shape;290;p13"/>
          <p:cNvSpPr txBox="1">
            <a:spLocks noGrp="1"/>
          </p:cNvSpPr>
          <p:nvPr>
            <p:ph type="title" idx="14" hasCustomPrompt="1"/>
          </p:nvPr>
        </p:nvSpPr>
        <p:spPr>
          <a:xfrm>
            <a:off x="1085455" y="2974419"/>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1" name="Google Shape;291;p13"/>
          <p:cNvSpPr txBox="1">
            <a:spLocks noGrp="1"/>
          </p:cNvSpPr>
          <p:nvPr>
            <p:ph type="title" idx="15" hasCustomPrompt="1"/>
          </p:nvPr>
        </p:nvSpPr>
        <p:spPr>
          <a:xfrm>
            <a:off x="3778422" y="2974419"/>
            <a:ext cx="16392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2" name="Google Shape;292;p13"/>
          <p:cNvSpPr txBox="1">
            <a:spLocks noGrp="1"/>
          </p:cNvSpPr>
          <p:nvPr>
            <p:ph type="subTitle" idx="16"/>
          </p:nvPr>
        </p:nvSpPr>
        <p:spPr>
          <a:xfrm>
            <a:off x="6341997" y="1755330"/>
            <a:ext cx="17949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3" name="Google Shape;293;p13"/>
          <p:cNvSpPr txBox="1">
            <a:spLocks noGrp="1"/>
          </p:cNvSpPr>
          <p:nvPr>
            <p:ph type="subTitle" idx="17"/>
          </p:nvPr>
        </p:nvSpPr>
        <p:spPr>
          <a:xfrm>
            <a:off x="6341997" y="3404555"/>
            <a:ext cx="17949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13"/>
          <p:cNvSpPr txBox="1">
            <a:spLocks noGrp="1"/>
          </p:cNvSpPr>
          <p:nvPr>
            <p:ph type="subTitle" idx="18"/>
          </p:nvPr>
        </p:nvSpPr>
        <p:spPr>
          <a:xfrm>
            <a:off x="6044242" y="2403475"/>
            <a:ext cx="23904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5" name="Google Shape;295;p13"/>
          <p:cNvSpPr txBox="1">
            <a:spLocks noGrp="1"/>
          </p:cNvSpPr>
          <p:nvPr>
            <p:ph type="subTitle" idx="19"/>
          </p:nvPr>
        </p:nvSpPr>
        <p:spPr>
          <a:xfrm>
            <a:off x="6044242" y="4051123"/>
            <a:ext cx="23904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6" name="Google Shape;296;p13"/>
          <p:cNvSpPr txBox="1">
            <a:spLocks noGrp="1"/>
          </p:cNvSpPr>
          <p:nvPr>
            <p:ph type="title" idx="20" hasCustomPrompt="1"/>
          </p:nvPr>
        </p:nvSpPr>
        <p:spPr>
          <a:xfrm>
            <a:off x="6342001" y="1343525"/>
            <a:ext cx="17949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7" name="Google Shape;297;p13"/>
          <p:cNvSpPr txBox="1">
            <a:spLocks noGrp="1"/>
          </p:cNvSpPr>
          <p:nvPr>
            <p:ph type="title" idx="21" hasCustomPrompt="1"/>
          </p:nvPr>
        </p:nvSpPr>
        <p:spPr>
          <a:xfrm>
            <a:off x="6342001" y="2974422"/>
            <a:ext cx="17949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grpSp>
        <p:nvGrpSpPr>
          <p:cNvPr id="298" name="Google Shape;298;p13"/>
          <p:cNvGrpSpPr/>
          <p:nvPr/>
        </p:nvGrpSpPr>
        <p:grpSpPr>
          <a:xfrm>
            <a:off x="-912639" y="1543200"/>
            <a:ext cx="1584811" cy="777324"/>
            <a:chOff x="-317614" y="1364125"/>
            <a:chExt cx="1584811" cy="777324"/>
          </a:xfrm>
        </p:grpSpPr>
        <p:sp>
          <p:nvSpPr>
            <p:cNvPr id="299" name="Google Shape;299;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3"/>
          <p:cNvGrpSpPr/>
          <p:nvPr/>
        </p:nvGrpSpPr>
        <p:grpSpPr>
          <a:xfrm>
            <a:off x="8523511" y="2903462"/>
            <a:ext cx="1584811" cy="777324"/>
            <a:chOff x="-317614" y="1364125"/>
            <a:chExt cx="1584811" cy="777324"/>
          </a:xfrm>
        </p:grpSpPr>
        <p:sp>
          <p:nvSpPr>
            <p:cNvPr id="302" name="Google Shape;302;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31337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277"/>
        <p:cNvGrpSpPr/>
        <p:nvPr/>
      </p:nvGrpSpPr>
      <p:grpSpPr>
        <a:xfrm>
          <a:off x="0" y="0"/>
          <a:ext cx="0" cy="0"/>
          <a:chOff x="0" y="0"/>
          <a:chExt cx="0" cy="0"/>
        </a:xfrm>
      </p:grpSpPr>
      <p:pic>
        <p:nvPicPr>
          <p:cNvPr id="278" name="Google Shape;278;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9" name="Google Shape;279;p13"/>
          <p:cNvSpPr txBox="1">
            <a:spLocks noGrp="1"/>
          </p:cNvSpPr>
          <p:nvPr>
            <p:ph type="title"/>
          </p:nvPr>
        </p:nvSpPr>
        <p:spPr>
          <a:xfrm>
            <a:off x="708350" y="388625"/>
            <a:ext cx="7722300" cy="73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300">
                <a:solidFill>
                  <a:schemeClr val="lt1"/>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280" name="Google Shape;280;p13"/>
          <p:cNvSpPr txBox="1">
            <a:spLocks noGrp="1"/>
          </p:cNvSpPr>
          <p:nvPr>
            <p:ph type="subTitle" idx="1"/>
          </p:nvPr>
        </p:nvSpPr>
        <p:spPr>
          <a:xfrm>
            <a:off x="1085450" y="1755330"/>
            <a:ext cx="16401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1" name="Google Shape;281;p13"/>
          <p:cNvSpPr txBox="1">
            <a:spLocks noGrp="1"/>
          </p:cNvSpPr>
          <p:nvPr>
            <p:ph type="subTitle" idx="2"/>
          </p:nvPr>
        </p:nvSpPr>
        <p:spPr>
          <a:xfrm>
            <a:off x="3778422" y="1755330"/>
            <a:ext cx="16392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2" name="Google Shape;282;p13"/>
          <p:cNvSpPr txBox="1">
            <a:spLocks noGrp="1"/>
          </p:cNvSpPr>
          <p:nvPr>
            <p:ph type="subTitle" idx="3"/>
          </p:nvPr>
        </p:nvSpPr>
        <p:spPr>
          <a:xfrm>
            <a:off x="1085450" y="3404555"/>
            <a:ext cx="16401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3" name="Google Shape;283;p13"/>
          <p:cNvSpPr txBox="1">
            <a:spLocks noGrp="1"/>
          </p:cNvSpPr>
          <p:nvPr>
            <p:ph type="subTitle" idx="4"/>
          </p:nvPr>
        </p:nvSpPr>
        <p:spPr>
          <a:xfrm>
            <a:off x="3778422" y="3404555"/>
            <a:ext cx="16392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4" name="Google Shape;284;p13"/>
          <p:cNvSpPr txBox="1">
            <a:spLocks noGrp="1"/>
          </p:cNvSpPr>
          <p:nvPr>
            <p:ph type="subTitle" idx="5"/>
          </p:nvPr>
        </p:nvSpPr>
        <p:spPr>
          <a:xfrm>
            <a:off x="708355" y="2403475"/>
            <a:ext cx="23943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5" name="Google Shape;285;p13"/>
          <p:cNvSpPr txBox="1">
            <a:spLocks noGrp="1"/>
          </p:cNvSpPr>
          <p:nvPr>
            <p:ph type="subTitle" idx="6"/>
          </p:nvPr>
        </p:nvSpPr>
        <p:spPr>
          <a:xfrm>
            <a:off x="3401772" y="2403475"/>
            <a:ext cx="23925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6" name="Google Shape;286;p13"/>
          <p:cNvSpPr txBox="1">
            <a:spLocks noGrp="1"/>
          </p:cNvSpPr>
          <p:nvPr>
            <p:ph type="subTitle" idx="7"/>
          </p:nvPr>
        </p:nvSpPr>
        <p:spPr>
          <a:xfrm>
            <a:off x="708355" y="4051124"/>
            <a:ext cx="23943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7" name="Google Shape;287;p13"/>
          <p:cNvSpPr txBox="1">
            <a:spLocks noGrp="1"/>
          </p:cNvSpPr>
          <p:nvPr>
            <p:ph type="subTitle" idx="8"/>
          </p:nvPr>
        </p:nvSpPr>
        <p:spPr>
          <a:xfrm>
            <a:off x="3401772" y="4051125"/>
            <a:ext cx="23925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8" name="Google Shape;288;p13"/>
          <p:cNvSpPr txBox="1">
            <a:spLocks noGrp="1"/>
          </p:cNvSpPr>
          <p:nvPr>
            <p:ph type="title" idx="9" hasCustomPrompt="1"/>
          </p:nvPr>
        </p:nvSpPr>
        <p:spPr>
          <a:xfrm>
            <a:off x="1085455" y="1343498"/>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89" name="Google Shape;289;p13"/>
          <p:cNvSpPr txBox="1">
            <a:spLocks noGrp="1"/>
          </p:cNvSpPr>
          <p:nvPr>
            <p:ph type="title" idx="13" hasCustomPrompt="1"/>
          </p:nvPr>
        </p:nvSpPr>
        <p:spPr>
          <a:xfrm>
            <a:off x="3777972" y="1343498"/>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0" name="Google Shape;290;p13"/>
          <p:cNvSpPr txBox="1">
            <a:spLocks noGrp="1"/>
          </p:cNvSpPr>
          <p:nvPr>
            <p:ph type="title" idx="14" hasCustomPrompt="1"/>
          </p:nvPr>
        </p:nvSpPr>
        <p:spPr>
          <a:xfrm>
            <a:off x="1085455" y="2974419"/>
            <a:ext cx="16401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1" name="Google Shape;291;p13"/>
          <p:cNvSpPr txBox="1">
            <a:spLocks noGrp="1"/>
          </p:cNvSpPr>
          <p:nvPr>
            <p:ph type="title" idx="15" hasCustomPrompt="1"/>
          </p:nvPr>
        </p:nvSpPr>
        <p:spPr>
          <a:xfrm>
            <a:off x="3778422" y="2974419"/>
            <a:ext cx="16392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2" name="Google Shape;292;p13"/>
          <p:cNvSpPr txBox="1">
            <a:spLocks noGrp="1"/>
          </p:cNvSpPr>
          <p:nvPr>
            <p:ph type="subTitle" idx="16"/>
          </p:nvPr>
        </p:nvSpPr>
        <p:spPr>
          <a:xfrm>
            <a:off x="6341997" y="1755330"/>
            <a:ext cx="17949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3" name="Google Shape;293;p13"/>
          <p:cNvSpPr txBox="1">
            <a:spLocks noGrp="1"/>
          </p:cNvSpPr>
          <p:nvPr>
            <p:ph type="subTitle" idx="17"/>
          </p:nvPr>
        </p:nvSpPr>
        <p:spPr>
          <a:xfrm>
            <a:off x="6341997" y="3404555"/>
            <a:ext cx="1794900" cy="67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Open Sans"/>
              <a:buNone/>
              <a:defRPr sz="2000">
                <a:solidFill>
                  <a:schemeClr val="lt1"/>
                </a:solidFill>
                <a:latin typeface="Bowlby One"/>
                <a:ea typeface="Bowlby One"/>
                <a:cs typeface="Bowlby One"/>
                <a:sym typeface="Bowlby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13"/>
          <p:cNvSpPr txBox="1">
            <a:spLocks noGrp="1"/>
          </p:cNvSpPr>
          <p:nvPr>
            <p:ph type="subTitle" idx="18"/>
          </p:nvPr>
        </p:nvSpPr>
        <p:spPr>
          <a:xfrm>
            <a:off x="6044242" y="2403475"/>
            <a:ext cx="23904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5" name="Google Shape;295;p13"/>
          <p:cNvSpPr txBox="1">
            <a:spLocks noGrp="1"/>
          </p:cNvSpPr>
          <p:nvPr>
            <p:ph type="subTitle" idx="19"/>
          </p:nvPr>
        </p:nvSpPr>
        <p:spPr>
          <a:xfrm>
            <a:off x="6044242" y="4051123"/>
            <a:ext cx="2390400" cy="51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6" name="Google Shape;296;p13"/>
          <p:cNvSpPr txBox="1">
            <a:spLocks noGrp="1"/>
          </p:cNvSpPr>
          <p:nvPr>
            <p:ph type="title" idx="20" hasCustomPrompt="1"/>
          </p:nvPr>
        </p:nvSpPr>
        <p:spPr>
          <a:xfrm>
            <a:off x="6342001" y="1343525"/>
            <a:ext cx="17949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sp>
        <p:nvSpPr>
          <p:cNvPr id="297" name="Google Shape;297;p13"/>
          <p:cNvSpPr txBox="1">
            <a:spLocks noGrp="1"/>
          </p:cNvSpPr>
          <p:nvPr>
            <p:ph type="title" idx="21" hasCustomPrompt="1"/>
          </p:nvPr>
        </p:nvSpPr>
        <p:spPr>
          <a:xfrm>
            <a:off x="6342001" y="2974422"/>
            <a:ext cx="1794900" cy="48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500" b="1">
                <a:solidFill>
                  <a:schemeClr val="accent4"/>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r>
              <a:t>xx%</a:t>
            </a:r>
          </a:p>
        </p:txBody>
      </p:sp>
      <p:grpSp>
        <p:nvGrpSpPr>
          <p:cNvPr id="298" name="Google Shape;298;p13"/>
          <p:cNvGrpSpPr/>
          <p:nvPr/>
        </p:nvGrpSpPr>
        <p:grpSpPr>
          <a:xfrm>
            <a:off x="-912639" y="1543200"/>
            <a:ext cx="1584811" cy="777324"/>
            <a:chOff x="-317614" y="1364125"/>
            <a:chExt cx="1584811" cy="777324"/>
          </a:xfrm>
        </p:grpSpPr>
        <p:sp>
          <p:nvSpPr>
            <p:cNvPr id="299" name="Google Shape;299;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13"/>
          <p:cNvGrpSpPr/>
          <p:nvPr/>
        </p:nvGrpSpPr>
        <p:grpSpPr>
          <a:xfrm>
            <a:off x="8523511" y="2903462"/>
            <a:ext cx="1584811" cy="777324"/>
            <a:chOff x="-317614" y="1364125"/>
            <a:chExt cx="1584811" cy="777324"/>
          </a:xfrm>
        </p:grpSpPr>
        <p:sp>
          <p:nvSpPr>
            <p:cNvPr id="302" name="Google Shape;302;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36591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475"/>
        <p:cNvGrpSpPr/>
        <p:nvPr/>
      </p:nvGrpSpPr>
      <p:grpSpPr>
        <a:xfrm>
          <a:off x="0" y="0"/>
          <a:ext cx="0" cy="0"/>
          <a:chOff x="0" y="0"/>
          <a:chExt cx="0" cy="0"/>
        </a:xfrm>
      </p:grpSpPr>
      <p:sp>
        <p:nvSpPr>
          <p:cNvPr id="477" name="Google Shape;477;p21"/>
          <p:cNvSpPr txBox="1">
            <a:spLocks noGrp="1"/>
          </p:cNvSpPr>
          <p:nvPr>
            <p:ph type="title"/>
          </p:nvPr>
        </p:nvSpPr>
        <p:spPr>
          <a:xfrm>
            <a:off x="713225" y="388625"/>
            <a:ext cx="7710900" cy="73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300">
                <a:solidFill>
                  <a:schemeClr val="lt1"/>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478" name="Google Shape;478;p21"/>
          <p:cNvGrpSpPr/>
          <p:nvPr/>
        </p:nvGrpSpPr>
        <p:grpSpPr>
          <a:xfrm>
            <a:off x="-960764" y="2721050"/>
            <a:ext cx="1584811" cy="777324"/>
            <a:chOff x="-317614" y="1364125"/>
            <a:chExt cx="1584811" cy="777324"/>
          </a:xfrm>
        </p:grpSpPr>
        <p:sp>
          <p:nvSpPr>
            <p:cNvPr id="479" name="Google Shape;479;p2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1"/>
          <p:cNvGrpSpPr/>
          <p:nvPr/>
        </p:nvGrpSpPr>
        <p:grpSpPr>
          <a:xfrm>
            <a:off x="8486186" y="1806700"/>
            <a:ext cx="1584811" cy="777324"/>
            <a:chOff x="-317614" y="1364125"/>
            <a:chExt cx="1584811" cy="777324"/>
          </a:xfrm>
        </p:grpSpPr>
        <p:sp>
          <p:nvSpPr>
            <p:cNvPr id="482" name="Google Shape;482;p2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1_Main point">
    <p:spTree>
      <p:nvGrpSpPr>
        <p:cNvPr id="1" name="Shape 157"/>
        <p:cNvGrpSpPr/>
        <p:nvPr/>
      </p:nvGrpSpPr>
      <p:grpSpPr>
        <a:xfrm>
          <a:off x="0" y="0"/>
          <a:ext cx="0" cy="0"/>
          <a:chOff x="0" y="0"/>
          <a:chExt cx="0" cy="0"/>
        </a:xfrm>
      </p:grpSpPr>
      <p:pic>
        <p:nvPicPr>
          <p:cNvPr id="158" name="Google Shape;158;p8"/>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159" name="Google Shape;159;p8"/>
          <p:cNvGrpSpPr/>
          <p:nvPr/>
        </p:nvGrpSpPr>
        <p:grpSpPr>
          <a:xfrm>
            <a:off x="0" y="2571745"/>
            <a:ext cx="9144000" cy="2560280"/>
            <a:chOff x="0" y="2571745"/>
            <a:chExt cx="9144000" cy="2560280"/>
          </a:xfrm>
        </p:grpSpPr>
        <p:sp>
          <p:nvSpPr>
            <p:cNvPr id="160" name="Google Shape;160;p8"/>
            <p:cNvSpPr/>
            <p:nvPr/>
          </p:nvSpPr>
          <p:spPr>
            <a:xfrm>
              <a:off x="0" y="2572125"/>
              <a:ext cx="9144000" cy="255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8"/>
            <p:cNvGrpSpPr/>
            <p:nvPr/>
          </p:nvGrpSpPr>
          <p:grpSpPr>
            <a:xfrm>
              <a:off x="109" y="2571745"/>
              <a:ext cx="9143781" cy="2559828"/>
              <a:chOff x="249425" y="2865140"/>
              <a:chExt cx="7136331" cy="1988834"/>
            </a:xfrm>
          </p:grpSpPr>
          <p:sp>
            <p:nvSpPr>
              <p:cNvPr id="162" name="Google Shape;162;p8"/>
              <p:cNvSpPr/>
              <p:nvPr/>
            </p:nvSpPr>
            <p:spPr>
              <a:xfrm>
                <a:off x="249431" y="2865140"/>
                <a:ext cx="7136325" cy="1988834"/>
              </a:xfrm>
              <a:custGeom>
                <a:avLst/>
                <a:gdLst/>
                <a:ahLst/>
                <a:cxnLst/>
                <a:rect l="l" t="t" r="r" b="b"/>
                <a:pathLst>
                  <a:path w="285453" h="159842" fill="none" extrusionOk="0">
                    <a:moveTo>
                      <a:pt x="0" y="0"/>
                    </a:moveTo>
                    <a:lnTo>
                      <a:pt x="285453" y="0"/>
                    </a:lnTo>
                    <a:lnTo>
                      <a:pt x="285453" y="159842"/>
                    </a:lnTo>
                    <a:lnTo>
                      <a:pt x="0" y="159842"/>
                    </a:lnTo>
                    <a:close/>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249425" y="46042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249425" y="4354525"/>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249425" y="4104500"/>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249425" y="38547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249425" y="3605325"/>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249425" y="3355300"/>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7045804"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6705879"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6366254"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6026328"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5686428" y="2865140"/>
                <a:ext cx="0" cy="1988834"/>
              </a:xfrm>
              <a:custGeom>
                <a:avLst/>
                <a:gdLst/>
                <a:ahLst/>
                <a:cxnLst/>
                <a:rect l="l" t="t" r="r" b="b"/>
                <a:pathLst>
                  <a:path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5346777"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5006877"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4666952"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4327326"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3987401"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3647476"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3307850"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2967925"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2627999"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2288374"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1948449"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1608523"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1268898"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928973"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589047"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249425" y="31055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 name="Google Shape;190;p8"/>
          <p:cNvSpPr txBox="1">
            <a:spLocks noGrp="1"/>
          </p:cNvSpPr>
          <p:nvPr>
            <p:ph type="title"/>
          </p:nvPr>
        </p:nvSpPr>
        <p:spPr>
          <a:xfrm>
            <a:off x="1388100" y="1475550"/>
            <a:ext cx="6367800" cy="23448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65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91" name="Google Shape;191;p8"/>
          <p:cNvGrpSpPr/>
          <p:nvPr/>
        </p:nvGrpSpPr>
        <p:grpSpPr>
          <a:xfrm>
            <a:off x="-685514" y="2813700"/>
            <a:ext cx="1584811" cy="777324"/>
            <a:chOff x="-317614" y="1364125"/>
            <a:chExt cx="1584811" cy="777324"/>
          </a:xfrm>
        </p:grpSpPr>
        <p:sp>
          <p:nvSpPr>
            <p:cNvPr id="192" name="Google Shape;192;p8"/>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82280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1_Title only 1">
    <p:spTree>
      <p:nvGrpSpPr>
        <p:cNvPr id="1" name="Shape 475"/>
        <p:cNvGrpSpPr/>
        <p:nvPr/>
      </p:nvGrpSpPr>
      <p:grpSpPr>
        <a:xfrm>
          <a:off x="0" y="0"/>
          <a:ext cx="0" cy="0"/>
          <a:chOff x="0" y="0"/>
          <a:chExt cx="0" cy="0"/>
        </a:xfrm>
      </p:grpSpPr>
      <p:sp>
        <p:nvSpPr>
          <p:cNvPr id="477" name="Google Shape;477;p21"/>
          <p:cNvSpPr txBox="1">
            <a:spLocks noGrp="1"/>
          </p:cNvSpPr>
          <p:nvPr>
            <p:ph type="title"/>
          </p:nvPr>
        </p:nvSpPr>
        <p:spPr>
          <a:xfrm>
            <a:off x="713225" y="388625"/>
            <a:ext cx="7710900" cy="731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300">
                <a:solidFill>
                  <a:schemeClr val="lt1"/>
                </a:solidFill>
              </a:defRPr>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478" name="Google Shape;478;p21"/>
          <p:cNvGrpSpPr/>
          <p:nvPr/>
        </p:nvGrpSpPr>
        <p:grpSpPr>
          <a:xfrm>
            <a:off x="-960764" y="2721050"/>
            <a:ext cx="1584811" cy="777324"/>
            <a:chOff x="-317614" y="1364125"/>
            <a:chExt cx="1584811" cy="777324"/>
          </a:xfrm>
        </p:grpSpPr>
        <p:sp>
          <p:nvSpPr>
            <p:cNvPr id="479" name="Google Shape;479;p2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21"/>
          <p:cNvGrpSpPr/>
          <p:nvPr/>
        </p:nvGrpSpPr>
        <p:grpSpPr>
          <a:xfrm>
            <a:off x="8486186" y="1806700"/>
            <a:ext cx="1584811" cy="777324"/>
            <a:chOff x="-317614" y="1364125"/>
            <a:chExt cx="1584811" cy="777324"/>
          </a:xfrm>
        </p:grpSpPr>
        <p:sp>
          <p:nvSpPr>
            <p:cNvPr id="482" name="Google Shape;482;p2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74802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7">
    <p:spTree>
      <p:nvGrpSpPr>
        <p:cNvPr id="1" name="Shape 631"/>
        <p:cNvGrpSpPr/>
        <p:nvPr/>
      </p:nvGrpSpPr>
      <p:grpSpPr>
        <a:xfrm>
          <a:off x="0" y="0"/>
          <a:ext cx="0" cy="0"/>
          <a:chOff x="0" y="0"/>
          <a:chExt cx="0" cy="0"/>
        </a:xfrm>
      </p:grpSpPr>
      <p:sp>
        <p:nvSpPr>
          <p:cNvPr id="633" name="Google Shape;633;p30"/>
          <p:cNvSpPr/>
          <p:nvPr/>
        </p:nvSpPr>
        <p:spPr>
          <a:xfrm>
            <a:off x="0" y="0"/>
            <a:ext cx="9144000" cy="12030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0"/>
          <p:cNvGrpSpPr/>
          <p:nvPr/>
        </p:nvGrpSpPr>
        <p:grpSpPr>
          <a:xfrm>
            <a:off x="5044386" y="4531350"/>
            <a:ext cx="1584811" cy="777324"/>
            <a:chOff x="-317614" y="1364125"/>
            <a:chExt cx="1584811" cy="777324"/>
          </a:xfrm>
        </p:grpSpPr>
        <p:sp>
          <p:nvSpPr>
            <p:cNvPr id="635" name="Google Shape;635;p30"/>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0"/>
          <p:cNvGrpSpPr/>
          <p:nvPr/>
        </p:nvGrpSpPr>
        <p:grpSpPr>
          <a:xfrm>
            <a:off x="-879089" y="2183088"/>
            <a:ext cx="1584811" cy="777324"/>
            <a:chOff x="-317614" y="1364125"/>
            <a:chExt cx="1584811" cy="777324"/>
          </a:xfrm>
        </p:grpSpPr>
        <p:sp>
          <p:nvSpPr>
            <p:cNvPr id="638" name="Google Shape;638;p30"/>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0"/>
          <p:cNvGrpSpPr/>
          <p:nvPr/>
        </p:nvGrpSpPr>
        <p:grpSpPr>
          <a:xfrm>
            <a:off x="8319211" y="2829463"/>
            <a:ext cx="1584811" cy="777324"/>
            <a:chOff x="-317614" y="1364125"/>
            <a:chExt cx="1584811" cy="777324"/>
          </a:xfrm>
        </p:grpSpPr>
        <p:sp>
          <p:nvSpPr>
            <p:cNvPr id="641" name="Google Shape;641;p30"/>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0"/>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7_1">
    <p:spTree>
      <p:nvGrpSpPr>
        <p:cNvPr id="1" name="Shape 643"/>
        <p:cNvGrpSpPr/>
        <p:nvPr/>
      </p:nvGrpSpPr>
      <p:grpSpPr>
        <a:xfrm>
          <a:off x="0" y="0"/>
          <a:ext cx="0" cy="0"/>
          <a:chOff x="0" y="0"/>
          <a:chExt cx="0" cy="0"/>
        </a:xfrm>
      </p:grpSpPr>
      <p:pic>
        <p:nvPicPr>
          <p:cNvPr id="644" name="Google Shape;644;p31"/>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645" name="Google Shape;645;p31"/>
          <p:cNvGrpSpPr/>
          <p:nvPr/>
        </p:nvGrpSpPr>
        <p:grpSpPr>
          <a:xfrm>
            <a:off x="0" y="2571745"/>
            <a:ext cx="9144000" cy="2560280"/>
            <a:chOff x="0" y="2571745"/>
            <a:chExt cx="9144000" cy="2560280"/>
          </a:xfrm>
        </p:grpSpPr>
        <p:sp>
          <p:nvSpPr>
            <p:cNvPr id="646" name="Google Shape;646;p31"/>
            <p:cNvSpPr/>
            <p:nvPr/>
          </p:nvSpPr>
          <p:spPr>
            <a:xfrm>
              <a:off x="0" y="2572125"/>
              <a:ext cx="9144000" cy="255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31"/>
            <p:cNvGrpSpPr/>
            <p:nvPr/>
          </p:nvGrpSpPr>
          <p:grpSpPr>
            <a:xfrm>
              <a:off x="109" y="2571745"/>
              <a:ext cx="9143781" cy="2559828"/>
              <a:chOff x="249425" y="2865140"/>
              <a:chExt cx="7136331" cy="1988834"/>
            </a:xfrm>
          </p:grpSpPr>
          <p:sp>
            <p:nvSpPr>
              <p:cNvPr id="648" name="Google Shape;648;p31"/>
              <p:cNvSpPr/>
              <p:nvPr/>
            </p:nvSpPr>
            <p:spPr>
              <a:xfrm>
                <a:off x="249431" y="2865140"/>
                <a:ext cx="7136325" cy="1988834"/>
              </a:xfrm>
              <a:custGeom>
                <a:avLst/>
                <a:gdLst/>
                <a:ahLst/>
                <a:cxnLst/>
                <a:rect l="l" t="t" r="r" b="b"/>
                <a:pathLst>
                  <a:path w="285453" h="159842" fill="none" extrusionOk="0">
                    <a:moveTo>
                      <a:pt x="0" y="0"/>
                    </a:moveTo>
                    <a:lnTo>
                      <a:pt x="285453" y="0"/>
                    </a:lnTo>
                    <a:lnTo>
                      <a:pt x="285453" y="159842"/>
                    </a:lnTo>
                    <a:lnTo>
                      <a:pt x="0" y="159842"/>
                    </a:lnTo>
                    <a:close/>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249425" y="46042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249425" y="4354525"/>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249425" y="4104500"/>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249425" y="38547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249425" y="3605325"/>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249425" y="3355300"/>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7045804"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6705879"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6366254"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6026328"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5686428" y="2865140"/>
                <a:ext cx="0" cy="1988834"/>
              </a:xfrm>
              <a:custGeom>
                <a:avLst/>
                <a:gdLst/>
                <a:ahLst/>
                <a:cxnLst/>
                <a:rect l="l" t="t" r="r" b="b"/>
                <a:pathLst>
                  <a:path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5346777"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5006877"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4666952"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4327326"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3987401"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3647476"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3307850"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2967925"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2627999"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288374"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1948449"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1608523"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1268898"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928973"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589047"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249425" y="31055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6" name="Google Shape;676;p31"/>
          <p:cNvSpPr/>
          <p:nvPr/>
        </p:nvSpPr>
        <p:spPr>
          <a:xfrm>
            <a:off x="0" y="917700"/>
            <a:ext cx="9144000" cy="33081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31"/>
          <p:cNvGrpSpPr/>
          <p:nvPr/>
        </p:nvGrpSpPr>
        <p:grpSpPr>
          <a:xfrm>
            <a:off x="8448886" y="2952937"/>
            <a:ext cx="1584811" cy="777324"/>
            <a:chOff x="-317614" y="1364125"/>
            <a:chExt cx="1584811" cy="777324"/>
          </a:xfrm>
        </p:grpSpPr>
        <p:sp>
          <p:nvSpPr>
            <p:cNvPr id="678" name="Google Shape;678;p3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31"/>
          <p:cNvGrpSpPr/>
          <p:nvPr/>
        </p:nvGrpSpPr>
        <p:grpSpPr>
          <a:xfrm>
            <a:off x="-839814" y="746613"/>
            <a:ext cx="1584811" cy="777324"/>
            <a:chOff x="-317614" y="1364125"/>
            <a:chExt cx="1584811" cy="777324"/>
          </a:xfrm>
        </p:grpSpPr>
        <p:sp>
          <p:nvSpPr>
            <p:cNvPr id="681" name="Google Shape;681;p3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userDrawn="1"/>
        </p:nvPicPr>
        <p:blipFill>
          <a:blip r:embed="rId2">
            <a:alphaModFix/>
          </a:blip>
          <a:stretch>
            <a:fillRect/>
          </a:stretch>
        </p:blipFill>
        <p:spPr>
          <a:xfrm>
            <a:off x="0" y="11620"/>
            <a:ext cx="9144000" cy="5143500"/>
          </a:xfrm>
          <a:prstGeom prst="rect">
            <a:avLst/>
          </a:prstGeom>
          <a:noFill/>
          <a:ln>
            <a:noFill/>
          </a:ln>
        </p:spPr>
      </p:pic>
      <p:grpSp>
        <p:nvGrpSpPr>
          <p:cNvPr id="10" name="Google Shape;10;p2"/>
          <p:cNvGrpSpPr/>
          <p:nvPr/>
        </p:nvGrpSpPr>
        <p:grpSpPr>
          <a:xfrm>
            <a:off x="0" y="2583370"/>
            <a:ext cx="9144000" cy="2560280"/>
            <a:chOff x="0" y="2583370"/>
            <a:chExt cx="9144000" cy="2560280"/>
          </a:xfrm>
        </p:grpSpPr>
        <p:sp>
          <p:nvSpPr>
            <p:cNvPr id="11" name="Google Shape;11;p2"/>
            <p:cNvSpPr/>
            <p:nvPr/>
          </p:nvSpPr>
          <p:spPr>
            <a:xfrm>
              <a:off x="0" y="2583750"/>
              <a:ext cx="9144000" cy="255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09" y="2583370"/>
              <a:ext cx="9143781" cy="2559828"/>
              <a:chOff x="249425" y="2865140"/>
              <a:chExt cx="7136331" cy="1988834"/>
            </a:xfrm>
          </p:grpSpPr>
          <p:sp>
            <p:nvSpPr>
              <p:cNvPr id="13" name="Google Shape;13;p2"/>
              <p:cNvSpPr/>
              <p:nvPr/>
            </p:nvSpPr>
            <p:spPr>
              <a:xfrm>
                <a:off x="249431" y="2865140"/>
                <a:ext cx="7136325" cy="1988834"/>
              </a:xfrm>
              <a:custGeom>
                <a:avLst/>
                <a:gdLst/>
                <a:ahLst/>
                <a:cxnLst/>
                <a:rect l="l" t="t" r="r" b="b"/>
                <a:pathLst>
                  <a:path w="285453" h="159842" fill="none" extrusionOk="0">
                    <a:moveTo>
                      <a:pt x="0" y="0"/>
                    </a:moveTo>
                    <a:lnTo>
                      <a:pt x="285453" y="0"/>
                    </a:lnTo>
                    <a:lnTo>
                      <a:pt x="285453" y="159842"/>
                    </a:lnTo>
                    <a:lnTo>
                      <a:pt x="0" y="159842"/>
                    </a:lnTo>
                    <a:close/>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9425" y="46042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9425" y="4354525"/>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9425" y="4104500"/>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9425" y="38547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9425" y="3605325"/>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9425" y="3355300"/>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045804"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705879"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366254"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26328"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686428" y="2865140"/>
                <a:ext cx="0" cy="1988834"/>
              </a:xfrm>
              <a:custGeom>
                <a:avLst/>
                <a:gdLst/>
                <a:ahLst/>
                <a:cxnLst/>
                <a:rect l="l" t="t" r="r" b="b"/>
                <a:pathLst>
                  <a:path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346777"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006877"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66952"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27326"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87401"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647476"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307850"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967925"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627999"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288374"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948449"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608523"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268898"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28973"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89047"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49425" y="31055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 name="Google Shape;41;p2"/>
          <p:cNvSpPr txBox="1">
            <a:spLocks noGrp="1"/>
          </p:cNvSpPr>
          <p:nvPr>
            <p:ph type="ctrTitle"/>
          </p:nvPr>
        </p:nvSpPr>
        <p:spPr>
          <a:xfrm>
            <a:off x="1740750" y="1188713"/>
            <a:ext cx="5662500" cy="22494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5200"/>
              <a:buNone/>
              <a:defRPr sz="5300">
                <a:solidFill>
                  <a:schemeClr val="lt1"/>
                </a:solidFill>
                <a:latin typeface="Bowlby One"/>
                <a:ea typeface="Bowlby One"/>
                <a:cs typeface="Bowlby One"/>
                <a:sym typeface="Bowlby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2" name="Google Shape;42;p2"/>
          <p:cNvSpPr txBox="1">
            <a:spLocks noGrp="1"/>
          </p:cNvSpPr>
          <p:nvPr>
            <p:ph type="subTitle" idx="1"/>
          </p:nvPr>
        </p:nvSpPr>
        <p:spPr>
          <a:xfrm>
            <a:off x="1740750" y="3476585"/>
            <a:ext cx="5662500" cy="478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43" name="Google Shape;43;p2"/>
          <p:cNvGrpSpPr/>
          <p:nvPr/>
        </p:nvGrpSpPr>
        <p:grpSpPr>
          <a:xfrm>
            <a:off x="3683236" y="4661975"/>
            <a:ext cx="1584811" cy="777324"/>
            <a:chOff x="-317614" y="1364125"/>
            <a:chExt cx="1584811" cy="777324"/>
          </a:xfrm>
        </p:grpSpPr>
        <p:sp>
          <p:nvSpPr>
            <p:cNvPr id="44" name="Google Shape;44;p2"/>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74073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8"/>
        <p:cNvGrpSpPr/>
        <p:nvPr/>
      </p:nvGrpSpPr>
      <p:grpSpPr>
        <a:xfrm>
          <a:off x="0" y="0"/>
          <a:ext cx="0" cy="0"/>
          <a:chOff x="0" y="0"/>
          <a:chExt cx="0" cy="0"/>
        </a:xfrm>
      </p:grpSpPr>
      <p:pic>
        <p:nvPicPr>
          <p:cNvPr id="9" name="Google Shape;9;p2"/>
          <p:cNvPicPr preferRelativeResize="0"/>
          <p:nvPr userDrawn="1"/>
        </p:nvPicPr>
        <p:blipFill>
          <a:blip r:embed="rId2">
            <a:alphaModFix/>
          </a:blip>
          <a:stretch>
            <a:fillRect/>
          </a:stretch>
        </p:blipFill>
        <p:spPr>
          <a:xfrm>
            <a:off x="0" y="11620"/>
            <a:ext cx="9144000" cy="5143500"/>
          </a:xfrm>
          <a:prstGeom prst="rect">
            <a:avLst/>
          </a:prstGeom>
          <a:noFill/>
          <a:ln>
            <a:noFill/>
          </a:ln>
        </p:spPr>
      </p:pic>
      <p:grpSp>
        <p:nvGrpSpPr>
          <p:cNvPr id="10" name="Google Shape;10;p2"/>
          <p:cNvGrpSpPr/>
          <p:nvPr/>
        </p:nvGrpSpPr>
        <p:grpSpPr>
          <a:xfrm>
            <a:off x="0" y="2583370"/>
            <a:ext cx="9144000" cy="2560280"/>
            <a:chOff x="0" y="2583370"/>
            <a:chExt cx="9144000" cy="2560280"/>
          </a:xfrm>
        </p:grpSpPr>
        <p:sp>
          <p:nvSpPr>
            <p:cNvPr id="11" name="Google Shape;11;p2"/>
            <p:cNvSpPr/>
            <p:nvPr/>
          </p:nvSpPr>
          <p:spPr>
            <a:xfrm>
              <a:off x="0" y="2583750"/>
              <a:ext cx="9144000" cy="255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09" y="2583370"/>
              <a:ext cx="9143781" cy="2559828"/>
              <a:chOff x="249425" y="2865140"/>
              <a:chExt cx="7136331" cy="1988834"/>
            </a:xfrm>
          </p:grpSpPr>
          <p:sp>
            <p:nvSpPr>
              <p:cNvPr id="13" name="Google Shape;13;p2"/>
              <p:cNvSpPr/>
              <p:nvPr/>
            </p:nvSpPr>
            <p:spPr>
              <a:xfrm>
                <a:off x="249431" y="2865140"/>
                <a:ext cx="7136325" cy="1988834"/>
              </a:xfrm>
              <a:custGeom>
                <a:avLst/>
                <a:gdLst/>
                <a:ahLst/>
                <a:cxnLst/>
                <a:rect l="l" t="t" r="r" b="b"/>
                <a:pathLst>
                  <a:path w="285453" h="159842" fill="none" extrusionOk="0">
                    <a:moveTo>
                      <a:pt x="0" y="0"/>
                    </a:moveTo>
                    <a:lnTo>
                      <a:pt x="285453" y="0"/>
                    </a:lnTo>
                    <a:lnTo>
                      <a:pt x="285453" y="159842"/>
                    </a:lnTo>
                    <a:lnTo>
                      <a:pt x="0" y="159842"/>
                    </a:lnTo>
                    <a:close/>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9425" y="46042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49425" y="4354525"/>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49425" y="4104500"/>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49425" y="38547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9425" y="3605325"/>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9425" y="3355300"/>
                <a:ext cx="7136325" cy="25"/>
              </a:xfrm>
              <a:custGeom>
                <a:avLst/>
                <a:gdLst/>
                <a:ahLst/>
                <a:cxnLst/>
                <a:rect l="l" t="t" r="r" b="b"/>
                <a:pathLst>
                  <a:path w="285453" h="1" fill="none" extrusionOk="0">
                    <a:moveTo>
                      <a:pt x="0" y="1"/>
                    </a:moveTo>
                    <a:lnTo>
                      <a:pt x="285453" y="1"/>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045804"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705879"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366254"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026328"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686428" y="2865140"/>
                <a:ext cx="0" cy="1988834"/>
              </a:xfrm>
              <a:custGeom>
                <a:avLst/>
                <a:gdLst/>
                <a:ahLst/>
                <a:cxnLst/>
                <a:rect l="l" t="t" r="r" b="b"/>
                <a:pathLst>
                  <a:path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346777" y="2865140"/>
                <a:ext cx="25" cy="1988834"/>
              </a:xfrm>
              <a:custGeom>
                <a:avLst/>
                <a:gdLst/>
                <a:ahLst/>
                <a:cxnLst/>
                <a:rect l="l" t="t" r="r" b="b"/>
                <a:pathLst>
                  <a:path w="1" h="159842" fill="none" extrusionOk="0">
                    <a:moveTo>
                      <a:pt x="1" y="0"/>
                    </a:moveTo>
                    <a:lnTo>
                      <a:pt x="1"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006877"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666952"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27326"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987401"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647476"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307850"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967925"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627999"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288374"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948449"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608523"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268898"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28973"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89047" y="2865140"/>
                <a:ext cx="25" cy="1988834"/>
              </a:xfrm>
              <a:custGeom>
                <a:avLst/>
                <a:gdLst/>
                <a:ahLst/>
                <a:cxnLst/>
                <a:rect l="l" t="t" r="r" b="b"/>
                <a:pathLst>
                  <a:path w="1" h="159842" fill="none" extrusionOk="0">
                    <a:moveTo>
                      <a:pt x="0" y="0"/>
                    </a:moveTo>
                    <a:lnTo>
                      <a:pt x="0" y="159842"/>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49425" y="3105575"/>
                <a:ext cx="7136325" cy="25"/>
              </a:xfrm>
              <a:custGeom>
                <a:avLst/>
                <a:gdLst/>
                <a:ahLst/>
                <a:cxnLst/>
                <a:rect l="l" t="t" r="r" b="b"/>
                <a:pathLst>
                  <a:path w="285453" h="1" fill="none" extrusionOk="0">
                    <a:moveTo>
                      <a:pt x="0" y="0"/>
                    </a:moveTo>
                    <a:lnTo>
                      <a:pt x="285453" y="0"/>
                    </a:lnTo>
                  </a:path>
                </a:pathLst>
              </a:custGeom>
              <a:noFill/>
              <a:ln w="11300"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 name="Google Shape;41;p2"/>
          <p:cNvSpPr txBox="1">
            <a:spLocks noGrp="1"/>
          </p:cNvSpPr>
          <p:nvPr>
            <p:ph type="ctrTitle"/>
          </p:nvPr>
        </p:nvSpPr>
        <p:spPr>
          <a:xfrm>
            <a:off x="1740750" y="1188713"/>
            <a:ext cx="5662500" cy="22494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5200"/>
              <a:buNone/>
              <a:defRPr sz="5300">
                <a:solidFill>
                  <a:schemeClr val="lt1"/>
                </a:solidFill>
                <a:latin typeface="Bowlby One"/>
                <a:ea typeface="Bowlby One"/>
                <a:cs typeface="Bowlby One"/>
                <a:sym typeface="Bowlby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2" name="Google Shape;42;p2"/>
          <p:cNvSpPr txBox="1">
            <a:spLocks noGrp="1"/>
          </p:cNvSpPr>
          <p:nvPr>
            <p:ph type="subTitle" idx="1"/>
          </p:nvPr>
        </p:nvSpPr>
        <p:spPr>
          <a:xfrm>
            <a:off x="1740750" y="3476585"/>
            <a:ext cx="5662500" cy="478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43" name="Google Shape;43;p2"/>
          <p:cNvGrpSpPr/>
          <p:nvPr/>
        </p:nvGrpSpPr>
        <p:grpSpPr>
          <a:xfrm>
            <a:off x="3683236" y="4661975"/>
            <a:ext cx="1584811" cy="777324"/>
            <a:chOff x="-317614" y="1364125"/>
            <a:chExt cx="1584811" cy="777324"/>
          </a:xfrm>
        </p:grpSpPr>
        <p:sp>
          <p:nvSpPr>
            <p:cNvPr id="44" name="Google Shape;44;p2"/>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33739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9472F-0C84-4AB9-81C8-9C5D491AD33D}"/>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955C81CE-D5D6-4442-B0AD-CDEE6EB2AF8C}"/>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49FD8BA-B8F8-4C32-99B2-07088953258C}"/>
              </a:ext>
            </a:extLst>
          </p:cNvPr>
          <p:cNvSpPr>
            <a:spLocks noGrp="1"/>
          </p:cNvSpPr>
          <p:nvPr>
            <p:ph type="dt" sz="half" idx="10"/>
          </p:nvPr>
        </p:nvSpPr>
        <p:spPr>
          <a:xfrm>
            <a:off x="628650" y="4767263"/>
            <a:ext cx="2057400" cy="273844"/>
          </a:xfrm>
          <a:prstGeom prst="rect">
            <a:avLst/>
          </a:prstGeom>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ACB0DBD0-2309-47C5-BEE8-9E59FE23B0D4}"/>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2BBBDA4-CE72-490E-8C16-11EB5E80E573}"/>
              </a:ext>
            </a:extLst>
          </p:cNvPr>
          <p:cNvSpPr>
            <a:spLocks noGrp="1"/>
          </p:cNvSpPr>
          <p:nvPr>
            <p:ph type="sldNum" sz="quarter" idx="12"/>
          </p:nvPr>
        </p:nvSpPr>
        <p:spPr>
          <a:xfrm>
            <a:off x="6457950" y="4767263"/>
            <a:ext cx="2057400" cy="273844"/>
          </a:xfrm>
          <a:prstGeom prst="rect">
            <a:avLst/>
          </a:prstGeom>
        </p:spPr>
        <p:txBody>
          <a:bodyPr/>
          <a:lstStyle/>
          <a:p>
            <a:fld id="{00FE4598-2C28-4FCD-9C11-EB7DF6EB9726}" type="slidenum">
              <a:rPr lang="zh-CN" altLang="en-US" smtClean="0"/>
              <a:t>‹#›</a:t>
            </a:fld>
            <a:endParaRPr lang="zh-CN" alt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536" y="0"/>
            <a:ext cx="859536" cy="859536"/>
          </a:xfrm>
          <a:prstGeom prst="ellipse">
            <a:avLst/>
          </a:prstGeom>
          <a:ln>
            <a:noFill/>
          </a:ln>
          <a:effectLst>
            <a:softEdge rad="112500"/>
          </a:effectLst>
        </p:spPr>
      </p:pic>
    </p:spTree>
    <p:extLst>
      <p:ext uri="{BB962C8B-B14F-4D97-AF65-F5344CB8AC3E}">
        <p14:creationId xmlns:p14="http://schemas.microsoft.com/office/powerpoint/2010/main" val="2284649413"/>
      </p:ext>
    </p:extLst>
  </p:cSld>
  <p:clrMapOvr>
    <a:masterClrMapping/>
  </p:clrMapOvr>
  <p:transition spd="slow" advClick="0" advTm="0">
    <p:comb/>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7970B-8984-4EB9-9950-AD6AFBB18C72}"/>
              </a:ext>
            </a:extLst>
          </p:cNvPr>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F9F494-FB6C-4D92-B10D-8B52B4F75DE1}"/>
              </a:ext>
            </a:extLst>
          </p:cNvPr>
          <p:cNvSpPr>
            <a:spLocks noGrp="1"/>
          </p:cNvSpPr>
          <p:nvPr>
            <p:ph idx="1"/>
          </p:nvPr>
        </p:nvSpPr>
        <p:spPr>
          <a:xfrm>
            <a:off x="628650" y="1369219"/>
            <a:ext cx="78867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6433999-5566-46C6-9EA2-C38F5ED18168}"/>
              </a:ext>
            </a:extLst>
          </p:cNvPr>
          <p:cNvSpPr>
            <a:spLocks noGrp="1"/>
          </p:cNvSpPr>
          <p:nvPr>
            <p:ph type="dt" sz="half" idx="10"/>
          </p:nvPr>
        </p:nvSpPr>
        <p:spPr>
          <a:xfrm>
            <a:off x="628650" y="4767263"/>
            <a:ext cx="2057400" cy="273844"/>
          </a:xfrm>
          <a:prstGeom prst="rect">
            <a:avLst/>
          </a:prstGeom>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22E3EA24-5E66-44D5-86FA-BA02F0D3FB8A}"/>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08117BB-41E5-463D-ADCE-29F6D2A39CE1}"/>
              </a:ext>
            </a:extLst>
          </p:cNvPr>
          <p:cNvSpPr>
            <a:spLocks noGrp="1"/>
          </p:cNvSpPr>
          <p:nvPr>
            <p:ph type="sldNum" sz="quarter" idx="12"/>
          </p:nvPr>
        </p:nvSpPr>
        <p:spPr>
          <a:xfrm>
            <a:off x="6457950" y="4767263"/>
            <a:ext cx="2057400" cy="273844"/>
          </a:xfrm>
          <a:prstGeom prst="rect">
            <a:avLst/>
          </a:prstGeom>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448854289"/>
      </p:ext>
    </p:extLst>
  </p:cSld>
  <p:clrMapOvr>
    <a:masterClrMapping/>
  </p:clrMapOvr>
  <p:transition spd="slow" advClick="0" advTm="0">
    <p:comb/>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05D99-4D2B-4DEB-A745-2ADF0EDFB46F}"/>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59C48B2F-1725-4F68-BD79-B9D04B72C5B3}"/>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7C482FE-4616-46CB-9839-D3A1B88966BE}"/>
              </a:ext>
            </a:extLst>
          </p:cNvPr>
          <p:cNvSpPr>
            <a:spLocks noGrp="1"/>
          </p:cNvSpPr>
          <p:nvPr>
            <p:ph type="dt" sz="half" idx="10"/>
          </p:nvPr>
        </p:nvSpPr>
        <p:spPr>
          <a:xfrm>
            <a:off x="628650" y="4767263"/>
            <a:ext cx="2057400" cy="273844"/>
          </a:xfrm>
          <a:prstGeom prst="rect">
            <a:avLst/>
          </a:prstGeom>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16D6D4DF-DFDA-4FFB-8C04-AC62898D6D1E}"/>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D8C8C29-3EE1-4032-A1E4-4ADEF42FAF19}"/>
              </a:ext>
            </a:extLst>
          </p:cNvPr>
          <p:cNvSpPr>
            <a:spLocks noGrp="1"/>
          </p:cNvSpPr>
          <p:nvPr>
            <p:ph type="sldNum" sz="quarter" idx="12"/>
          </p:nvPr>
        </p:nvSpPr>
        <p:spPr>
          <a:xfrm>
            <a:off x="6457950" y="4767263"/>
            <a:ext cx="2057400" cy="273844"/>
          </a:xfrm>
          <a:prstGeom prst="rect">
            <a:avLst/>
          </a:prstGeom>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3867814200"/>
      </p:ext>
    </p:extLst>
  </p:cSld>
  <p:clrMapOvr>
    <a:masterClrMapping/>
  </p:clrMapOvr>
  <p:transition spd="slow" advClick="0" advTm="0">
    <p:comb/>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7F0B1-8B32-43F8-830A-6DDC0EBEA92D}"/>
              </a:ext>
            </a:extLst>
          </p:cNvPr>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B6B5CE-3A8B-4BF1-B8F8-D120C99A6F74}"/>
              </a:ext>
            </a:extLst>
          </p:cNvPr>
          <p:cNvSpPr>
            <a:spLocks noGrp="1"/>
          </p:cNvSpPr>
          <p:nvPr>
            <p:ph sz="half" idx="1"/>
          </p:nvPr>
        </p:nvSpPr>
        <p:spPr>
          <a:xfrm>
            <a:off x="628650" y="1369219"/>
            <a:ext cx="38862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4031EFE-52BF-481D-B5BC-0093CA27496C}"/>
              </a:ext>
            </a:extLst>
          </p:cNvPr>
          <p:cNvSpPr>
            <a:spLocks noGrp="1"/>
          </p:cNvSpPr>
          <p:nvPr>
            <p:ph sz="half" idx="2"/>
          </p:nvPr>
        </p:nvSpPr>
        <p:spPr>
          <a:xfrm>
            <a:off x="4629150" y="1369219"/>
            <a:ext cx="3886200" cy="3263504"/>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E9DDA75-F972-4447-9048-57CD47650C87}"/>
              </a:ext>
            </a:extLst>
          </p:cNvPr>
          <p:cNvSpPr>
            <a:spLocks noGrp="1"/>
          </p:cNvSpPr>
          <p:nvPr>
            <p:ph type="dt" sz="half" idx="10"/>
          </p:nvPr>
        </p:nvSpPr>
        <p:spPr>
          <a:xfrm>
            <a:off x="628650" y="4767263"/>
            <a:ext cx="2057400" cy="273844"/>
          </a:xfrm>
          <a:prstGeom prst="rect">
            <a:avLst/>
          </a:prstGeom>
        </p:spPr>
        <p:txBody>
          <a:bodyPr/>
          <a:lstStyle/>
          <a:p>
            <a:fld id="{2B2CC72C-31F2-46CE-9F75-EABF6E07736C}"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29E1FA1B-10A8-4114-9F5C-AA5C5B5B5B00}"/>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B13A9DD-1C26-470E-883A-CD09FD3C5E10}"/>
              </a:ext>
            </a:extLst>
          </p:cNvPr>
          <p:cNvSpPr>
            <a:spLocks noGrp="1"/>
          </p:cNvSpPr>
          <p:nvPr>
            <p:ph type="sldNum" sz="quarter" idx="12"/>
          </p:nvPr>
        </p:nvSpPr>
        <p:spPr>
          <a:xfrm>
            <a:off x="6457950" y="4767263"/>
            <a:ext cx="2057400" cy="273844"/>
          </a:xfrm>
          <a:prstGeom prst="rect">
            <a:avLst/>
          </a:prstGeom>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2706104151"/>
      </p:ext>
    </p:extLst>
  </p:cSld>
  <p:clrMapOvr>
    <a:masterClrMapping/>
  </p:clrMapOvr>
  <p:transition spd="slow" advClick="0" advTm="0">
    <p:comb/>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B7FF4-03B7-4989-89D6-6CD3D9F60F94}"/>
              </a:ext>
            </a:extLst>
          </p:cNvPr>
          <p:cNvSpPr>
            <a:spLocks noGrp="1"/>
          </p:cNvSpPr>
          <p:nvPr>
            <p:ph type="title"/>
          </p:nvPr>
        </p:nvSpPr>
        <p:spPr>
          <a:xfrm>
            <a:off x="629841" y="273844"/>
            <a:ext cx="7886700" cy="994172"/>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E78F398-5C28-46B2-871C-50276F13B78D}"/>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CC9C4D05-A9C9-4ED6-AADA-9089F8A47860}"/>
              </a:ext>
            </a:extLst>
          </p:cNvPr>
          <p:cNvSpPr>
            <a:spLocks noGrp="1"/>
          </p:cNvSpPr>
          <p:nvPr>
            <p:ph sz="half" idx="2"/>
          </p:nvPr>
        </p:nvSpPr>
        <p:spPr>
          <a:xfrm>
            <a:off x="629842" y="1878806"/>
            <a:ext cx="3868340" cy="2763441"/>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33CF136-15DB-4B17-9879-0338B058E35D}"/>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CD571A35-3CA7-46D7-BE89-124A02762B56}"/>
              </a:ext>
            </a:extLst>
          </p:cNvPr>
          <p:cNvSpPr>
            <a:spLocks noGrp="1"/>
          </p:cNvSpPr>
          <p:nvPr>
            <p:ph sz="quarter" idx="4"/>
          </p:nvPr>
        </p:nvSpPr>
        <p:spPr>
          <a:xfrm>
            <a:off x="4629150" y="1878806"/>
            <a:ext cx="3887391" cy="2763441"/>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3C349A7-AB1C-4088-AC8B-5DBF8912A792}"/>
              </a:ext>
            </a:extLst>
          </p:cNvPr>
          <p:cNvSpPr>
            <a:spLocks noGrp="1"/>
          </p:cNvSpPr>
          <p:nvPr>
            <p:ph type="dt" sz="half" idx="10"/>
          </p:nvPr>
        </p:nvSpPr>
        <p:spPr>
          <a:xfrm>
            <a:off x="628650" y="4767263"/>
            <a:ext cx="2057400" cy="273844"/>
          </a:xfrm>
          <a:prstGeom prst="rect">
            <a:avLst/>
          </a:prstGeom>
        </p:spPr>
        <p:txBody>
          <a:bodyPr/>
          <a:lstStyle/>
          <a:p>
            <a:fld id="{2B2CC72C-31F2-46CE-9F75-EABF6E07736C}" type="datetimeFigureOut">
              <a:rPr lang="zh-CN" altLang="en-US" smtClean="0"/>
              <a:t>2024/9/28</a:t>
            </a:fld>
            <a:endParaRPr lang="zh-CN" altLang="en-US"/>
          </a:p>
        </p:txBody>
      </p:sp>
      <p:sp>
        <p:nvSpPr>
          <p:cNvPr id="8" name="页脚占位符 7">
            <a:extLst>
              <a:ext uri="{FF2B5EF4-FFF2-40B4-BE49-F238E27FC236}">
                <a16:creationId xmlns:a16="http://schemas.microsoft.com/office/drawing/2014/main" id="{29BFAEE8-F773-4E9C-945E-6F8976B805BE}"/>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43B984B1-51E7-43FD-9041-DD917A9401C9}"/>
              </a:ext>
            </a:extLst>
          </p:cNvPr>
          <p:cNvSpPr>
            <a:spLocks noGrp="1"/>
          </p:cNvSpPr>
          <p:nvPr>
            <p:ph type="sldNum" sz="quarter" idx="12"/>
          </p:nvPr>
        </p:nvSpPr>
        <p:spPr>
          <a:xfrm>
            <a:off x="6457950" y="4767263"/>
            <a:ext cx="2057400" cy="273844"/>
          </a:xfrm>
          <a:prstGeom prst="rect">
            <a:avLst/>
          </a:prstGeom>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739191259"/>
      </p:ext>
    </p:extLst>
  </p:cSld>
  <p:clrMapOvr>
    <a:masterClrMapping/>
  </p:clrMapOvr>
  <p:transition spd="slow" advClick="0" advTm="0">
    <p:comb/>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76"/>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362D7-D356-4970-B224-425A5B43CBC8}"/>
              </a:ext>
            </a:extLst>
          </p:cNvPr>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2CC922F-AB54-46AA-ADE7-3425B7E4CE9F}"/>
              </a:ext>
            </a:extLst>
          </p:cNvPr>
          <p:cNvSpPr>
            <a:spLocks noGrp="1"/>
          </p:cNvSpPr>
          <p:nvPr>
            <p:ph type="dt" sz="half" idx="10"/>
          </p:nvPr>
        </p:nvSpPr>
        <p:spPr>
          <a:xfrm>
            <a:off x="628650" y="4767263"/>
            <a:ext cx="2057400" cy="273844"/>
          </a:xfrm>
          <a:prstGeom prst="rect">
            <a:avLst/>
          </a:prstGeom>
        </p:spPr>
        <p:txBody>
          <a:bodyPr/>
          <a:lstStyle/>
          <a:p>
            <a:fld id="{2B2CC72C-31F2-46CE-9F75-EABF6E07736C}" type="datetimeFigureOut">
              <a:rPr lang="zh-CN" altLang="en-US" smtClean="0"/>
              <a:t>2024/9/28</a:t>
            </a:fld>
            <a:endParaRPr lang="zh-CN" altLang="en-US"/>
          </a:p>
        </p:txBody>
      </p:sp>
      <p:sp>
        <p:nvSpPr>
          <p:cNvPr id="4" name="页脚占位符 3">
            <a:extLst>
              <a:ext uri="{FF2B5EF4-FFF2-40B4-BE49-F238E27FC236}">
                <a16:creationId xmlns:a16="http://schemas.microsoft.com/office/drawing/2014/main" id="{52830E62-D3F0-46F9-A969-2DEA5A03AF9D}"/>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2C24E622-9BAE-4894-9EF0-11FA84C13BC0}"/>
              </a:ext>
            </a:extLst>
          </p:cNvPr>
          <p:cNvSpPr>
            <a:spLocks noGrp="1"/>
          </p:cNvSpPr>
          <p:nvPr>
            <p:ph type="sldNum" sz="quarter" idx="12"/>
          </p:nvPr>
        </p:nvSpPr>
        <p:spPr>
          <a:xfrm>
            <a:off x="6457950" y="4767263"/>
            <a:ext cx="2057400" cy="273844"/>
          </a:xfrm>
          <a:prstGeom prst="rect">
            <a:avLst/>
          </a:prstGeom>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1416526410"/>
      </p:ext>
    </p:extLst>
  </p:cSld>
  <p:clrMapOvr>
    <a:masterClrMapping/>
  </p:clrMapOvr>
  <p:transition spd="slow" advClick="0" advTm="0">
    <p:comb/>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5294E5-7639-402B-AC09-00B731267512}"/>
              </a:ext>
            </a:extLst>
          </p:cNvPr>
          <p:cNvSpPr>
            <a:spLocks noGrp="1"/>
          </p:cNvSpPr>
          <p:nvPr>
            <p:ph type="dt" sz="half" idx="10"/>
          </p:nvPr>
        </p:nvSpPr>
        <p:spPr>
          <a:xfrm>
            <a:off x="628650" y="4767263"/>
            <a:ext cx="2057400" cy="273844"/>
          </a:xfrm>
          <a:prstGeom prst="rect">
            <a:avLst/>
          </a:prstGeom>
        </p:spPr>
        <p:txBody>
          <a:bodyPr/>
          <a:lstStyle/>
          <a:p>
            <a:fld id="{2B2CC72C-31F2-46CE-9F75-EABF6E07736C}" type="datetimeFigureOut">
              <a:rPr lang="zh-CN" altLang="en-US" smtClean="0"/>
              <a:t>2024/9/28</a:t>
            </a:fld>
            <a:endParaRPr lang="zh-CN" altLang="en-US"/>
          </a:p>
        </p:txBody>
      </p:sp>
      <p:sp>
        <p:nvSpPr>
          <p:cNvPr id="3" name="页脚占位符 2">
            <a:extLst>
              <a:ext uri="{FF2B5EF4-FFF2-40B4-BE49-F238E27FC236}">
                <a16:creationId xmlns:a16="http://schemas.microsoft.com/office/drawing/2014/main" id="{244476C3-4FD6-41A1-B494-AED481EA9072}"/>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F37F52CA-C544-466D-830D-AF5F2EC99E5B}"/>
              </a:ext>
            </a:extLst>
          </p:cNvPr>
          <p:cNvSpPr>
            <a:spLocks noGrp="1"/>
          </p:cNvSpPr>
          <p:nvPr>
            <p:ph type="sldNum" sz="quarter" idx="12"/>
          </p:nvPr>
        </p:nvSpPr>
        <p:spPr>
          <a:xfrm>
            <a:off x="6457950" y="4767263"/>
            <a:ext cx="2057400" cy="273844"/>
          </a:xfrm>
          <a:prstGeom prst="rect">
            <a:avLst/>
          </a:prstGeom>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2895920526"/>
      </p:ext>
    </p:extLst>
  </p:cSld>
  <p:clrMapOvr>
    <a:masterClrMapping/>
  </p:clrMapOvr>
  <p:transition spd="slow" advClick="0" advTm="0">
    <p:comb/>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F0281-F2DD-4CE3-81C3-8EEFB2652748}"/>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411B6FB1-9639-45EA-BEB1-6FA24BBE1180}"/>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600FABA-B2E1-4F54-ACD0-75B6C061DDAE}"/>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37792927-1515-4ACA-8541-7A0CFD02A30F}"/>
              </a:ext>
            </a:extLst>
          </p:cNvPr>
          <p:cNvSpPr>
            <a:spLocks noGrp="1"/>
          </p:cNvSpPr>
          <p:nvPr>
            <p:ph type="dt" sz="half" idx="10"/>
          </p:nvPr>
        </p:nvSpPr>
        <p:spPr>
          <a:xfrm>
            <a:off x="628650" y="4767263"/>
            <a:ext cx="2057400" cy="273844"/>
          </a:xfrm>
          <a:prstGeom prst="rect">
            <a:avLst/>
          </a:prstGeom>
        </p:spPr>
        <p:txBody>
          <a:bodyPr/>
          <a:lstStyle/>
          <a:p>
            <a:fld id="{2B2CC72C-31F2-46CE-9F75-EABF6E07736C}"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123C91BA-F04D-46BE-9EC9-748124F79B78}"/>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1956219-61B3-4CFB-BB10-1108BAC832D8}"/>
              </a:ext>
            </a:extLst>
          </p:cNvPr>
          <p:cNvSpPr>
            <a:spLocks noGrp="1"/>
          </p:cNvSpPr>
          <p:nvPr>
            <p:ph type="sldNum" sz="quarter" idx="12"/>
          </p:nvPr>
        </p:nvSpPr>
        <p:spPr>
          <a:xfrm>
            <a:off x="6457950" y="4767263"/>
            <a:ext cx="2057400" cy="273844"/>
          </a:xfrm>
          <a:prstGeom prst="rect">
            <a:avLst/>
          </a:prstGeom>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4122171660"/>
      </p:ext>
    </p:extLst>
  </p:cSld>
  <p:clrMapOvr>
    <a:masterClrMapping/>
  </p:clrMapOvr>
  <p:transition spd="slow" advClick="0" advTm="0">
    <p:comb/>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C42EC-F471-4B1B-B172-C8ACE3ABBF31}"/>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25E63430-DC7A-4189-8357-47F6C863A5FF}"/>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C6CDA0E7-345C-46DF-95AD-4EB0F73B2C25}"/>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C9B1E2AA-B126-4883-ADC4-21392D94EAC5}"/>
              </a:ext>
            </a:extLst>
          </p:cNvPr>
          <p:cNvSpPr>
            <a:spLocks noGrp="1"/>
          </p:cNvSpPr>
          <p:nvPr>
            <p:ph type="dt" sz="half" idx="10"/>
          </p:nvPr>
        </p:nvSpPr>
        <p:spPr>
          <a:xfrm>
            <a:off x="628650" y="4767263"/>
            <a:ext cx="2057400" cy="273844"/>
          </a:xfrm>
          <a:prstGeom prst="rect">
            <a:avLst/>
          </a:prstGeom>
        </p:spPr>
        <p:txBody>
          <a:bodyPr/>
          <a:lstStyle/>
          <a:p>
            <a:fld id="{2B2CC72C-31F2-46CE-9F75-EABF6E07736C}"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C4ACEB8C-3C37-4D6E-8104-B5EDC25DD1E3}"/>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DEA14999-680A-4273-B70A-993C0D5ADFDA}"/>
              </a:ext>
            </a:extLst>
          </p:cNvPr>
          <p:cNvSpPr>
            <a:spLocks noGrp="1"/>
          </p:cNvSpPr>
          <p:nvPr>
            <p:ph type="sldNum" sz="quarter" idx="12"/>
          </p:nvPr>
        </p:nvSpPr>
        <p:spPr>
          <a:xfrm>
            <a:off x="6457950" y="4767263"/>
            <a:ext cx="2057400" cy="273844"/>
          </a:xfrm>
          <a:prstGeom prst="rect">
            <a:avLst/>
          </a:prstGeom>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1838332173"/>
      </p:ext>
    </p:extLst>
  </p:cSld>
  <p:clrMapOvr>
    <a:masterClrMapping/>
  </p:clrMapOvr>
  <p:transition spd="slow" advClick="0" advTm="0">
    <p:comb/>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006F35-1B38-445C-AE37-0EAF7A11A860}"/>
              </a:ext>
            </a:extLst>
          </p:cNvPr>
          <p:cNvSpPr>
            <a:spLocks noGrp="1"/>
          </p:cNvSpPr>
          <p:nvPr>
            <p:ph type="title"/>
          </p:nvPr>
        </p:nvSpPr>
        <p:spPr>
          <a:xfrm>
            <a:off x="628650" y="273844"/>
            <a:ext cx="7886700" cy="994172"/>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E90C809-1891-455C-9812-A88D4AD596A4}"/>
              </a:ext>
            </a:extLst>
          </p:cNvPr>
          <p:cNvSpPr>
            <a:spLocks noGrp="1"/>
          </p:cNvSpPr>
          <p:nvPr>
            <p:ph type="body" orient="vert" idx="1"/>
          </p:nvPr>
        </p:nvSpPr>
        <p:spPr>
          <a:xfrm>
            <a:off x="628650" y="1369219"/>
            <a:ext cx="7886700" cy="3263504"/>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EBE9C6-BEC6-4119-BAF9-1E00A1A29D26}"/>
              </a:ext>
            </a:extLst>
          </p:cNvPr>
          <p:cNvSpPr>
            <a:spLocks noGrp="1"/>
          </p:cNvSpPr>
          <p:nvPr>
            <p:ph type="dt" sz="half" idx="10"/>
          </p:nvPr>
        </p:nvSpPr>
        <p:spPr>
          <a:xfrm>
            <a:off x="628650" y="4767263"/>
            <a:ext cx="2057400" cy="273844"/>
          </a:xfrm>
          <a:prstGeom prst="rect">
            <a:avLst/>
          </a:prstGeom>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1B9E0321-72E2-4A92-B3B7-4BD57B6E3E20}"/>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078843C-47A4-4EA3-8094-6358B4D7902E}"/>
              </a:ext>
            </a:extLst>
          </p:cNvPr>
          <p:cNvSpPr>
            <a:spLocks noGrp="1"/>
          </p:cNvSpPr>
          <p:nvPr>
            <p:ph type="sldNum" sz="quarter" idx="12"/>
          </p:nvPr>
        </p:nvSpPr>
        <p:spPr>
          <a:xfrm>
            <a:off x="6457950" y="4767263"/>
            <a:ext cx="2057400" cy="273844"/>
          </a:xfrm>
          <a:prstGeom prst="rect">
            <a:avLst/>
          </a:prstGeom>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1459583572"/>
      </p:ext>
    </p:extLst>
  </p:cSld>
  <p:clrMapOvr>
    <a:masterClrMapping/>
  </p:clrMapOvr>
  <p:transition spd="slow" advClick="0" advTm="0">
    <p:comb/>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80305A-404F-4A43-8E61-01B616A823C3}"/>
              </a:ext>
            </a:extLst>
          </p:cNvPr>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5BF6D88-3149-43B2-8B3E-7AD8CA6258EC}"/>
              </a:ext>
            </a:extLst>
          </p:cNvPr>
          <p:cNvSpPr>
            <a:spLocks noGrp="1"/>
          </p:cNvSpPr>
          <p:nvPr>
            <p:ph type="body" orient="vert" idx="1"/>
          </p:nvPr>
        </p:nvSpPr>
        <p:spPr>
          <a:xfrm>
            <a:off x="628650" y="273844"/>
            <a:ext cx="5800725" cy="4358879"/>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9920AC-0EEF-4DC3-9496-F6942291182D}"/>
              </a:ext>
            </a:extLst>
          </p:cNvPr>
          <p:cNvSpPr>
            <a:spLocks noGrp="1"/>
          </p:cNvSpPr>
          <p:nvPr>
            <p:ph type="dt" sz="half" idx="10"/>
          </p:nvPr>
        </p:nvSpPr>
        <p:spPr>
          <a:xfrm>
            <a:off x="628650" y="4767263"/>
            <a:ext cx="2057400" cy="273844"/>
          </a:xfrm>
          <a:prstGeom prst="rect">
            <a:avLst/>
          </a:prstGeom>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0B082D29-B912-4AE5-B320-DD7610EDC7AE}"/>
              </a:ext>
            </a:extLst>
          </p:cNvPr>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FFECCDD-21E5-4841-A79E-E45281AB39CD}"/>
              </a:ext>
            </a:extLst>
          </p:cNvPr>
          <p:cNvSpPr>
            <a:spLocks noGrp="1"/>
          </p:cNvSpPr>
          <p:nvPr>
            <p:ph type="sldNum" sz="quarter" idx="12"/>
          </p:nvPr>
        </p:nvSpPr>
        <p:spPr>
          <a:xfrm>
            <a:off x="6457950" y="4767263"/>
            <a:ext cx="2057400" cy="273844"/>
          </a:xfrm>
          <a:prstGeom prst="rect">
            <a:avLst/>
          </a:prstGeom>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3642413282"/>
      </p:ext>
    </p:extLst>
  </p:cSld>
  <p:clrMapOvr>
    <a:masterClrMapping/>
  </p:clrMapOvr>
  <p:transition spd="slow" advClick="0" advTm="0">
    <p:comb/>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9472F-0C84-4AB9-81C8-9C5D491AD33D}"/>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955C81CE-D5D6-4442-B0AD-CDEE6EB2AF8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49FD8BA-B8F8-4C32-99B2-07088953258C}"/>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ACB0DBD0-2309-47C5-BEE8-9E59FE23B0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BBBDA4-CE72-490E-8C16-11EB5E80E573}"/>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3683986943"/>
      </p:ext>
    </p:extLst>
  </p:cSld>
  <p:clrMapOvr>
    <a:masterClrMapping/>
  </p:clrMapOvr>
  <p:transition spd="slow" advClick="0" advTm="0">
    <p:comb/>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7970B-8984-4EB9-9950-AD6AFBB18C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F9F494-FB6C-4D92-B10D-8B52B4F75DE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6433999-5566-46C6-9EA2-C38F5ED18168}"/>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22E3EA24-5E66-44D5-86FA-BA02F0D3FB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8117BB-41E5-463D-ADCE-29F6D2A39CE1}"/>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2407664407"/>
      </p:ext>
    </p:extLst>
  </p:cSld>
  <p:clrMapOvr>
    <a:masterClrMapping/>
  </p:clrMapOvr>
  <p:transition spd="slow" advClick="0" advTm="0">
    <p:comb/>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05D99-4D2B-4DEB-A745-2ADF0EDFB46F}"/>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59C48B2F-1725-4F68-BD79-B9D04B72C5B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7C482FE-4616-46CB-9839-D3A1B88966BE}"/>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16D6D4DF-DFDA-4FFB-8C04-AC62898D6D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8C8C29-3EE1-4032-A1E4-4ADEF42FAF19}"/>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3694320695"/>
      </p:ext>
    </p:extLst>
  </p:cSld>
  <p:clrMapOvr>
    <a:masterClrMapping/>
  </p:clrMapOvr>
  <p:transition spd="slow" advClick="0" advTm="0">
    <p:comb/>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7F0B1-8B32-43F8-830A-6DDC0EBEA9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B6B5CE-3A8B-4BF1-B8F8-D120C99A6F74}"/>
              </a:ext>
            </a:extLst>
          </p:cNvPr>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4031EFE-52BF-481D-B5BC-0093CA27496C}"/>
              </a:ext>
            </a:extLst>
          </p:cNvPr>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E9DDA75-F972-4447-9048-57CD47650C87}"/>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29E1FA1B-10A8-4114-9F5C-AA5C5B5B5B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13A9DD-1C26-470E-883A-CD09FD3C5E10}"/>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2216832350"/>
      </p:ext>
    </p:extLst>
  </p:cSld>
  <p:clrMapOvr>
    <a:masterClrMapping/>
  </p:clrMapOvr>
  <p:transition spd="slow" advClick="0" advTm="0">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1_Blank">
    <p:bg>
      <p:bgPr>
        <a:noFill/>
        <a:effectLst/>
      </p:bgPr>
    </p:bg>
    <p:spTree>
      <p:nvGrpSpPr>
        <p:cNvPr id="1" name="Shape 276"/>
        <p:cNvGrpSpPr/>
        <p:nvPr/>
      </p:nvGrpSpPr>
      <p:grpSpPr>
        <a:xfrm>
          <a:off x="0" y="0"/>
          <a:ext cx="0" cy="0"/>
          <a:chOff x="0" y="0"/>
          <a:chExt cx="0" cy="0"/>
        </a:xfrm>
      </p:grpSpPr>
    </p:spTree>
    <p:extLst>
      <p:ext uri="{BB962C8B-B14F-4D97-AF65-F5344CB8AC3E}">
        <p14:creationId xmlns:p14="http://schemas.microsoft.com/office/powerpoint/2010/main" val="7746546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B7FF4-03B7-4989-89D6-6CD3D9F60F94}"/>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E78F398-5C28-46B2-871C-50276F13B78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CC9C4D05-A9C9-4ED6-AADA-9089F8A47860}"/>
              </a:ext>
            </a:extLst>
          </p:cNvPr>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33CF136-15DB-4B17-9879-0338B058E35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CD571A35-3CA7-46D7-BE89-124A02762B56}"/>
              </a:ext>
            </a:extLst>
          </p:cNvPr>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3C349A7-AB1C-4088-AC8B-5DBF8912A792}"/>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8" name="页脚占位符 7">
            <a:extLst>
              <a:ext uri="{FF2B5EF4-FFF2-40B4-BE49-F238E27FC236}">
                <a16:creationId xmlns:a16="http://schemas.microsoft.com/office/drawing/2014/main" id="{29BFAEE8-F773-4E9C-945E-6F8976B805B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3B984B1-51E7-43FD-9041-DD917A9401C9}"/>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1908317394"/>
      </p:ext>
    </p:extLst>
  </p:cSld>
  <p:clrMapOvr>
    <a:masterClrMapping/>
  </p:clrMapOvr>
  <p:transition spd="slow" advClick="0" advTm="0">
    <p:comb/>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362D7-D356-4970-B224-425A5B43CBC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2CC922F-AB54-46AA-ADE7-3425B7E4CE9F}"/>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4" name="页脚占位符 3">
            <a:extLst>
              <a:ext uri="{FF2B5EF4-FFF2-40B4-BE49-F238E27FC236}">
                <a16:creationId xmlns:a16="http://schemas.microsoft.com/office/drawing/2014/main" id="{52830E62-D3F0-46F9-A969-2DEA5A03AF9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C24E622-9BAE-4894-9EF0-11FA84C13BC0}"/>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272949596"/>
      </p:ext>
    </p:extLst>
  </p:cSld>
  <p:clrMapOvr>
    <a:masterClrMapping/>
  </p:clrMapOvr>
  <p:transition spd="slow" advClick="0" advTm="0">
    <p:comb/>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5294E5-7639-402B-AC09-00B731267512}"/>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3" name="页脚占位符 2">
            <a:extLst>
              <a:ext uri="{FF2B5EF4-FFF2-40B4-BE49-F238E27FC236}">
                <a16:creationId xmlns:a16="http://schemas.microsoft.com/office/drawing/2014/main" id="{244476C3-4FD6-41A1-B494-AED481EA907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7F52CA-C544-466D-830D-AF5F2EC99E5B}"/>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1791864373"/>
      </p:ext>
    </p:extLst>
  </p:cSld>
  <p:clrMapOvr>
    <a:masterClrMapping/>
  </p:clrMapOvr>
  <p:transition spd="slow" advClick="0" advTm="0">
    <p:comb/>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F0281-F2DD-4CE3-81C3-8EEFB2652748}"/>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411B6FB1-9639-45EA-BEB1-6FA24BBE118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600FABA-B2E1-4F54-ACD0-75B6C061DDA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37792927-1515-4ACA-8541-7A0CFD02A30F}"/>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123C91BA-F04D-46BE-9EC9-748124F79B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956219-61B3-4CFB-BB10-1108BAC832D8}"/>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2238478269"/>
      </p:ext>
    </p:extLst>
  </p:cSld>
  <p:clrMapOvr>
    <a:masterClrMapping/>
  </p:clrMapOvr>
  <p:transition spd="slow" advClick="0" advTm="0">
    <p:comb/>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C42EC-F471-4B1B-B172-C8ACE3ABBF31}"/>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25E63430-DC7A-4189-8357-47F6C863A5F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C6CDA0E7-345C-46DF-95AD-4EB0F73B2C2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C9B1E2AA-B126-4883-ADC4-21392D94EAC5}"/>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C4ACEB8C-3C37-4D6E-8104-B5EDC25DD1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A14999-680A-4273-B70A-993C0D5ADFDA}"/>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3434206141"/>
      </p:ext>
    </p:extLst>
  </p:cSld>
  <p:clrMapOvr>
    <a:masterClrMapping/>
  </p:clrMapOvr>
  <p:transition spd="slow" advClick="0" advTm="0">
    <p:comb/>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006F35-1B38-445C-AE37-0EAF7A11A86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E90C809-1891-455C-9812-A88D4AD596A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EBE9C6-BEC6-4119-BAF9-1E00A1A29D26}"/>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1B9E0321-72E2-4A92-B3B7-4BD57B6E3E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78843C-47A4-4EA3-8094-6358B4D7902E}"/>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3689049651"/>
      </p:ext>
    </p:extLst>
  </p:cSld>
  <p:clrMapOvr>
    <a:masterClrMapping/>
  </p:clrMapOvr>
  <p:transition spd="slow" advClick="0" advTm="0">
    <p:comb/>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80305A-404F-4A43-8E61-01B616A823C3}"/>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5BF6D88-3149-43B2-8B3E-7AD8CA6258EC}"/>
              </a:ext>
            </a:extLst>
          </p:cNvPr>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9920AC-0EEF-4DC3-9496-F6942291182D}"/>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0B082D29-B912-4AE5-B320-DD7610EDC7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FECCDD-21E5-4841-A79E-E45281AB39CD}"/>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1263105013"/>
      </p:ext>
    </p:extLst>
  </p:cSld>
  <p:clrMapOvr>
    <a:masterClrMapping/>
  </p:clrMapOvr>
  <p:transition spd="slow" advClick="0" advTm="0">
    <p:comb/>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9472F-0C84-4AB9-81C8-9C5D491AD33D}"/>
              </a:ext>
            </a:extLst>
          </p:cNvPr>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955C81CE-D5D6-4442-B0AD-CDEE6EB2AF8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49FD8BA-B8F8-4C32-99B2-07088953258C}"/>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ACB0DBD0-2309-47C5-BEE8-9E59FE23B0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BBBDA4-CE72-490E-8C16-11EB5E80E573}"/>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536" y="0"/>
            <a:ext cx="859536" cy="859536"/>
          </a:xfrm>
          <a:prstGeom prst="ellipse">
            <a:avLst/>
          </a:prstGeom>
          <a:ln>
            <a:noFill/>
          </a:ln>
          <a:effectLst>
            <a:softEdge rad="112500"/>
          </a:effectLst>
        </p:spPr>
      </p:pic>
    </p:spTree>
    <p:extLst>
      <p:ext uri="{BB962C8B-B14F-4D97-AF65-F5344CB8AC3E}">
        <p14:creationId xmlns:p14="http://schemas.microsoft.com/office/powerpoint/2010/main" val="4091310892"/>
      </p:ext>
    </p:extLst>
  </p:cSld>
  <p:clrMapOvr>
    <a:masterClrMapping/>
  </p:clrMapOvr>
  <p:transition spd="slow" advClick="0" advTm="0">
    <p:comb/>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7970B-8984-4EB9-9950-AD6AFBB18C7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7F9F494-FB6C-4D92-B10D-8B52B4F75DE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6433999-5566-46C6-9EA2-C38F5ED18168}"/>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22E3EA24-5E66-44D5-86FA-BA02F0D3FB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8117BB-41E5-463D-ADCE-29F6D2A39CE1}"/>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2276175668"/>
      </p:ext>
    </p:extLst>
  </p:cSld>
  <p:clrMapOvr>
    <a:masterClrMapping/>
  </p:clrMapOvr>
  <p:transition spd="slow" advClick="0" advTm="0">
    <p:comb/>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05D99-4D2B-4DEB-A745-2ADF0EDFB46F}"/>
              </a:ext>
            </a:extLst>
          </p:cNvPr>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59C48B2F-1725-4F68-BD79-B9D04B72C5B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7C482FE-4616-46CB-9839-D3A1B88966BE}"/>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16D6D4DF-DFDA-4FFB-8C04-AC62898D6D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8C8C29-3EE1-4032-A1E4-4ADEF42FAF19}"/>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1499743054"/>
      </p:ext>
    </p:extLst>
  </p:cSld>
  <p:clrMapOvr>
    <a:masterClrMapping/>
  </p:clrMapOvr>
  <p:transition spd="slow" advClick="0" advTm="0">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1_Blank">
    <p:bg>
      <p:bgPr>
        <a:noFill/>
        <a:effectLst/>
      </p:bgPr>
    </p:bg>
    <p:spTree>
      <p:nvGrpSpPr>
        <p:cNvPr id="1" name="Shape 276"/>
        <p:cNvGrpSpPr/>
        <p:nvPr/>
      </p:nvGrpSpPr>
      <p:grpSpPr>
        <a:xfrm>
          <a:off x="0" y="0"/>
          <a:ext cx="0" cy="0"/>
          <a:chOff x="0" y="0"/>
          <a:chExt cx="0" cy="0"/>
        </a:xfrm>
      </p:grpSpPr>
    </p:spTree>
    <p:extLst>
      <p:ext uri="{BB962C8B-B14F-4D97-AF65-F5344CB8AC3E}">
        <p14:creationId xmlns:p14="http://schemas.microsoft.com/office/powerpoint/2010/main" val="26133127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47F0B1-8B32-43F8-830A-6DDC0EBEA9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7B6B5CE-3A8B-4BF1-B8F8-D120C99A6F74}"/>
              </a:ext>
            </a:extLst>
          </p:cNvPr>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34031EFE-52BF-481D-B5BC-0093CA27496C}"/>
              </a:ext>
            </a:extLst>
          </p:cNvPr>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E9DDA75-F972-4447-9048-57CD47650C87}"/>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29E1FA1B-10A8-4114-9F5C-AA5C5B5B5B0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13A9DD-1C26-470E-883A-CD09FD3C5E10}"/>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1048553789"/>
      </p:ext>
    </p:extLst>
  </p:cSld>
  <p:clrMapOvr>
    <a:masterClrMapping/>
  </p:clrMapOvr>
  <p:transition spd="slow" advClick="0" advTm="0">
    <p:comb/>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3B7FF4-03B7-4989-89D6-6CD3D9F60F94}"/>
              </a:ext>
            </a:extLst>
          </p:cNvPr>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E78F398-5C28-46B2-871C-50276F13B78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CC9C4D05-A9C9-4ED6-AADA-9089F8A47860}"/>
              </a:ext>
            </a:extLst>
          </p:cNvPr>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33CF136-15DB-4B17-9879-0338B058E35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CD571A35-3CA7-46D7-BE89-124A02762B56}"/>
              </a:ext>
            </a:extLst>
          </p:cNvPr>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3C349A7-AB1C-4088-AC8B-5DBF8912A792}"/>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8" name="页脚占位符 7">
            <a:extLst>
              <a:ext uri="{FF2B5EF4-FFF2-40B4-BE49-F238E27FC236}">
                <a16:creationId xmlns:a16="http://schemas.microsoft.com/office/drawing/2014/main" id="{29BFAEE8-F773-4E9C-945E-6F8976B805B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3B984B1-51E7-43FD-9041-DD917A9401C9}"/>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3324079477"/>
      </p:ext>
    </p:extLst>
  </p:cSld>
  <p:clrMapOvr>
    <a:masterClrMapping/>
  </p:clrMapOvr>
  <p:transition spd="slow" advClick="0" advTm="0">
    <p:comb/>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E362D7-D356-4970-B224-425A5B43CBC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2CC922F-AB54-46AA-ADE7-3425B7E4CE9F}"/>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4" name="页脚占位符 3">
            <a:extLst>
              <a:ext uri="{FF2B5EF4-FFF2-40B4-BE49-F238E27FC236}">
                <a16:creationId xmlns:a16="http://schemas.microsoft.com/office/drawing/2014/main" id="{52830E62-D3F0-46F9-A969-2DEA5A03AF9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C24E622-9BAE-4894-9EF0-11FA84C13BC0}"/>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4240973085"/>
      </p:ext>
    </p:extLst>
  </p:cSld>
  <p:clrMapOvr>
    <a:masterClrMapping/>
  </p:clrMapOvr>
  <p:transition spd="slow" advClick="0" advTm="0">
    <p:comb/>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B5294E5-7639-402B-AC09-00B731267512}"/>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3" name="页脚占位符 2">
            <a:extLst>
              <a:ext uri="{FF2B5EF4-FFF2-40B4-BE49-F238E27FC236}">
                <a16:creationId xmlns:a16="http://schemas.microsoft.com/office/drawing/2014/main" id="{244476C3-4FD6-41A1-B494-AED481EA907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7F52CA-C544-466D-830D-AF5F2EC99E5B}"/>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1448937196"/>
      </p:ext>
    </p:extLst>
  </p:cSld>
  <p:clrMapOvr>
    <a:masterClrMapping/>
  </p:clrMapOvr>
  <p:transition spd="slow" advClick="0" advTm="0">
    <p:comb/>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F0281-F2DD-4CE3-81C3-8EEFB2652748}"/>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411B6FB1-9639-45EA-BEB1-6FA24BBE118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600FABA-B2E1-4F54-ACD0-75B6C061DDA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37792927-1515-4ACA-8541-7A0CFD02A30F}"/>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123C91BA-F04D-46BE-9EC9-748124F79B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956219-61B3-4CFB-BB10-1108BAC832D8}"/>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2841432099"/>
      </p:ext>
    </p:extLst>
  </p:cSld>
  <p:clrMapOvr>
    <a:masterClrMapping/>
  </p:clrMapOvr>
  <p:transition spd="slow" advClick="0" advTm="0">
    <p:comb/>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FC42EC-F471-4B1B-B172-C8ACE3ABBF31}"/>
              </a:ext>
            </a:extLst>
          </p:cNvPr>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25E63430-DC7A-4189-8357-47F6C863A5F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C6CDA0E7-345C-46DF-95AD-4EB0F73B2C2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C9B1E2AA-B126-4883-ADC4-21392D94EAC5}"/>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C4ACEB8C-3C37-4D6E-8104-B5EDC25DD1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EA14999-680A-4273-B70A-993C0D5ADFDA}"/>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3228375082"/>
      </p:ext>
    </p:extLst>
  </p:cSld>
  <p:clrMapOvr>
    <a:masterClrMapping/>
  </p:clrMapOvr>
  <p:transition spd="slow" advClick="0" advTm="0">
    <p:comb/>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006F35-1B38-445C-AE37-0EAF7A11A86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E90C809-1891-455C-9812-A88D4AD596A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EBE9C6-BEC6-4119-BAF9-1E00A1A29D26}"/>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1B9E0321-72E2-4A92-B3B7-4BD57B6E3E2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078843C-47A4-4EA3-8094-6358B4D7902E}"/>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3460435940"/>
      </p:ext>
    </p:extLst>
  </p:cSld>
  <p:clrMapOvr>
    <a:masterClrMapping/>
  </p:clrMapOvr>
  <p:transition spd="slow" advClick="0" advTm="0">
    <p:comb/>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80305A-404F-4A43-8E61-01B616A823C3}"/>
              </a:ext>
            </a:extLst>
          </p:cNvPr>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5BF6D88-3149-43B2-8B3E-7AD8CA6258EC}"/>
              </a:ext>
            </a:extLst>
          </p:cNvPr>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79920AC-0EEF-4DC3-9496-F6942291182D}"/>
              </a:ext>
            </a:extLst>
          </p:cNvPr>
          <p:cNvSpPr>
            <a:spLocks noGrp="1"/>
          </p:cNvSpPr>
          <p:nvPr>
            <p:ph type="dt" sz="half" idx="10"/>
          </p:nvPr>
        </p:nvSpPr>
        <p:spPr/>
        <p:txBody>
          <a:body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0B082D29-B912-4AE5-B320-DD7610EDC7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FECCDD-21E5-4841-A79E-E45281AB39CD}"/>
              </a:ext>
            </a:extLst>
          </p:cNvPr>
          <p:cNvSpPr>
            <a:spLocks noGrp="1"/>
          </p:cNvSpPr>
          <p:nvPr>
            <p:ph type="sldNum" sz="quarter" idx="12"/>
          </p:nvPr>
        </p:nvSpPr>
        <p:spPr/>
        <p:txBody>
          <a:body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2765284326"/>
      </p:ext>
    </p:extLst>
  </p:cSld>
  <p:clrMapOvr>
    <a:masterClrMapping/>
  </p:clrMapOvr>
  <p:transition spd="slow" advClick="0" advTm="0">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1_Blank">
    <p:bg>
      <p:bgPr>
        <a:noFill/>
        <a:effectLst/>
      </p:bgPr>
    </p:bg>
    <p:spTree>
      <p:nvGrpSpPr>
        <p:cNvPr id="1" name="Shape 276"/>
        <p:cNvGrpSpPr/>
        <p:nvPr/>
      </p:nvGrpSpPr>
      <p:grpSpPr>
        <a:xfrm>
          <a:off x="0" y="0"/>
          <a:ext cx="0" cy="0"/>
          <a:chOff x="0" y="0"/>
          <a:chExt cx="0" cy="0"/>
        </a:xfrm>
      </p:grpSpPr>
    </p:spTree>
    <p:extLst>
      <p:ext uri="{BB962C8B-B14F-4D97-AF65-F5344CB8AC3E}">
        <p14:creationId xmlns:p14="http://schemas.microsoft.com/office/powerpoint/2010/main" val="3158967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1_Blank">
    <p:bg>
      <p:bgPr>
        <a:noFill/>
        <a:effectLst/>
      </p:bgPr>
    </p:bg>
    <p:spTree>
      <p:nvGrpSpPr>
        <p:cNvPr id="1" name="Shape 276"/>
        <p:cNvGrpSpPr/>
        <p:nvPr/>
      </p:nvGrpSpPr>
      <p:grpSpPr>
        <a:xfrm>
          <a:off x="0" y="0"/>
          <a:ext cx="0" cy="0"/>
          <a:chOff x="0" y="0"/>
          <a:chExt cx="0" cy="0"/>
        </a:xfrm>
      </p:grpSpPr>
    </p:spTree>
    <p:extLst>
      <p:ext uri="{BB962C8B-B14F-4D97-AF65-F5344CB8AC3E}">
        <p14:creationId xmlns:p14="http://schemas.microsoft.com/office/powerpoint/2010/main" val="88073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1_Blank">
    <p:bg>
      <p:bgPr>
        <a:noFill/>
        <a:effectLst/>
      </p:bgPr>
    </p:bg>
    <p:spTree>
      <p:nvGrpSpPr>
        <p:cNvPr id="1" name="Shape 276"/>
        <p:cNvGrpSpPr/>
        <p:nvPr/>
      </p:nvGrpSpPr>
      <p:grpSpPr>
        <a:xfrm>
          <a:off x="0" y="0"/>
          <a:ext cx="0" cy="0"/>
          <a:chOff x="0" y="0"/>
          <a:chExt cx="0" cy="0"/>
        </a:xfrm>
      </p:grpSpPr>
    </p:spTree>
    <p:extLst>
      <p:ext uri="{BB962C8B-B14F-4D97-AF65-F5344CB8AC3E}">
        <p14:creationId xmlns:p14="http://schemas.microsoft.com/office/powerpoint/2010/main" val="3315279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1_Blank">
    <p:bg>
      <p:bgPr>
        <a:noFill/>
        <a:effectLst/>
      </p:bgPr>
    </p:bg>
    <p:spTree>
      <p:nvGrpSpPr>
        <p:cNvPr id="1" name="Shape 276"/>
        <p:cNvGrpSpPr/>
        <p:nvPr/>
      </p:nvGrpSpPr>
      <p:grpSpPr>
        <a:xfrm>
          <a:off x="0" y="0"/>
          <a:ext cx="0" cy="0"/>
          <a:chOff x="0" y="0"/>
          <a:chExt cx="0" cy="0"/>
        </a:xfrm>
      </p:grpSpPr>
    </p:spTree>
    <p:extLst>
      <p:ext uri="{BB962C8B-B14F-4D97-AF65-F5344CB8AC3E}">
        <p14:creationId xmlns:p14="http://schemas.microsoft.com/office/powerpoint/2010/main" val="1125143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4" r:id="rId1"/>
    <p:sldLayoutId id="2147483688" r:id="rId2"/>
    <p:sldLayoutId id="2147483658" r:id="rId3"/>
    <p:sldLayoutId id="2147483701" r:id="rId4"/>
    <p:sldLayoutId id="2147483700" r:id="rId5"/>
    <p:sldLayoutId id="2147483699" r:id="rId6"/>
    <p:sldLayoutId id="2147483698" r:id="rId7"/>
    <p:sldLayoutId id="2147483697" r:id="rId8"/>
    <p:sldLayoutId id="2147483696" r:id="rId9"/>
    <p:sldLayoutId id="2147483695" r:id="rId10"/>
    <p:sldLayoutId id="2147483694" r:id="rId11"/>
    <p:sldLayoutId id="2147483686" r:id="rId12"/>
    <p:sldLayoutId id="2147483685" r:id="rId13"/>
    <p:sldLayoutId id="2147483659" r:id="rId14"/>
    <p:sldLayoutId id="2147483693" r:id="rId15"/>
    <p:sldLayoutId id="2147483692" r:id="rId16"/>
    <p:sldLayoutId id="2147483691" r:id="rId17"/>
    <p:sldLayoutId id="2147483690" r:id="rId18"/>
    <p:sldLayoutId id="2147483667" r:id="rId19"/>
    <p:sldLayoutId id="2147483689" r:id="rId20"/>
    <p:sldLayoutId id="2147483676" r:id="rId21"/>
    <p:sldLayoutId id="2147483677" r:id="rId22"/>
    <p:sldLayoutId id="2147483683" r:id="rId23"/>
    <p:sldLayoutId id="2147483687"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70201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ransition spd="slow" advClick="0" advTm="0">
    <p:comb/>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1BDC650-9A02-4464-87A6-407838426E3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BCBC7A2-7DFC-4275-8743-4D4EC815B43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6C97732-BD07-46A5-8DC0-DFDDD1CF862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420A05BF-218A-40B1-A7BD-438A255E26E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58D3695-F982-4148-A25F-DC3D34A0DEA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405252713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ransition spd="slow" advClick="0" advTm="0">
    <p:comb/>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1BDC650-9A02-4464-87A6-407838426E3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BCBC7A2-7DFC-4275-8743-4D4EC815B43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6C97732-BD07-46A5-8DC0-DFDDD1CF862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B2CC72C-31F2-46CE-9F75-EABF6E07736C}"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420A05BF-218A-40B1-A7BD-438A255E26E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58D3695-F982-4148-A25F-DC3D34A0DEA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FE4598-2C28-4FCD-9C11-EB7DF6EB9726}" type="slidenum">
              <a:rPr lang="zh-CN" altLang="en-US" smtClean="0"/>
              <a:t>‹#›</a:t>
            </a:fld>
            <a:endParaRPr lang="zh-CN" altLang="en-US"/>
          </a:p>
        </p:txBody>
      </p:sp>
    </p:spTree>
    <p:extLst>
      <p:ext uri="{BB962C8B-B14F-4D97-AF65-F5344CB8AC3E}">
        <p14:creationId xmlns:p14="http://schemas.microsoft.com/office/powerpoint/2010/main" val="352108435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ransition spd="slow" advClick="0" advTm="0">
    <p:comb/>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slide" Target="slide5.xml"/><Relationship Id="rId4" Type="http://schemas.openxmlformats.org/officeDocument/2006/relationships/image" Target="../media/image20.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3.xml"/><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sv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3.sv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49.png"/><Relationship Id="rId18" Type="http://schemas.openxmlformats.org/officeDocument/2006/relationships/image" Target="../media/image54.svg"/><Relationship Id="rId3" Type="http://schemas.openxmlformats.org/officeDocument/2006/relationships/image" Target="../media/image29.png"/><Relationship Id="rId21" Type="http://schemas.openxmlformats.org/officeDocument/2006/relationships/image" Target="../media/image55.png"/><Relationship Id="rId7" Type="http://schemas.openxmlformats.org/officeDocument/2006/relationships/image" Target="../media/image45.png"/><Relationship Id="rId12" Type="http://schemas.openxmlformats.org/officeDocument/2006/relationships/image" Target="../media/image43.svg"/><Relationship Id="rId17" Type="http://schemas.openxmlformats.org/officeDocument/2006/relationships/image" Target="../media/image53.png"/><Relationship Id="rId2" Type="http://schemas.openxmlformats.org/officeDocument/2006/relationships/notesSlide" Target="../notesSlides/notesSlide11.xml"/><Relationship Id="rId16" Type="http://schemas.openxmlformats.org/officeDocument/2006/relationships/image" Target="../media/image52.svg"/><Relationship Id="rId20" Type="http://schemas.openxmlformats.org/officeDocument/2006/relationships/image" Target="../media/image41.svg"/><Relationship Id="rId1" Type="http://schemas.openxmlformats.org/officeDocument/2006/relationships/slideLayout" Target="../slideLayouts/slideLayout48.xml"/><Relationship Id="rId6" Type="http://schemas.openxmlformats.org/officeDocument/2006/relationships/image" Target="../media/image32.svg"/><Relationship Id="rId11" Type="http://schemas.openxmlformats.org/officeDocument/2006/relationships/image" Target="../media/image42.png"/><Relationship Id="rId5" Type="http://schemas.openxmlformats.org/officeDocument/2006/relationships/image" Target="../media/image31.png"/><Relationship Id="rId15" Type="http://schemas.openxmlformats.org/officeDocument/2006/relationships/image" Target="../media/image51.png"/><Relationship Id="rId23" Type="http://schemas.openxmlformats.org/officeDocument/2006/relationships/image" Target="../media/image57.png"/><Relationship Id="rId10" Type="http://schemas.openxmlformats.org/officeDocument/2006/relationships/image" Target="../media/image48.svg"/><Relationship Id="rId19" Type="http://schemas.openxmlformats.org/officeDocument/2006/relationships/image" Target="../media/image40.png"/><Relationship Id="rId4" Type="http://schemas.openxmlformats.org/officeDocument/2006/relationships/image" Target="../media/image30.svg"/><Relationship Id="rId9" Type="http://schemas.openxmlformats.org/officeDocument/2006/relationships/image" Target="../media/image47.png"/><Relationship Id="rId14" Type="http://schemas.openxmlformats.org/officeDocument/2006/relationships/image" Target="../media/image50.svg"/><Relationship Id="rId22" Type="http://schemas.openxmlformats.org/officeDocument/2006/relationships/image" Target="../media/image56.sv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5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61.sv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60.png"/></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62.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18.jpg"/><Relationship Id="rId7" Type="http://schemas.openxmlformats.org/officeDocument/2006/relationships/slide" Target="slide7.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slide" Target="slide6.xml"/><Relationship Id="rId11" Type="http://schemas.openxmlformats.org/officeDocument/2006/relationships/slide" Target="slide13.xml"/><Relationship Id="rId5" Type="http://schemas.microsoft.com/office/2007/relationships/hdphoto" Target="../media/hdphoto1.wdp"/><Relationship Id="rId10" Type="http://schemas.openxmlformats.org/officeDocument/2006/relationships/slide" Target="slide10.xml"/><Relationship Id="rId4" Type="http://schemas.openxmlformats.org/officeDocument/2006/relationships/image" Target="../media/image19.png"/><Relationship Id="rId9" Type="http://schemas.openxmlformats.org/officeDocument/2006/relationships/slide" Target="slide9.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slide" Target="slide5.xml"/><Relationship Id="rId4" Type="http://schemas.openxmlformats.org/officeDocument/2006/relationships/image" Target="../media/image20.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slide" Target="slide5.xml"/><Relationship Id="rId4" Type="http://schemas.openxmlformats.org/officeDocument/2006/relationships/image" Target="../media/image20.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slide" Target="slide5.xml"/><Relationship Id="rId4" Type="http://schemas.openxmlformats.org/officeDocument/2006/relationships/image" Target="../media/image20.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22.png"/><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1.png"/><Relationship Id="rId10" Type="http://schemas.openxmlformats.org/officeDocument/2006/relationships/slide" Target="slide5.xml"/><Relationship Id="rId4" Type="http://schemas.openxmlformats.org/officeDocument/2006/relationships/image" Target="../media/image20.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62DF45-4FAF-87BC-EF02-96A340401CA3}"/>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5C5AEBF-6DB6-6249-63DE-2B2CB478CE53}"/>
              </a:ext>
            </a:extLst>
          </p:cNvPr>
          <p:cNvPicPr>
            <a:picLocks noChangeAspect="1"/>
          </p:cNvPicPr>
          <p:nvPr/>
        </p:nvPicPr>
        <p:blipFill>
          <a:blip r:embed="rId2"/>
          <a:stretch>
            <a:fillRect/>
          </a:stretch>
        </p:blipFill>
        <p:spPr>
          <a:xfrm>
            <a:off x="0" y="45310"/>
            <a:ext cx="9144000" cy="5098190"/>
          </a:xfrm>
          <a:prstGeom prst="rect">
            <a:avLst/>
          </a:prstGeom>
        </p:spPr>
      </p:pic>
      <p:grpSp>
        <p:nvGrpSpPr>
          <p:cNvPr id="5" name="Google Shape;770;p37">
            <a:extLst>
              <a:ext uri="{FF2B5EF4-FFF2-40B4-BE49-F238E27FC236}">
                <a16:creationId xmlns:a16="http://schemas.microsoft.com/office/drawing/2014/main" id="{30AC665D-C0B1-ECC0-CFEF-E611B75B2813}"/>
              </a:ext>
            </a:extLst>
          </p:cNvPr>
          <p:cNvGrpSpPr/>
          <p:nvPr/>
        </p:nvGrpSpPr>
        <p:grpSpPr>
          <a:xfrm>
            <a:off x="537987" y="2298198"/>
            <a:ext cx="486989" cy="802029"/>
            <a:chOff x="580566" y="2496995"/>
            <a:chExt cx="486989" cy="802029"/>
          </a:xfrm>
        </p:grpSpPr>
        <p:grpSp>
          <p:nvGrpSpPr>
            <p:cNvPr id="6" name="Google Shape;771;p37">
              <a:extLst>
                <a:ext uri="{FF2B5EF4-FFF2-40B4-BE49-F238E27FC236}">
                  <a16:creationId xmlns:a16="http://schemas.microsoft.com/office/drawing/2014/main" id="{0C4F31F7-4077-F4AD-5AA0-7FCDECC6AAFE}"/>
                </a:ext>
              </a:extLst>
            </p:cNvPr>
            <p:cNvGrpSpPr/>
            <p:nvPr/>
          </p:nvGrpSpPr>
          <p:grpSpPr>
            <a:xfrm rot="-983863">
              <a:off x="825757" y="2517605"/>
              <a:ext cx="196412" cy="349885"/>
              <a:chOff x="3259872" y="1716022"/>
              <a:chExt cx="207126" cy="368934"/>
            </a:xfrm>
          </p:grpSpPr>
          <p:sp>
            <p:nvSpPr>
              <p:cNvPr id="13" name="Google Shape;772;p37">
                <a:extLst>
                  <a:ext uri="{FF2B5EF4-FFF2-40B4-BE49-F238E27FC236}">
                    <a16:creationId xmlns:a16="http://schemas.microsoft.com/office/drawing/2014/main" id="{8D2DDACF-D205-A52B-B8F7-3A5DF65F115A}"/>
                  </a:ext>
                </a:extLst>
              </p:cNvPr>
              <p:cNvSpPr/>
              <p:nvPr/>
            </p:nvSpPr>
            <p:spPr>
              <a:xfrm>
                <a:off x="3259872" y="1716022"/>
                <a:ext cx="207124" cy="368934"/>
              </a:xfrm>
              <a:custGeom>
                <a:avLst/>
                <a:gdLst/>
                <a:ahLst/>
                <a:cxnLst/>
                <a:rect l="l" t="t" r="r" b="b"/>
                <a:pathLst>
                  <a:path w="207124" h="368934" extrusionOk="0">
                    <a:moveTo>
                      <a:pt x="205171" y="163117"/>
                    </a:moveTo>
                    <a:cubicBezTo>
                      <a:pt x="207248" y="165565"/>
                      <a:pt x="208105" y="169232"/>
                      <a:pt x="205533" y="172414"/>
                    </a:cubicBezTo>
                    <a:cubicBezTo>
                      <a:pt x="150022" y="242965"/>
                      <a:pt x="88519" y="307888"/>
                      <a:pt x="21025" y="367190"/>
                    </a:cubicBezTo>
                    <a:cubicBezTo>
                      <a:pt x="15405" y="372077"/>
                      <a:pt x="6718" y="365847"/>
                      <a:pt x="10509" y="358999"/>
                    </a:cubicBezTo>
                    <a:cubicBezTo>
                      <a:pt x="40465" y="305563"/>
                      <a:pt x="69202" y="251157"/>
                      <a:pt x="101359" y="199064"/>
                    </a:cubicBezTo>
                    <a:cubicBezTo>
                      <a:pt x="69812" y="200655"/>
                      <a:pt x="38751" y="199798"/>
                      <a:pt x="7328" y="196131"/>
                    </a:cubicBezTo>
                    <a:cubicBezTo>
                      <a:pt x="2556" y="195521"/>
                      <a:pt x="-2331" y="190263"/>
                      <a:pt x="1213" y="185368"/>
                    </a:cubicBezTo>
                    <a:cubicBezTo>
                      <a:pt x="46456" y="121788"/>
                      <a:pt x="93405" y="59428"/>
                      <a:pt x="145002" y="859"/>
                    </a:cubicBezTo>
                    <a:cubicBezTo>
                      <a:pt x="147078" y="-1589"/>
                      <a:pt x="151365" y="1716"/>
                      <a:pt x="149527" y="4288"/>
                    </a:cubicBezTo>
                    <a:cubicBezTo>
                      <a:pt x="147936" y="6364"/>
                      <a:pt x="146469" y="8564"/>
                      <a:pt x="144878" y="10641"/>
                    </a:cubicBezTo>
                    <a:cubicBezTo>
                      <a:pt x="103187" y="67991"/>
                      <a:pt x="60877" y="124969"/>
                      <a:pt x="20158" y="183167"/>
                    </a:cubicBezTo>
                    <a:cubicBezTo>
                      <a:pt x="47666" y="185739"/>
                      <a:pt x="74936" y="186349"/>
                      <a:pt x="102816" y="184758"/>
                    </a:cubicBezTo>
                    <a:cubicBezTo>
                      <a:pt x="105502" y="184634"/>
                      <a:pt x="107216" y="185863"/>
                      <a:pt x="108321" y="187444"/>
                    </a:cubicBezTo>
                    <a:cubicBezTo>
                      <a:pt x="108445" y="187320"/>
                      <a:pt x="108569" y="187196"/>
                      <a:pt x="108569" y="187082"/>
                    </a:cubicBezTo>
                    <a:cubicBezTo>
                      <a:pt x="110645" y="183901"/>
                      <a:pt x="115046" y="186711"/>
                      <a:pt x="113579" y="190016"/>
                    </a:cubicBezTo>
                    <a:cubicBezTo>
                      <a:pt x="92795" y="237584"/>
                      <a:pt x="67973" y="283551"/>
                      <a:pt x="42665" y="329043"/>
                    </a:cubicBezTo>
                    <a:cubicBezTo>
                      <a:pt x="97444" y="278055"/>
                      <a:pt x="148183" y="223277"/>
                      <a:pt x="194770" y="164470"/>
                    </a:cubicBezTo>
                    <a:cubicBezTo>
                      <a:pt x="157842" y="166794"/>
                      <a:pt x="117865" y="160555"/>
                      <a:pt x="81546" y="156526"/>
                    </a:cubicBezTo>
                    <a:cubicBezTo>
                      <a:pt x="73965" y="155669"/>
                      <a:pt x="73717" y="143810"/>
                      <a:pt x="81546" y="144420"/>
                    </a:cubicBezTo>
                    <a:cubicBezTo>
                      <a:pt x="82651" y="144420"/>
                      <a:pt x="83871" y="144543"/>
                      <a:pt x="84966" y="144543"/>
                    </a:cubicBezTo>
                    <a:cubicBezTo>
                      <a:pt x="113827" y="104434"/>
                      <a:pt x="135953" y="63962"/>
                      <a:pt x="148183" y="15299"/>
                    </a:cubicBezTo>
                    <a:cubicBezTo>
                      <a:pt x="148431" y="14565"/>
                      <a:pt x="148669" y="14079"/>
                      <a:pt x="148917" y="13584"/>
                    </a:cubicBezTo>
                    <a:cubicBezTo>
                      <a:pt x="151727" y="9307"/>
                      <a:pt x="159680" y="12117"/>
                      <a:pt x="158213" y="17985"/>
                    </a:cubicBezTo>
                    <a:cubicBezTo>
                      <a:pt x="147574" y="64448"/>
                      <a:pt x="126057" y="109929"/>
                      <a:pt x="93415" y="145029"/>
                    </a:cubicBezTo>
                    <a:cubicBezTo>
                      <a:pt x="129972" y="147106"/>
                      <a:pt x="169710" y="148696"/>
                      <a:pt x="204314" y="158850"/>
                    </a:cubicBezTo>
                    <a:cubicBezTo>
                      <a:pt x="206515" y="159450"/>
                      <a:pt x="206515" y="161898"/>
                      <a:pt x="205171" y="16311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grpSp>
            <p:nvGrpSpPr>
              <p:cNvPr id="14" name="Google Shape;773;p37">
                <a:extLst>
                  <a:ext uri="{FF2B5EF4-FFF2-40B4-BE49-F238E27FC236}">
                    <a16:creationId xmlns:a16="http://schemas.microsoft.com/office/drawing/2014/main" id="{6782472D-CC8F-0A1E-1E7B-3CAD356053BB}"/>
                  </a:ext>
                </a:extLst>
              </p:cNvPr>
              <p:cNvGrpSpPr/>
              <p:nvPr/>
            </p:nvGrpSpPr>
            <p:grpSpPr>
              <a:xfrm>
                <a:off x="3259963" y="1727596"/>
                <a:ext cx="207035" cy="305219"/>
                <a:chOff x="3259963" y="1727596"/>
                <a:chExt cx="207035" cy="305219"/>
              </a:xfrm>
            </p:grpSpPr>
            <p:sp>
              <p:nvSpPr>
                <p:cNvPr id="15" name="Google Shape;774;p37">
                  <a:extLst>
                    <a:ext uri="{FF2B5EF4-FFF2-40B4-BE49-F238E27FC236}">
                      <a16:creationId xmlns:a16="http://schemas.microsoft.com/office/drawing/2014/main" id="{E4D9C660-811E-7148-174C-25DF423271BE}"/>
                    </a:ext>
                  </a:extLst>
                </p:cNvPr>
                <p:cNvSpPr/>
                <p:nvPr/>
              </p:nvSpPr>
              <p:spPr>
                <a:xfrm>
                  <a:off x="3347324" y="1727596"/>
                  <a:ext cx="70938" cy="132568"/>
                </a:xfrm>
                <a:custGeom>
                  <a:avLst/>
                  <a:gdLst/>
                  <a:ahLst/>
                  <a:cxnLst/>
                  <a:rect l="l" t="t" r="r" b="b"/>
                  <a:pathLst>
                    <a:path w="70938" h="132568" extrusionOk="0">
                      <a:moveTo>
                        <a:pt x="0" y="129397"/>
                      </a:moveTo>
                      <a:cubicBezTo>
                        <a:pt x="2191" y="130483"/>
                        <a:pt x="4438" y="131531"/>
                        <a:pt x="6715" y="132569"/>
                      </a:cubicBezTo>
                      <a:cubicBezTo>
                        <a:pt x="38919" y="97593"/>
                        <a:pt x="60207" y="52492"/>
                        <a:pt x="70761" y="6410"/>
                      </a:cubicBezTo>
                      <a:cubicBezTo>
                        <a:pt x="71733" y="2505"/>
                        <a:pt x="68542" y="10"/>
                        <a:pt x="65465" y="0"/>
                      </a:cubicBezTo>
                      <a:cubicBezTo>
                        <a:pt x="62894" y="4991"/>
                        <a:pt x="60198" y="9906"/>
                        <a:pt x="57578" y="14878"/>
                      </a:cubicBezTo>
                      <a:cubicBezTo>
                        <a:pt x="45310" y="57207"/>
                        <a:pt x="25403" y="93583"/>
                        <a:pt x="0" y="129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sp>
              <p:nvSpPr>
                <p:cNvPr id="16" name="Google Shape;775;p37">
                  <a:extLst>
                    <a:ext uri="{FF2B5EF4-FFF2-40B4-BE49-F238E27FC236}">
                      <a16:creationId xmlns:a16="http://schemas.microsoft.com/office/drawing/2014/main" id="{4BAF996B-B511-4816-BE3F-ECE841E3547B}"/>
                    </a:ext>
                  </a:extLst>
                </p:cNvPr>
                <p:cNvSpPr/>
                <p:nvPr/>
              </p:nvSpPr>
              <p:spPr>
                <a:xfrm>
                  <a:off x="3335218" y="1861223"/>
                  <a:ext cx="131780" cy="171592"/>
                </a:xfrm>
                <a:custGeom>
                  <a:avLst/>
                  <a:gdLst/>
                  <a:ahLst/>
                  <a:cxnLst/>
                  <a:rect l="l" t="t" r="r" b="b"/>
                  <a:pathLst>
                    <a:path w="131780" h="171592" extrusionOk="0">
                      <a:moveTo>
                        <a:pt x="129826" y="17917"/>
                      </a:moveTo>
                      <a:cubicBezTo>
                        <a:pt x="131169" y="16697"/>
                        <a:pt x="131169" y="14249"/>
                        <a:pt x="128968" y="13640"/>
                      </a:cubicBezTo>
                      <a:cubicBezTo>
                        <a:pt x="95364" y="3781"/>
                        <a:pt x="56931" y="2000"/>
                        <a:pt x="21250" y="0"/>
                      </a:cubicBezTo>
                      <a:cubicBezTo>
                        <a:pt x="23346" y="924"/>
                        <a:pt x="25365" y="1895"/>
                        <a:pt x="27556" y="2743"/>
                      </a:cubicBezTo>
                      <a:cubicBezTo>
                        <a:pt x="35176" y="5705"/>
                        <a:pt x="41434" y="10354"/>
                        <a:pt x="46130" y="15964"/>
                      </a:cubicBezTo>
                      <a:cubicBezTo>
                        <a:pt x="70637" y="18688"/>
                        <a:pt x="95659" y="20745"/>
                        <a:pt x="119434" y="19250"/>
                      </a:cubicBezTo>
                      <a:cubicBezTo>
                        <a:pt x="85925" y="61551"/>
                        <a:pt x="50187" y="101689"/>
                        <a:pt x="12430" y="139903"/>
                      </a:cubicBezTo>
                      <a:cubicBezTo>
                        <a:pt x="8201" y="150447"/>
                        <a:pt x="4067" y="161011"/>
                        <a:pt x="0" y="171593"/>
                      </a:cubicBezTo>
                      <a:cubicBezTo>
                        <a:pt x="46511" y="126378"/>
                        <a:pt x="89983" y="78315"/>
                        <a:pt x="130197" y="27194"/>
                      </a:cubicBezTo>
                      <a:cubicBezTo>
                        <a:pt x="132759" y="24032"/>
                        <a:pt x="131902" y="20364"/>
                        <a:pt x="129826" y="1791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sp>
              <p:nvSpPr>
                <p:cNvPr id="17" name="Google Shape;776;p37">
                  <a:extLst>
                    <a:ext uri="{FF2B5EF4-FFF2-40B4-BE49-F238E27FC236}">
                      <a16:creationId xmlns:a16="http://schemas.microsoft.com/office/drawing/2014/main" id="{7A9440F5-F486-02B9-93B1-56AB9E2921D0}"/>
                    </a:ext>
                  </a:extLst>
                </p:cNvPr>
                <p:cNvSpPr/>
                <p:nvPr/>
              </p:nvSpPr>
              <p:spPr>
                <a:xfrm>
                  <a:off x="3259963" y="1902199"/>
                  <a:ext cx="38355" cy="12572"/>
                </a:xfrm>
                <a:custGeom>
                  <a:avLst/>
                  <a:gdLst/>
                  <a:ahLst/>
                  <a:cxnLst/>
                  <a:rect l="l" t="t" r="r" b="b"/>
                  <a:pathLst>
                    <a:path w="38355" h="12572" extrusionOk="0">
                      <a:moveTo>
                        <a:pt x="7237" y="9954"/>
                      </a:moveTo>
                      <a:cubicBezTo>
                        <a:pt x="17638" y="11173"/>
                        <a:pt x="28001" y="11963"/>
                        <a:pt x="38355" y="12573"/>
                      </a:cubicBezTo>
                      <a:cubicBezTo>
                        <a:pt x="29945" y="8811"/>
                        <a:pt x="21315" y="5686"/>
                        <a:pt x="12133" y="4181"/>
                      </a:cubicBezTo>
                      <a:cubicBezTo>
                        <a:pt x="7704" y="3458"/>
                        <a:pt x="3951" y="1972"/>
                        <a:pt x="712" y="0"/>
                      </a:cubicBezTo>
                      <a:cubicBezTo>
                        <a:pt x="-1783" y="4648"/>
                        <a:pt x="2732" y="9373"/>
                        <a:pt x="7237" y="99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grpSp>
        </p:grpSp>
        <p:grpSp>
          <p:nvGrpSpPr>
            <p:cNvPr id="7" name="Google Shape;777;p37">
              <a:extLst>
                <a:ext uri="{FF2B5EF4-FFF2-40B4-BE49-F238E27FC236}">
                  <a16:creationId xmlns:a16="http://schemas.microsoft.com/office/drawing/2014/main" id="{3CA4318D-38A7-A096-6AB8-8D3B21F32091}"/>
                </a:ext>
              </a:extLst>
            </p:cNvPr>
            <p:cNvGrpSpPr/>
            <p:nvPr/>
          </p:nvGrpSpPr>
          <p:grpSpPr>
            <a:xfrm rot="-1531629">
              <a:off x="666579" y="2808699"/>
              <a:ext cx="256709" cy="457335"/>
              <a:chOff x="3259872" y="1716022"/>
              <a:chExt cx="207126" cy="368934"/>
            </a:xfrm>
          </p:grpSpPr>
          <p:sp>
            <p:nvSpPr>
              <p:cNvPr id="8" name="Google Shape;778;p37">
                <a:extLst>
                  <a:ext uri="{FF2B5EF4-FFF2-40B4-BE49-F238E27FC236}">
                    <a16:creationId xmlns:a16="http://schemas.microsoft.com/office/drawing/2014/main" id="{CFCC6470-7659-B831-BCB2-3FDF1C662FC2}"/>
                  </a:ext>
                </a:extLst>
              </p:cNvPr>
              <p:cNvSpPr/>
              <p:nvPr/>
            </p:nvSpPr>
            <p:spPr>
              <a:xfrm>
                <a:off x="3259872" y="1716022"/>
                <a:ext cx="207124" cy="368934"/>
              </a:xfrm>
              <a:custGeom>
                <a:avLst/>
                <a:gdLst/>
                <a:ahLst/>
                <a:cxnLst/>
                <a:rect l="l" t="t" r="r" b="b"/>
                <a:pathLst>
                  <a:path w="207124" h="368934" extrusionOk="0">
                    <a:moveTo>
                      <a:pt x="205171" y="163117"/>
                    </a:moveTo>
                    <a:cubicBezTo>
                      <a:pt x="207248" y="165565"/>
                      <a:pt x="208105" y="169232"/>
                      <a:pt x="205533" y="172414"/>
                    </a:cubicBezTo>
                    <a:cubicBezTo>
                      <a:pt x="150022" y="242965"/>
                      <a:pt x="88519" y="307888"/>
                      <a:pt x="21025" y="367190"/>
                    </a:cubicBezTo>
                    <a:cubicBezTo>
                      <a:pt x="15405" y="372077"/>
                      <a:pt x="6718" y="365847"/>
                      <a:pt x="10509" y="358999"/>
                    </a:cubicBezTo>
                    <a:cubicBezTo>
                      <a:pt x="40465" y="305563"/>
                      <a:pt x="69202" y="251157"/>
                      <a:pt x="101359" y="199064"/>
                    </a:cubicBezTo>
                    <a:cubicBezTo>
                      <a:pt x="69812" y="200655"/>
                      <a:pt x="38751" y="199798"/>
                      <a:pt x="7328" y="196131"/>
                    </a:cubicBezTo>
                    <a:cubicBezTo>
                      <a:pt x="2556" y="195521"/>
                      <a:pt x="-2331" y="190263"/>
                      <a:pt x="1213" y="185368"/>
                    </a:cubicBezTo>
                    <a:cubicBezTo>
                      <a:pt x="46456" y="121788"/>
                      <a:pt x="93405" y="59428"/>
                      <a:pt x="145002" y="859"/>
                    </a:cubicBezTo>
                    <a:cubicBezTo>
                      <a:pt x="147078" y="-1589"/>
                      <a:pt x="151365" y="1716"/>
                      <a:pt x="149527" y="4288"/>
                    </a:cubicBezTo>
                    <a:cubicBezTo>
                      <a:pt x="147936" y="6364"/>
                      <a:pt x="146469" y="8564"/>
                      <a:pt x="144878" y="10641"/>
                    </a:cubicBezTo>
                    <a:cubicBezTo>
                      <a:pt x="103187" y="67991"/>
                      <a:pt x="60877" y="124969"/>
                      <a:pt x="20158" y="183167"/>
                    </a:cubicBezTo>
                    <a:cubicBezTo>
                      <a:pt x="47666" y="185739"/>
                      <a:pt x="74936" y="186349"/>
                      <a:pt x="102816" y="184758"/>
                    </a:cubicBezTo>
                    <a:cubicBezTo>
                      <a:pt x="105502" y="184634"/>
                      <a:pt x="107216" y="185863"/>
                      <a:pt x="108321" y="187444"/>
                    </a:cubicBezTo>
                    <a:cubicBezTo>
                      <a:pt x="108445" y="187320"/>
                      <a:pt x="108569" y="187196"/>
                      <a:pt x="108569" y="187082"/>
                    </a:cubicBezTo>
                    <a:cubicBezTo>
                      <a:pt x="110645" y="183901"/>
                      <a:pt x="115046" y="186711"/>
                      <a:pt x="113579" y="190016"/>
                    </a:cubicBezTo>
                    <a:cubicBezTo>
                      <a:pt x="92795" y="237584"/>
                      <a:pt x="67973" y="283551"/>
                      <a:pt x="42665" y="329043"/>
                    </a:cubicBezTo>
                    <a:cubicBezTo>
                      <a:pt x="97444" y="278055"/>
                      <a:pt x="148183" y="223277"/>
                      <a:pt x="194770" y="164470"/>
                    </a:cubicBezTo>
                    <a:cubicBezTo>
                      <a:pt x="157842" y="166794"/>
                      <a:pt x="117865" y="160555"/>
                      <a:pt x="81546" y="156526"/>
                    </a:cubicBezTo>
                    <a:cubicBezTo>
                      <a:pt x="73965" y="155669"/>
                      <a:pt x="73717" y="143810"/>
                      <a:pt x="81546" y="144420"/>
                    </a:cubicBezTo>
                    <a:cubicBezTo>
                      <a:pt x="82651" y="144420"/>
                      <a:pt x="83871" y="144543"/>
                      <a:pt x="84966" y="144543"/>
                    </a:cubicBezTo>
                    <a:cubicBezTo>
                      <a:pt x="113827" y="104434"/>
                      <a:pt x="135953" y="63962"/>
                      <a:pt x="148183" y="15299"/>
                    </a:cubicBezTo>
                    <a:cubicBezTo>
                      <a:pt x="148431" y="14565"/>
                      <a:pt x="148669" y="14079"/>
                      <a:pt x="148917" y="13584"/>
                    </a:cubicBezTo>
                    <a:cubicBezTo>
                      <a:pt x="151727" y="9307"/>
                      <a:pt x="159680" y="12117"/>
                      <a:pt x="158213" y="17985"/>
                    </a:cubicBezTo>
                    <a:cubicBezTo>
                      <a:pt x="147574" y="64448"/>
                      <a:pt x="126057" y="109929"/>
                      <a:pt x="93415" y="145029"/>
                    </a:cubicBezTo>
                    <a:cubicBezTo>
                      <a:pt x="129972" y="147106"/>
                      <a:pt x="169710" y="148696"/>
                      <a:pt x="204314" y="158850"/>
                    </a:cubicBezTo>
                    <a:cubicBezTo>
                      <a:pt x="206515" y="159450"/>
                      <a:pt x="206515" y="161898"/>
                      <a:pt x="205171" y="16311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grpSp>
            <p:nvGrpSpPr>
              <p:cNvPr id="9" name="Google Shape;779;p37">
                <a:extLst>
                  <a:ext uri="{FF2B5EF4-FFF2-40B4-BE49-F238E27FC236}">
                    <a16:creationId xmlns:a16="http://schemas.microsoft.com/office/drawing/2014/main" id="{CC2EE7B3-FE5E-2045-2F21-041F1E3E4F73}"/>
                  </a:ext>
                </a:extLst>
              </p:cNvPr>
              <p:cNvGrpSpPr/>
              <p:nvPr/>
            </p:nvGrpSpPr>
            <p:grpSpPr>
              <a:xfrm>
                <a:off x="3259963" y="1727596"/>
                <a:ext cx="207035" cy="305219"/>
                <a:chOff x="3259963" y="1727596"/>
                <a:chExt cx="207035" cy="305219"/>
              </a:xfrm>
            </p:grpSpPr>
            <p:sp>
              <p:nvSpPr>
                <p:cNvPr id="10" name="Google Shape;780;p37">
                  <a:extLst>
                    <a:ext uri="{FF2B5EF4-FFF2-40B4-BE49-F238E27FC236}">
                      <a16:creationId xmlns:a16="http://schemas.microsoft.com/office/drawing/2014/main" id="{6818132C-3615-5F04-2422-726C845F0CED}"/>
                    </a:ext>
                  </a:extLst>
                </p:cNvPr>
                <p:cNvSpPr/>
                <p:nvPr/>
              </p:nvSpPr>
              <p:spPr>
                <a:xfrm>
                  <a:off x="3347324" y="1727596"/>
                  <a:ext cx="70938" cy="132568"/>
                </a:xfrm>
                <a:custGeom>
                  <a:avLst/>
                  <a:gdLst/>
                  <a:ahLst/>
                  <a:cxnLst/>
                  <a:rect l="l" t="t" r="r" b="b"/>
                  <a:pathLst>
                    <a:path w="70938" h="132568" extrusionOk="0">
                      <a:moveTo>
                        <a:pt x="0" y="129397"/>
                      </a:moveTo>
                      <a:cubicBezTo>
                        <a:pt x="2191" y="130483"/>
                        <a:pt x="4438" y="131531"/>
                        <a:pt x="6715" y="132569"/>
                      </a:cubicBezTo>
                      <a:cubicBezTo>
                        <a:pt x="38919" y="97593"/>
                        <a:pt x="60207" y="52492"/>
                        <a:pt x="70761" y="6410"/>
                      </a:cubicBezTo>
                      <a:cubicBezTo>
                        <a:pt x="71733" y="2505"/>
                        <a:pt x="68542" y="10"/>
                        <a:pt x="65465" y="0"/>
                      </a:cubicBezTo>
                      <a:cubicBezTo>
                        <a:pt x="62894" y="4991"/>
                        <a:pt x="60198" y="9906"/>
                        <a:pt x="57578" y="14878"/>
                      </a:cubicBezTo>
                      <a:cubicBezTo>
                        <a:pt x="45310" y="57207"/>
                        <a:pt x="25403" y="93583"/>
                        <a:pt x="0" y="129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sp>
              <p:nvSpPr>
                <p:cNvPr id="11" name="Google Shape;781;p37">
                  <a:extLst>
                    <a:ext uri="{FF2B5EF4-FFF2-40B4-BE49-F238E27FC236}">
                      <a16:creationId xmlns:a16="http://schemas.microsoft.com/office/drawing/2014/main" id="{176436D9-B8CF-8CB9-EB5A-69E7AA4FED03}"/>
                    </a:ext>
                  </a:extLst>
                </p:cNvPr>
                <p:cNvSpPr/>
                <p:nvPr/>
              </p:nvSpPr>
              <p:spPr>
                <a:xfrm>
                  <a:off x="3335218" y="1861223"/>
                  <a:ext cx="131780" cy="171592"/>
                </a:xfrm>
                <a:custGeom>
                  <a:avLst/>
                  <a:gdLst/>
                  <a:ahLst/>
                  <a:cxnLst/>
                  <a:rect l="l" t="t" r="r" b="b"/>
                  <a:pathLst>
                    <a:path w="131780" h="171592" extrusionOk="0">
                      <a:moveTo>
                        <a:pt x="129826" y="17917"/>
                      </a:moveTo>
                      <a:cubicBezTo>
                        <a:pt x="131169" y="16697"/>
                        <a:pt x="131169" y="14249"/>
                        <a:pt x="128968" y="13640"/>
                      </a:cubicBezTo>
                      <a:cubicBezTo>
                        <a:pt x="95364" y="3781"/>
                        <a:pt x="56931" y="2000"/>
                        <a:pt x="21250" y="0"/>
                      </a:cubicBezTo>
                      <a:cubicBezTo>
                        <a:pt x="23346" y="924"/>
                        <a:pt x="25365" y="1895"/>
                        <a:pt x="27556" y="2743"/>
                      </a:cubicBezTo>
                      <a:cubicBezTo>
                        <a:pt x="35176" y="5705"/>
                        <a:pt x="41434" y="10354"/>
                        <a:pt x="46130" y="15964"/>
                      </a:cubicBezTo>
                      <a:cubicBezTo>
                        <a:pt x="70637" y="18688"/>
                        <a:pt x="95659" y="20745"/>
                        <a:pt x="119434" y="19250"/>
                      </a:cubicBezTo>
                      <a:cubicBezTo>
                        <a:pt x="85925" y="61551"/>
                        <a:pt x="50187" y="101689"/>
                        <a:pt x="12430" y="139903"/>
                      </a:cubicBezTo>
                      <a:cubicBezTo>
                        <a:pt x="8201" y="150447"/>
                        <a:pt x="4067" y="161011"/>
                        <a:pt x="0" y="171593"/>
                      </a:cubicBezTo>
                      <a:cubicBezTo>
                        <a:pt x="46511" y="126378"/>
                        <a:pt x="89983" y="78315"/>
                        <a:pt x="130197" y="27194"/>
                      </a:cubicBezTo>
                      <a:cubicBezTo>
                        <a:pt x="132759" y="24032"/>
                        <a:pt x="131902" y="20364"/>
                        <a:pt x="129826" y="1791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sp>
              <p:nvSpPr>
                <p:cNvPr id="12" name="Google Shape;782;p37">
                  <a:extLst>
                    <a:ext uri="{FF2B5EF4-FFF2-40B4-BE49-F238E27FC236}">
                      <a16:creationId xmlns:a16="http://schemas.microsoft.com/office/drawing/2014/main" id="{9B8387FC-3D22-379D-3964-B98A620BA38B}"/>
                    </a:ext>
                  </a:extLst>
                </p:cNvPr>
                <p:cNvSpPr/>
                <p:nvPr/>
              </p:nvSpPr>
              <p:spPr>
                <a:xfrm>
                  <a:off x="3259963" y="1902199"/>
                  <a:ext cx="38355" cy="12572"/>
                </a:xfrm>
                <a:custGeom>
                  <a:avLst/>
                  <a:gdLst/>
                  <a:ahLst/>
                  <a:cxnLst/>
                  <a:rect l="l" t="t" r="r" b="b"/>
                  <a:pathLst>
                    <a:path w="38355" h="12572" extrusionOk="0">
                      <a:moveTo>
                        <a:pt x="7237" y="9954"/>
                      </a:moveTo>
                      <a:cubicBezTo>
                        <a:pt x="17638" y="11173"/>
                        <a:pt x="28001" y="11963"/>
                        <a:pt x="38355" y="12573"/>
                      </a:cubicBezTo>
                      <a:cubicBezTo>
                        <a:pt x="29945" y="8811"/>
                        <a:pt x="21315" y="5686"/>
                        <a:pt x="12133" y="4181"/>
                      </a:cubicBezTo>
                      <a:cubicBezTo>
                        <a:pt x="7704" y="3458"/>
                        <a:pt x="3951" y="1972"/>
                        <a:pt x="712" y="0"/>
                      </a:cubicBezTo>
                      <a:cubicBezTo>
                        <a:pt x="-1783" y="4648"/>
                        <a:pt x="2732" y="9373"/>
                        <a:pt x="7237" y="99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grpSp>
        </p:grpSp>
      </p:grpSp>
      <p:sp>
        <p:nvSpPr>
          <p:cNvPr id="48" name="Google Shape;84;p3">
            <a:extLst>
              <a:ext uri="{FF2B5EF4-FFF2-40B4-BE49-F238E27FC236}">
                <a16:creationId xmlns:a16="http://schemas.microsoft.com/office/drawing/2014/main" id="{069FAEF1-1800-F050-FD7A-A4BE20185E38}"/>
              </a:ext>
            </a:extLst>
          </p:cNvPr>
          <p:cNvSpPr/>
          <p:nvPr/>
        </p:nvSpPr>
        <p:spPr>
          <a:xfrm>
            <a:off x="1686964" y="778261"/>
            <a:ext cx="6374915" cy="3347350"/>
          </a:xfrm>
          <a:prstGeom prst="roundRect">
            <a:avLst>
              <a:gd name="adj" fmla="val 6471"/>
            </a:avLst>
          </a:prstGeom>
          <a:solidFill>
            <a:srgbClr val="FFFFFF"/>
          </a:solid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43" name="Google Shape;808;p37">
            <a:extLst>
              <a:ext uri="{FF2B5EF4-FFF2-40B4-BE49-F238E27FC236}">
                <a16:creationId xmlns:a16="http://schemas.microsoft.com/office/drawing/2014/main" id="{82AEF410-71B5-F364-B53E-86F02D5E5373}"/>
              </a:ext>
            </a:extLst>
          </p:cNvPr>
          <p:cNvPicPr preferRelativeResize="0"/>
          <p:nvPr/>
        </p:nvPicPr>
        <p:blipFill>
          <a:blip r:embed="rId3">
            <a:alphaModFix/>
          </a:blip>
          <a:stretch>
            <a:fillRect/>
          </a:stretch>
        </p:blipFill>
        <p:spPr>
          <a:xfrm rot="789856" flipH="1">
            <a:off x="372599" y="-2393"/>
            <a:ext cx="2536828" cy="1307393"/>
          </a:xfrm>
          <a:prstGeom prst="rect">
            <a:avLst/>
          </a:prstGeom>
          <a:noFill/>
          <a:ln>
            <a:noFill/>
          </a:ln>
          <a:effectLst>
            <a:outerShdw blurRad="85725" dist="28575" dir="3360000" algn="bl" rotWithShape="0">
              <a:schemeClr val="dk1">
                <a:alpha val="39000"/>
              </a:schemeClr>
            </a:outerShdw>
          </a:effectLst>
        </p:spPr>
      </p:pic>
      <p:pic>
        <p:nvPicPr>
          <p:cNvPr id="53" name="Google Shape;1025;p46">
            <a:extLst>
              <a:ext uri="{FF2B5EF4-FFF2-40B4-BE49-F238E27FC236}">
                <a16:creationId xmlns:a16="http://schemas.microsoft.com/office/drawing/2014/main" id="{5F117E15-1E0A-3AFA-BAA8-E74D07F780C8}"/>
              </a:ext>
            </a:extLst>
          </p:cNvPr>
          <p:cNvPicPr preferRelativeResize="0"/>
          <p:nvPr/>
        </p:nvPicPr>
        <p:blipFill>
          <a:blip r:embed="rId4">
            <a:alphaModFix/>
          </a:blip>
          <a:stretch>
            <a:fillRect/>
          </a:stretch>
        </p:blipFill>
        <p:spPr>
          <a:xfrm rot="-473073">
            <a:off x="107742" y="12443"/>
            <a:ext cx="1547281" cy="1443326"/>
          </a:xfrm>
          <a:prstGeom prst="rect">
            <a:avLst/>
          </a:prstGeom>
          <a:noFill/>
          <a:ln>
            <a:noFill/>
          </a:ln>
          <a:effectLst>
            <a:outerShdw blurRad="57150" dist="19050" dir="4200000" algn="bl" rotWithShape="0">
              <a:schemeClr val="dk1">
                <a:alpha val="30000"/>
              </a:schemeClr>
            </a:outerShdw>
          </a:effectLst>
        </p:spPr>
      </p:pic>
      <p:pic>
        <p:nvPicPr>
          <p:cNvPr id="55" name="Google Shape;1357;p56">
            <a:extLst>
              <a:ext uri="{FF2B5EF4-FFF2-40B4-BE49-F238E27FC236}">
                <a16:creationId xmlns:a16="http://schemas.microsoft.com/office/drawing/2014/main" id="{C509A392-A56D-5DF7-0ACD-B4DE3D30F7F3}"/>
              </a:ext>
            </a:extLst>
          </p:cNvPr>
          <p:cNvPicPr preferRelativeResize="0"/>
          <p:nvPr/>
        </p:nvPicPr>
        <p:blipFill>
          <a:blip r:embed="rId5">
            <a:alphaModFix/>
          </a:blip>
          <a:stretch>
            <a:fillRect/>
          </a:stretch>
        </p:blipFill>
        <p:spPr>
          <a:xfrm rot="2232348">
            <a:off x="7680540" y="-40915"/>
            <a:ext cx="774377" cy="1220602"/>
          </a:xfrm>
          <a:prstGeom prst="rect">
            <a:avLst/>
          </a:prstGeom>
          <a:noFill/>
          <a:ln>
            <a:noFill/>
          </a:ln>
          <a:effectLst>
            <a:outerShdw blurRad="57150" dist="19050" dir="5400000" algn="bl" rotWithShape="0">
              <a:schemeClr val="dk1">
                <a:alpha val="40000"/>
              </a:schemeClr>
            </a:outerShdw>
          </a:effectLst>
        </p:spPr>
      </p:pic>
      <p:pic>
        <p:nvPicPr>
          <p:cNvPr id="56" name="Google Shape;1367;p56">
            <a:extLst>
              <a:ext uri="{FF2B5EF4-FFF2-40B4-BE49-F238E27FC236}">
                <a16:creationId xmlns:a16="http://schemas.microsoft.com/office/drawing/2014/main" id="{7F0C35AA-E75C-6D83-7EA3-6E66BF41F184}"/>
              </a:ext>
            </a:extLst>
          </p:cNvPr>
          <p:cNvPicPr preferRelativeResize="0"/>
          <p:nvPr/>
        </p:nvPicPr>
        <p:blipFill>
          <a:blip r:embed="rId6">
            <a:alphaModFix/>
          </a:blip>
          <a:stretch>
            <a:fillRect/>
          </a:stretch>
        </p:blipFill>
        <p:spPr>
          <a:xfrm rot="354146">
            <a:off x="7328177" y="297217"/>
            <a:ext cx="540599" cy="836671"/>
          </a:xfrm>
          <a:prstGeom prst="rect">
            <a:avLst/>
          </a:prstGeom>
          <a:noFill/>
          <a:ln>
            <a:noFill/>
          </a:ln>
          <a:effectLst>
            <a:outerShdw blurRad="57150" dist="19050" dir="5400000" algn="bl" rotWithShape="0">
              <a:schemeClr val="dk1">
                <a:alpha val="40000"/>
              </a:schemeClr>
            </a:outerShdw>
          </a:effectLst>
        </p:spPr>
      </p:pic>
      <p:pic>
        <p:nvPicPr>
          <p:cNvPr id="227" name="Picture 226">
            <a:extLst>
              <a:ext uri="{FF2B5EF4-FFF2-40B4-BE49-F238E27FC236}">
                <a16:creationId xmlns:a16="http://schemas.microsoft.com/office/drawing/2014/main" id="{0449A91F-42EC-DF03-C862-AB836E444B3E}"/>
              </a:ext>
            </a:extLst>
          </p:cNvPr>
          <p:cNvPicPr>
            <a:picLocks noChangeAspect="1"/>
          </p:cNvPicPr>
          <p:nvPr/>
        </p:nvPicPr>
        <p:blipFill>
          <a:blip r:embed="rId7"/>
          <a:stretch>
            <a:fillRect/>
          </a:stretch>
        </p:blipFill>
        <p:spPr>
          <a:xfrm>
            <a:off x="448637" y="854286"/>
            <a:ext cx="1085402" cy="1074656"/>
          </a:xfrm>
          <a:prstGeom prst="rect">
            <a:avLst/>
          </a:prstGeom>
        </p:spPr>
      </p:pic>
      <p:pic>
        <p:nvPicPr>
          <p:cNvPr id="4" name="Picture 3">
            <a:extLst>
              <a:ext uri="{FF2B5EF4-FFF2-40B4-BE49-F238E27FC236}">
                <a16:creationId xmlns:a16="http://schemas.microsoft.com/office/drawing/2014/main" id="{4C61BDF5-E00D-95F6-DD6F-A869D153191A}"/>
              </a:ext>
            </a:extLst>
          </p:cNvPr>
          <p:cNvPicPr>
            <a:picLocks noChangeAspect="1"/>
          </p:cNvPicPr>
          <p:nvPr/>
        </p:nvPicPr>
        <p:blipFill>
          <a:blip r:embed="rId8"/>
          <a:stretch>
            <a:fillRect/>
          </a:stretch>
        </p:blipFill>
        <p:spPr>
          <a:xfrm>
            <a:off x="3064972" y="1041600"/>
            <a:ext cx="3920068" cy="1231499"/>
          </a:xfrm>
          <a:prstGeom prst="rect">
            <a:avLst/>
          </a:prstGeom>
        </p:spPr>
      </p:pic>
      <p:pic>
        <p:nvPicPr>
          <p:cNvPr id="18" name="Picture 17">
            <a:extLst>
              <a:ext uri="{FF2B5EF4-FFF2-40B4-BE49-F238E27FC236}">
                <a16:creationId xmlns:a16="http://schemas.microsoft.com/office/drawing/2014/main" id="{AB0D3B00-C0EB-BFFB-8E7A-621C6FFEE612}"/>
              </a:ext>
            </a:extLst>
          </p:cNvPr>
          <p:cNvPicPr>
            <a:picLocks noChangeAspect="1"/>
          </p:cNvPicPr>
          <p:nvPr/>
        </p:nvPicPr>
        <p:blipFill>
          <a:blip r:embed="rId9"/>
          <a:stretch>
            <a:fillRect/>
          </a:stretch>
        </p:blipFill>
        <p:spPr>
          <a:xfrm>
            <a:off x="3435774" y="2267148"/>
            <a:ext cx="4352921" cy="1213209"/>
          </a:xfrm>
          <a:prstGeom prst="rect">
            <a:avLst/>
          </a:prstGeom>
        </p:spPr>
      </p:pic>
      <p:pic>
        <p:nvPicPr>
          <p:cNvPr id="19" name="Picture 18">
            <a:extLst>
              <a:ext uri="{FF2B5EF4-FFF2-40B4-BE49-F238E27FC236}">
                <a16:creationId xmlns:a16="http://schemas.microsoft.com/office/drawing/2014/main" id="{FF203BBE-87F6-73D9-1309-2766B700287B}"/>
              </a:ext>
            </a:extLst>
          </p:cNvPr>
          <p:cNvPicPr>
            <a:picLocks noChangeAspect="1"/>
          </p:cNvPicPr>
          <p:nvPr/>
        </p:nvPicPr>
        <p:blipFill>
          <a:blip r:embed="rId10"/>
          <a:stretch>
            <a:fillRect/>
          </a:stretch>
        </p:blipFill>
        <p:spPr>
          <a:xfrm>
            <a:off x="4066263" y="0"/>
            <a:ext cx="1749704" cy="932769"/>
          </a:xfrm>
          <a:prstGeom prst="rect">
            <a:avLst/>
          </a:prstGeom>
        </p:spPr>
      </p:pic>
      <p:sp>
        <p:nvSpPr>
          <p:cNvPr id="20" name="Freeform 4">
            <a:extLst>
              <a:ext uri="{FF2B5EF4-FFF2-40B4-BE49-F238E27FC236}">
                <a16:creationId xmlns:a16="http://schemas.microsoft.com/office/drawing/2014/main" id="{2E6D0CBB-A715-DF00-4253-DAE609EF212A}"/>
              </a:ext>
            </a:extLst>
          </p:cNvPr>
          <p:cNvSpPr/>
          <p:nvPr/>
        </p:nvSpPr>
        <p:spPr>
          <a:xfrm>
            <a:off x="536894" y="1812022"/>
            <a:ext cx="2063693" cy="3331478"/>
          </a:xfrm>
          <a:custGeom>
            <a:avLst/>
            <a:gdLst/>
            <a:ahLst/>
            <a:cxnLst/>
            <a:rect l="l" t="t" r="r" b="b"/>
            <a:pathLst>
              <a:path w="5616702" h="8229600">
                <a:moveTo>
                  <a:pt x="0" y="0"/>
                </a:moveTo>
                <a:lnTo>
                  <a:pt x="5616702" y="0"/>
                </a:lnTo>
                <a:lnTo>
                  <a:pt x="5616702" y="8229600"/>
                </a:lnTo>
                <a:lnTo>
                  <a:pt x="0" y="8229600"/>
                </a:lnTo>
                <a:lnTo>
                  <a:pt x="0" y="0"/>
                </a:lnTo>
                <a:close/>
              </a:path>
            </a:pathLst>
          </a:custGeom>
          <a:blipFill>
            <a:blip r:embed="rId11"/>
            <a:stretch>
              <a:fillRect/>
            </a:stretch>
          </a:blipFill>
        </p:spPr>
        <p:txBody>
          <a:bodyPr/>
          <a:lstStyle/>
          <a:p>
            <a:endParaRPr lang="en-US"/>
          </a:p>
        </p:txBody>
      </p:sp>
      <p:sp>
        <p:nvSpPr>
          <p:cNvPr id="21" name="Freeform 3">
            <a:extLst>
              <a:ext uri="{FF2B5EF4-FFF2-40B4-BE49-F238E27FC236}">
                <a16:creationId xmlns:a16="http://schemas.microsoft.com/office/drawing/2014/main" id="{2CC06779-9583-B659-CBFC-F1D02B2250AC}"/>
              </a:ext>
            </a:extLst>
          </p:cNvPr>
          <p:cNvSpPr/>
          <p:nvPr/>
        </p:nvSpPr>
        <p:spPr>
          <a:xfrm>
            <a:off x="7608815" y="3347207"/>
            <a:ext cx="1290588" cy="1555109"/>
          </a:xfrm>
          <a:custGeom>
            <a:avLst/>
            <a:gdLst/>
            <a:ahLst/>
            <a:cxnLst/>
            <a:rect l="l" t="t" r="r" b="b"/>
            <a:pathLst>
              <a:path w="3384423" h="4114800">
                <a:moveTo>
                  <a:pt x="0" y="0"/>
                </a:moveTo>
                <a:lnTo>
                  <a:pt x="3384424" y="0"/>
                </a:lnTo>
                <a:lnTo>
                  <a:pt x="338442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extLst>
      <p:ext uri="{BB962C8B-B14F-4D97-AF65-F5344CB8AC3E}">
        <p14:creationId xmlns:p14="http://schemas.microsoft.com/office/powerpoint/2010/main" val="2279998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 calcmode="lin" valueType="num">
                                      <p:cBhvr>
                                        <p:cTn id="16" dur="500" fill="hold"/>
                                        <p:tgtEl>
                                          <p:spTgt spid="4"/>
                                        </p:tgtEl>
                                        <p:attrNameLst>
                                          <p:attrName>style.rotation</p:attrName>
                                        </p:attrNameLst>
                                      </p:cBhvr>
                                      <p:tavLst>
                                        <p:tav tm="0">
                                          <p:val>
                                            <p:fltVal val="360"/>
                                          </p:val>
                                        </p:tav>
                                        <p:tav tm="100000">
                                          <p:val>
                                            <p:fltVal val="0"/>
                                          </p:val>
                                        </p:tav>
                                      </p:tavLst>
                                    </p:anim>
                                    <p:animEffect transition="in" filter="fade">
                                      <p:cBhvr>
                                        <p:cTn id="17" dur="500"/>
                                        <p:tgtEl>
                                          <p:spTgt spid="4"/>
                                        </p:tgtEl>
                                      </p:cBhvr>
                                    </p:animEffect>
                                  </p:childTnLst>
                                </p:cTn>
                              </p:par>
                              <p:par>
                                <p:cTn id="18" presetID="49" presetClass="entr" presetSubtype="0" decel="10000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 calcmode="lin" valueType="num">
                                      <p:cBhvr>
                                        <p:cTn id="22" dur="500" fill="hold"/>
                                        <p:tgtEl>
                                          <p:spTgt spid="18"/>
                                        </p:tgtEl>
                                        <p:attrNameLst>
                                          <p:attrName>style.rotation</p:attrName>
                                        </p:attrNameLst>
                                      </p:cBhvr>
                                      <p:tavLst>
                                        <p:tav tm="0">
                                          <p:val>
                                            <p:fltVal val="360"/>
                                          </p:val>
                                        </p:tav>
                                        <p:tav tm="100000">
                                          <p:val>
                                            <p:fltVal val="0"/>
                                          </p:val>
                                        </p:tav>
                                      </p:tavLst>
                                    </p:anim>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2DD"/>
        </a:solidFill>
        <a:effectLst/>
      </p:bgPr>
    </p:bg>
    <p:spTree>
      <p:nvGrpSpPr>
        <p:cNvPr id="1" name="Shape 960"/>
        <p:cNvGrpSpPr/>
        <p:nvPr/>
      </p:nvGrpSpPr>
      <p:grpSpPr>
        <a:xfrm>
          <a:off x="0" y="0"/>
          <a:ext cx="0" cy="0"/>
          <a:chOff x="0" y="0"/>
          <a:chExt cx="0" cy="0"/>
        </a:xfrm>
      </p:grpSpPr>
      <p:sp>
        <p:nvSpPr>
          <p:cNvPr id="55" name="Rectangle 54">
            <a:extLst>
              <a:ext uri="{FF2B5EF4-FFF2-40B4-BE49-F238E27FC236}">
                <a16:creationId xmlns:a16="http://schemas.microsoft.com/office/drawing/2014/main" id="{39FA1598-83AF-3657-496A-8C2FB2CF5A2C}"/>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pic>
        <p:nvPicPr>
          <p:cNvPr id="52" name="Picture 51">
            <a:extLst>
              <a:ext uri="{FF2B5EF4-FFF2-40B4-BE49-F238E27FC236}">
                <a16:creationId xmlns:a16="http://schemas.microsoft.com/office/drawing/2014/main" id="{A3348D77-E389-29AC-B2E2-D4D54891E915}"/>
              </a:ext>
            </a:extLst>
          </p:cNvPr>
          <p:cNvPicPr>
            <a:picLocks noChangeAspect="1"/>
          </p:cNvPicPr>
          <p:nvPr/>
        </p:nvPicPr>
        <p:blipFill>
          <a:blip r:embed="rId3"/>
          <a:stretch>
            <a:fillRect/>
          </a:stretch>
        </p:blipFill>
        <p:spPr>
          <a:xfrm>
            <a:off x="0" y="22655"/>
            <a:ext cx="9144000" cy="5098190"/>
          </a:xfrm>
          <a:prstGeom prst="rect">
            <a:avLst/>
          </a:prstGeom>
        </p:spPr>
      </p:pic>
      <p:sp>
        <p:nvSpPr>
          <p:cNvPr id="961" name="Google Shape;961;p38"/>
          <p:cNvSpPr/>
          <p:nvPr/>
        </p:nvSpPr>
        <p:spPr>
          <a:xfrm>
            <a:off x="190500" y="203199"/>
            <a:ext cx="8699500" cy="1600201"/>
          </a:xfrm>
          <a:prstGeom prst="roundRect">
            <a:avLst/>
          </a:prstGeom>
          <a:solidFill>
            <a:schemeClr val="accent1"/>
          </a:solid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62" name="Google Shape;962;p38"/>
          <p:cNvSpPr txBox="1">
            <a:spLocks noGrp="1"/>
          </p:cNvSpPr>
          <p:nvPr>
            <p:ph type="title"/>
          </p:nvPr>
        </p:nvSpPr>
        <p:spPr>
          <a:xfrm>
            <a:off x="543351" y="515167"/>
            <a:ext cx="7722300" cy="7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latin typeface="Cambria" panose="02040503050406030204" pitchFamily="18" charset="0"/>
                <a:ea typeface="Cambria" panose="02040503050406030204" pitchFamily="18" charset="0"/>
              </a:rPr>
              <a:t>5. </a:t>
            </a:r>
            <a:r>
              <a:rPr lang="en-US" sz="4400" dirty="0" err="1">
                <a:latin typeface="Cambria" panose="02040503050406030204" pitchFamily="18" charset="0"/>
                <a:ea typeface="Cambria" panose="02040503050406030204" pitchFamily="18" charset="0"/>
              </a:rPr>
              <a:t>Số</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thích</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hợp</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viết</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vào</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chỗ</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chấm</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của</a:t>
            </a:r>
            <a:r>
              <a:rPr lang="en-US" sz="4400" dirty="0">
                <a:latin typeface="Cambria" panose="02040503050406030204" pitchFamily="18" charset="0"/>
                <a:ea typeface="Cambria" panose="02040503050406030204" pitchFamily="18" charset="0"/>
              </a:rPr>
              <a:t> 42 cm = ... m </a:t>
            </a:r>
            <a:r>
              <a:rPr lang="en-US" sz="4400" dirty="0" err="1">
                <a:latin typeface="Cambria" panose="02040503050406030204" pitchFamily="18" charset="0"/>
                <a:ea typeface="Cambria" panose="02040503050406030204" pitchFamily="18" charset="0"/>
              </a:rPr>
              <a:t>là</a:t>
            </a:r>
            <a:r>
              <a:rPr lang="en-US" sz="4400" dirty="0">
                <a:latin typeface="Cambria" panose="02040503050406030204" pitchFamily="18" charset="0"/>
                <a:ea typeface="Cambria" panose="02040503050406030204" pitchFamily="18" charset="0"/>
              </a:rPr>
              <a:t>:</a:t>
            </a:r>
            <a:endParaRPr sz="4400" dirty="0">
              <a:latin typeface="Cambria" panose="02040503050406030204" pitchFamily="18" charset="0"/>
              <a:ea typeface="Cambria" panose="02040503050406030204" pitchFamily="18" charset="0"/>
            </a:endParaRPr>
          </a:p>
        </p:txBody>
      </p:sp>
      <p:grpSp>
        <p:nvGrpSpPr>
          <p:cNvPr id="50" name="Group 49">
            <a:extLst>
              <a:ext uri="{FF2B5EF4-FFF2-40B4-BE49-F238E27FC236}">
                <a16:creationId xmlns:a16="http://schemas.microsoft.com/office/drawing/2014/main" id="{6CF0720E-65D0-E099-E1ED-61116015E443}"/>
              </a:ext>
            </a:extLst>
          </p:cNvPr>
          <p:cNvGrpSpPr/>
          <p:nvPr/>
        </p:nvGrpSpPr>
        <p:grpSpPr>
          <a:xfrm>
            <a:off x="264302" y="1955801"/>
            <a:ext cx="3964798" cy="1384300"/>
            <a:chOff x="264302" y="1955801"/>
            <a:chExt cx="3964798" cy="1384300"/>
          </a:xfrm>
        </p:grpSpPr>
        <p:sp>
          <p:nvSpPr>
            <p:cNvPr id="40" name="Flowchart: Terminator 39">
              <a:extLst>
                <a:ext uri="{FF2B5EF4-FFF2-40B4-BE49-F238E27FC236}">
                  <a16:creationId xmlns:a16="http://schemas.microsoft.com/office/drawing/2014/main" id="{77935176-8DB9-1178-DF3B-54100F4576D7}"/>
                </a:ext>
              </a:extLst>
            </p:cNvPr>
            <p:cNvSpPr/>
            <p:nvPr/>
          </p:nvSpPr>
          <p:spPr>
            <a:xfrm>
              <a:off x="431800" y="21844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A. 0,42</a:t>
              </a:r>
            </a:p>
          </p:txBody>
        </p:sp>
        <p:pic>
          <p:nvPicPr>
            <p:cNvPr id="47" name="Picture 46">
              <a:extLst>
                <a:ext uri="{FF2B5EF4-FFF2-40B4-BE49-F238E27FC236}">
                  <a16:creationId xmlns:a16="http://schemas.microsoft.com/office/drawing/2014/main" id="{7D61FD56-8834-94E3-1A08-24BDC58C322D}"/>
                </a:ext>
              </a:extLst>
            </p:cNvPr>
            <p:cNvPicPr>
              <a:picLocks noChangeAspect="1"/>
            </p:cNvPicPr>
            <p:nvPr/>
          </p:nvPicPr>
          <p:blipFill>
            <a:blip r:embed="rId4"/>
            <a:stretch>
              <a:fillRect/>
            </a:stretch>
          </p:blipFill>
          <p:spPr>
            <a:xfrm>
              <a:off x="264302" y="1955801"/>
              <a:ext cx="893095" cy="870390"/>
            </a:xfrm>
            <a:prstGeom prst="rect">
              <a:avLst/>
            </a:prstGeom>
          </p:spPr>
        </p:pic>
      </p:grpSp>
      <p:grpSp>
        <p:nvGrpSpPr>
          <p:cNvPr id="51" name="Group 50">
            <a:extLst>
              <a:ext uri="{FF2B5EF4-FFF2-40B4-BE49-F238E27FC236}">
                <a16:creationId xmlns:a16="http://schemas.microsoft.com/office/drawing/2014/main" id="{F68A93ED-EA8E-4F2E-F22E-C2EF19965A32}"/>
              </a:ext>
            </a:extLst>
          </p:cNvPr>
          <p:cNvGrpSpPr/>
          <p:nvPr/>
        </p:nvGrpSpPr>
        <p:grpSpPr>
          <a:xfrm>
            <a:off x="241337" y="3467101"/>
            <a:ext cx="3964799" cy="1390651"/>
            <a:chOff x="264301" y="3333750"/>
            <a:chExt cx="3964799" cy="1390651"/>
          </a:xfrm>
        </p:grpSpPr>
        <p:sp>
          <p:nvSpPr>
            <p:cNvPr id="72" name="Flowchart: Terminator 71">
              <a:extLst>
                <a:ext uri="{FF2B5EF4-FFF2-40B4-BE49-F238E27FC236}">
                  <a16:creationId xmlns:a16="http://schemas.microsoft.com/office/drawing/2014/main" id="{6E1F6BBD-8502-1FEF-BB37-3091BBDDAE79}"/>
                </a:ext>
              </a:extLst>
            </p:cNvPr>
            <p:cNvSpPr/>
            <p:nvPr/>
          </p:nvSpPr>
          <p:spPr>
            <a:xfrm>
              <a:off x="431800" y="35687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B. </a:t>
              </a:r>
              <a:r>
                <a:rPr lang="en-US" sz="4800">
                  <a:latin typeface="Cambria" panose="02040503050406030204" pitchFamily="18" charset="0"/>
                  <a:ea typeface="Cambria" panose="02040503050406030204" pitchFamily="18" charset="0"/>
                </a:rPr>
                <a:t>4,2</a:t>
              </a:r>
              <a:endParaRPr lang="en-US" sz="4800" dirty="0">
                <a:latin typeface="Cambria" panose="02040503050406030204" pitchFamily="18" charset="0"/>
                <a:ea typeface="Cambria" panose="02040503050406030204" pitchFamily="18" charset="0"/>
              </a:endParaRPr>
            </a:p>
          </p:txBody>
        </p:sp>
        <p:pic>
          <p:nvPicPr>
            <p:cNvPr id="96" name="Picture 95">
              <a:extLst>
                <a:ext uri="{FF2B5EF4-FFF2-40B4-BE49-F238E27FC236}">
                  <a16:creationId xmlns:a16="http://schemas.microsoft.com/office/drawing/2014/main" id="{52D10921-EB99-FDBF-80D3-0CE8D4DCE94C}"/>
                </a:ext>
              </a:extLst>
            </p:cNvPr>
            <p:cNvPicPr>
              <a:picLocks noChangeAspect="1"/>
            </p:cNvPicPr>
            <p:nvPr/>
          </p:nvPicPr>
          <p:blipFill>
            <a:blip r:embed="rId4"/>
            <a:stretch>
              <a:fillRect/>
            </a:stretch>
          </p:blipFill>
          <p:spPr>
            <a:xfrm>
              <a:off x="264301" y="3333750"/>
              <a:ext cx="893095" cy="870390"/>
            </a:xfrm>
            <a:prstGeom prst="rect">
              <a:avLst/>
            </a:prstGeom>
          </p:spPr>
        </p:pic>
      </p:grpSp>
      <p:grpSp>
        <p:nvGrpSpPr>
          <p:cNvPr id="49" name="Group 48">
            <a:extLst>
              <a:ext uri="{FF2B5EF4-FFF2-40B4-BE49-F238E27FC236}">
                <a16:creationId xmlns:a16="http://schemas.microsoft.com/office/drawing/2014/main" id="{444CD528-398A-24BF-2246-F64D165148D4}"/>
              </a:ext>
            </a:extLst>
          </p:cNvPr>
          <p:cNvGrpSpPr/>
          <p:nvPr/>
        </p:nvGrpSpPr>
        <p:grpSpPr>
          <a:xfrm>
            <a:off x="4750150" y="1979339"/>
            <a:ext cx="3962050" cy="1360762"/>
            <a:chOff x="4750150" y="1979339"/>
            <a:chExt cx="3962050" cy="1360762"/>
          </a:xfrm>
        </p:grpSpPr>
        <p:sp>
          <p:nvSpPr>
            <p:cNvPr id="73" name="Flowchart: Terminator 72">
              <a:extLst>
                <a:ext uri="{FF2B5EF4-FFF2-40B4-BE49-F238E27FC236}">
                  <a16:creationId xmlns:a16="http://schemas.microsoft.com/office/drawing/2014/main" id="{F501D1AE-5B13-B13F-B70E-C75D550B5B3F}"/>
                </a:ext>
              </a:extLst>
            </p:cNvPr>
            <p:cNvSpPr/>
            <p:nvPr/>
          </p:nvSpPr>
          <p:spPr>
            <a:xfrm>
              <a:off x="4750150" y="21844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C. 420</a:t>
              </a:r>
            </a:p>
          </p:txBody>
        </p:sp>
        <p:pic>
          <p:nvPicPr>
            <p:cNvPr id="97" name="Picture 96">
              <a:extLst>
                <a:ext uri="{FF2B5EF4-FFF2-40B4-BE49-F238E27FC236}">
                  <a16:creationId xmlns:a16="http://schemas.microsoft.com/office/drawing/2014/main" id="{1BF47909-1641-9BED-45C1-340C70DE1367}"/>
                </a:ext>
              </a:extLst>
            </p:cNvPr>
            <p:cNvPicPr>
              <a:picLocks noChangeAspect="1"/>
            </p:cNvPicPr>
            <p:nvPr/>
          </p:nvPicPr>
          <p:blipFill>
            <a:blip r:embed="rId4"/>
            <a:stretch>
              <a:fillRect/>
            </a:stretch>
          </p:blipFill>
          <p:spPr>
            <a:xfrm>
              <a:off x="7819105" y="1979339"/>
              <a:ext cx="893095" cy="870390"/>
            </a:xfrm>
            <a:prstGeom prst="rect">
              <a:avLst/>
            </a:prstGeom>
          </p:spPr>
        </p:pic>
      </p:grpSp>
      <p:grpSp>
        <p:nvGrpSpPr>
          <p:cNvPr id="48" name="Group 47">
            <a:extLst>
              <a:ext uri="{FF2B5EF4-FFF2-40B4-BE49-F238E27FC236}">
                <a16:creationId xmlns:a16="http://schemas.microsoft.com/office/drawing/2014/main" id="{601E439A-6795-F946-6029-A8B85A5EBB2D}"/>
              </a:ext>
            </a:extLst>
          </p:cNvPr>
          <p:cNvGrpSpPr/>
          <p:nvPr/>
        </p:nvGrpSpPr>
        <p:grpSpPr>
          <a:xfrm>
            <a:off x="4750150" y="3357288"/>
            <a:ext cx="3962049" cy="1519514"/>
            <a:chOff x="4750150" y="3357288"/>
            <a:chExt cx="3962049" cy="1519514"/>
          </a:xfrm>
        </p:grpSpPr>
        <p:sp>
          <p:nvSpPr>
            <p:cNvPr id="74" name="Flowchart: Terminator 73">
              <a:extLst>
                <a:ext uri="{FF2B5EF4-FFF2-40B4-BE49-F238E27FC236}">
                  <a16:creationId xmlns:a16="http://schemas.microsoft.com/office/drawing/2014/main" id="{9C9CDD78-E135-80B4-9FBB-ABC3D23201E1}"/>
                </a:ext>
              </a:extLst>
            </p:cNvPr>
            <p:cNvSpPr/>
            <p:nvPr/>
          </p:nvSpPr>
          <p:spPr>
            <a:xfrm>
              <a:off x="4750150" y="3721101"/>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D. 4,22</a:t>
              </a:r>
            </a:p>
          </p:txBody>
        </p:sp>
        <p:pic>
          <p:nvPicPr>
            <p:cNvPr id="98" name="Picture 97">
              <a:extLst>
                <a:ext uri="{FF2B5EF4-FFF2-40B4-BE49-F238E27FC236}">
                  <a16:creationId xmlns:a16="http://schemas.microsoft.com/office/drawing/2014/main" id="{4A4DFDAC-CBCA-314B-B1B7-8321C386B61B}"/>
                </a:ext>
              </a:extLst>
            </p:cNvPr>
            <p:cNvPicPr>
              <a:picLocks noChangeAspect="1"/>
            </p:cNvPicPr>
            <p:nvPr/>
          </p:nvPicPr>
          <p:blipFill>
            <a:blip r:embed="rId4"/>
            <a:stretch>
              <a:fillRect/>
            </a:stretch>
          </p:blipFill>
          <p:spPr>
            <a:xfrm>
              <a:off x="7819104" y="3357288"/>
              <a:ext cx="893095" cy="870390"/>
            </a:xfrm>
            <a:prstGeom prst="rect">
              <a:avLst/>
            </a:prstGeom>
          </p:spPr>
        </p:pic>
      </p:grpSp>
      <p:pic>
        <p:nvPicPr>
          <p:cNvPr id="42" name="Picture 41">
            <a:extLst>
              <a:ext uri="{FF2B5EF4-FFF2-40B4-BE49-F238E27FC236}">
                <a16:creationId xmlns:a16="http://schemas.microsoft.com/office/drawing/2014/main" id="{B36094E7-DF9B-C890-DF06-77C0FD250B4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83" b="93089" l="9983" r="89998">
                        <a14:foregroundMark x1="32425" y1="50612" x2="35976" y2="37029"/>
                        <a14:foregroundMark x1="35976" y1="37029" x2="35976" y2="37029"/>
                        <a14:foregroundMark x1="32809" y1="81234" x2="48032" y2="59755"/>
                        <a14:foregroundMark x1="41908" y1="75546" x2="53561" y2="63211"/>
                        <a14:foregroundMark x1="48608" y1="64195" x2="53945" y2="55796"/>
                        <a14:foregroundMark x1="59685" y1="76290" x2="59935" y2="87737"/>
                        <a14:foregroundMark x1="59935" y1="87737" x2="60280" y2="88385"/>
                        <a14:foregroundMark x1="63429" y1="74562" x2="65003" y2="81234"/>
                        <a14:foregroundMark x1="54540" y1="93089" x2="52774" y2="93089"/>
                        <a14:backgroundMark x1="52563" y1="13967" x2="70148" y2="14711"/>
                        <a14:backgroundMark x1="65214" y1="26566" x2="67978" y2="36933"/>
                      </a14:backgroundRemoval>
                    </a14:imgEffect>
                  </a14:imgLayer>
                </a14:imgProps>
              </a:ext>
            </a:extLst>
          </a:blip>
          <a:srcRect l="12470" t="12399" r="25903" b="3952"/>
          <a:stretch/>
        </p:blipFill>
        <p:spPr>
          <a:xfrm flipH="1">
            <a:off x="3306957" y="1927224"/>
            <a:ext cx="1181293" cy="1282701"/>
          </a:xfrm>
          <a:prstGeom prst="rect">
            <a:avLst/>
          </a:prstGeom>
        </p:spPr>
      </p:pic>
      <p:pic>
        <p:nvPicPr>
          <p:cNvPr id="44" name="Picture 43">
            <a:extLst>
              <a:ext uri="{FF2B5EF4-FFF2-40B4-BE49-F238E27FC236}">
                <a16:creationId xmlns:a16="http://schemas.microsoft.com/office/drawing/2014/main" id="{6FB1175B-CC4B-9FCE-DD3F-2D986B91CAB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4585400" y="1927224"/>
            <a:ext cx="1756672" cy="1405270"/>
          </a:xfrm>
          <a:prstGeom prst="rect">
            <a:avLst/>
          </a:prstGeom>
        </p:spPr>
      </p:pic>
      <p:pic>
        <p:nvPicPr>
          <p:cNvPr id="103" name="Picture 102">
            <a:extLst>
              <a:ext uri="{FF2B5EF4-FFF2-40B4-BE49-F238E27FC236}">
                <a16:creationId xmlns:a16="http://schemas.microsoft.com/office/drawing/2014/main" id="{DDAA3F4A-3E7C-99CB-852E-F3E20C7E449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4448493" y="3548336"/>
            <a:ext cx="1756672" cy="1405270"/>
          </a:xfrm>
          <a:prstGeom prst="rect">
            <a:avLst/>
          </a:prstGeom>
        </p:spPr>
      </p:pic>
      <p:pic>
        <p:nvPicPr>
          <p:cNvPr id="104" name="Picture 103">
            <a:extLst>
              <a:ext uri="{FF2B5EF4-FFF2-40B4-BE49-F238E27FC236}">
                <a16:creationId xmlns:a16="http://schemas.microsoft.com/office/drawing/2014/main" id="{09F0775B-1E4B-767F-DDFE-7A7728D71E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3019267" y="3523349"/>
            <a:ext cx="1756672" cy="1405270"/>
          </a:xfrm>
          <a:prstGeom prst="rect">
            <a:avLst/>
          </a:prstGeom>
        </p:spPr>
      </p:pic>
      <p:pic>
        <p:nvPicPr>
          <p:cNvPr id="54" name="Picture 53">
            <a:extLst>
              <a:ext uri="{FF2B5EF4-FFF2-40B4-BE49-F238E27FC236}">
                <a16:creationId xmlns:a16="http://schemas.microsoft.com/office/drawing/2014/main" id="{9A2FCDD7-4B0A-5AEA-6555-E7F5F6251370}"/>
              </a:ext>
            </a:extLst>
          </p:cNvPr>
          <p:cNvPicPr>
            <a:picLocks noChangeAspect="1"/>
          </p:cNvPicPr>
          <p:nvPr/>
        </p:nvPicPr>
        <p:blipFill>
          <a:blip r:embed="rId9"/>
          <a:stretch>
            <a:fillRect/>
          </a:stretch>
        </p:blipFill>
        <p:spPr>
          <a:xfrm>
            <a:off x="-3549699" y="-1552603"/>
            <a:ext cx="1892397" cy="1060505"/>
          </a:xfrm>
          <a:prstGeom prst="rect">
            <a:avLst/>
          </a:prstGeom>
        </p:spPr>
      </p:pic>
      <p:grpSp>
        <p:nvGrpSpPr>
          <p:cNvPr id="24" name="Google Shape;1230;p40">
            <a:extLst>
              <a:ext uri="{FF2B5EF4-FFF2-40B4-BE49-F238E27FC236}">
                <a16:creationId xmlns:a16="http://schemas.microsoft.com/office/drawing/2014/main" id="{CDFEC87F-37F5-D6DB-AF27-A6D94D5B8D59}"/>
              </a:ext>
            </a:extLst>
          </p:cNvPr>
          <p:cNvGrpSpPr/>
          <p:nvPr/>
        </p:nvGrpSpPr>
        <p:grpSpPr>
          <a:xfrm rot="20930693">
            <a:off x="3004489" y="2222844"/>
            <a:ext cx="2757433" cy="2507333"/>
            <a:chOff x="4612120" y="743097"/>
            <a:chExt cx="1596487" cy="1856109"/>
          </a:xfrm>
        </p:grpSpPr>
        <p:grpSp>
          <p:nvGrpSpPr>
            <p:cNvPr id="25" name="Google Shape;1231;p40">
              <a:extLst>
                <a:ext uri="{FF2B5EF4-FFF2-40B4-BE49-F238E27FC236}">
                  <a16:creationId xmlns:a16="http://schemas.microsoft.com/office/drawing/2014/main" id="{14719FDB-1566-A550-BF1F-E12D6F260B7C}"/>
                </a:ext>
              </a:extLst>
            </p:cNvPr>
            <p:cNvGrpSpPr/>
            <p:nvPr/>
          </p:nvGrpSpPr>
          <p:grpSpPr>
            <a:xfrm>
              <a:off x="4612120" y="743627"/>
              <a:ext cx="1596487" cy="1855039"/>
              <a:chOff x="1672575" y="571000"/>
              <a:chExt cx="1821850" cy="2116900"/>
            </a:xfrm>
          </p:grpSpPr>
          <p:sp>
            <p:nvSpPr>
              <p:cNvPr id="129" name="Google Shape;1232;p40">
                <a:extLst>
                  <a:ext uri="{FF2B5EF4-FFF2-40B4-BE49-F238E27FC236}">
                    <a16:creationId xmlns:a16="http://schemas.microsoft.com/office/drawing/2014/main" id="{DE64E12A-E2F0-1D34-55BE-8D7B52792D2F}"/>
                  </a:ext>
                </a:extLst>
              </p:cNvPr>
              <p:cNvSpPr/>
              <p:nvPr/>
            </p:nvSpPr>
            <p:spPr>
              <a:xfrm>
                <a:off x="1672575" y="571000"/>
                <a:ext cx="1821850" cy="2116900"/>
              </a:xfrm>
              <a:custGeom>
                <a:avLst/>
                <a:gdLst/>
                <a:ahLst/>
                <a:cxnLst/>
                <a:rect l="l" t="t" r="r" b="b"/>
                <a:pathLst>
                  <a:path w="72874" h="84676" extrusionOk="0">
                    <a:moveTo>
                      <a:pt x="16897" y="38192"/>
                    </a:moveTo>
                    <a:lnTo>
                      <a:pt x="16897" y="38192"/>
                    </a:lnTo>
                    <a:cubicBezTo>
                      <a:pt x="16930" y="38224"/>
                      <a:pt x="17028" y="38355"/>
                      <a:pt x="17061" y="38420"/>
                    </a:cubicBezTo>
                    <a:cubicBezTo>
                      <a:pt x="17126" y="38583"/>
                      <a:pt x="17224" y="38714"/>
                      <a:pt x="17256" y="38877"/>
                    </a:cubicBezTo>
                    <a:lnTo>
                      <a:pt x="17028" y="38877"/>
                    </a:lnTo>
                    <a:cubicBezTo>
                      <a:pt x="16963" y="38648"/>
                      <a:pt x="16930" y="38387"/>
                      <a:pt x="16897" y="38192"/>
                    </a:cubicBezTo>
                    <a:close/>
                    <a:moveTo>
                      <a:pt x="52192" y="38942"/>
                    </a:moveTo>
                    <a:lnTo>
                      <a:pt x="52192" y="38942"/>
                    </a:lnTo>
                    <a:cubicBezTo>
                      <a:pt x="52217" y="38991"/>
                      <a:pt x="52232" y="39044"/>
                      <a:pt x="52243" y="39099"/>
                    </a:cubicBezTo>
                    <a:lnTo>
                      <a:pt x="52243" y="39099"/>
                    </a:lnTo>
                    <a:cubicBezTo>
                      <a:pt x="52229" y="39053"/>
                      <a:pt x="52212" y="39002"/>
                      <a:pt x="52192" y="38942"/>
                    </a:cubicBezTo>
                    <a:close/>
                    <a:moveTo>
                      <a:pt x="31642" y="0"/>
                    </a:moveTo>
                    <a:cubicBezTo>
                      <a:pt x="31200" y="0"/>
                      <a:pt x="30744" y="120"/>
                      <a:pt x="30239" y="385"/>
                    </a:cubicBezTo>
                    <a:cubicBezTo>
                      <a:pt x="29163" y="907"/>
                      <a:pt x="28445" y="2016"/>
                      <a:pt x="27466" y="2506"/>
                    </a:cubicBezTo>
                    <a:cubicBezTo>
                      <a:pt x="27187" y="2655"/>
                      <a:pt x="26864" y="2687"/>
                      <a:pt x="26524" y="2687"/>
                    </a:cubicBezTo>
                    <a:cubicBezTo>
                      <a:pt x="26269" y="2687"/>
                      <a:pt x="26003" y="2669"/>
                      <a:pt x="25737" y="2669"/>
                    </a:cubicBezTo>
                    <a:lnTo>
                      <a:pt x="25118" y="2669"/>
                    </a:lnTo>
                    <a:cubicBezTo>
                      <a:pt x="25052" y="2669"/>
                      <a:pt x="24922" y="2701"/>
                      <a:pt x="24857" y="2701"/>
                    </a:cubicBezTo>
                    <a:cubicBezTo>
                      <a:pt x="23258" y="3158"/>
                      <a:pt x="22182" y="4169"/>
                      <a:pt x="21138" y="5311"/>
                    </a:cubicBezTo>
                    <a:cubicBezTo>
                      <a:pt x="20975" y="5474"/>
                      <a:pt x="20844" y="5637"/>
                      <a:pt x="20681" y="5800"/>
                    </a:cubicBezTo>
                    <a:cubicBezTo>
                      <a:pt x="20453" y="6094"/>
                      <a:pt x="20192" y="6257"/>
                      <a:pt x="19996" y="6387"/>
                    </a:cubicBezTo>
                    <a:cubicBezTo>
                      <a:pt x="19638" y="6583"/>
                      <a:pt x="19246" y="6616"/>
                      <a:pt x="18692" y="6746"/>
                    </a:cubicBezTo>
                    <a:cubicBezTo>
                      <a:pt x="17419" y="7040"/>
                      <a:pt x="16212" y="7757"/>
                      <a:pt x="15169" y="8703"/>
                    </a:cubicBezTo>
                    <a:cubicBezTo>
                      <a:pt x="14157" y="9649"/>
                      <a:pt x="13374" y="10824"/>
                      <a:pt x="12950" y="11998"/>
                    </a:cubicBezTo>
                    <a:cubicBezTo>
                      <a:pt x="12363" y="13531"/>
                      <a:pt x="12820" y="15032"/>
                      <a:pt x="12070" y="16500"/>
                    </a:cubicBezTo>
                    <a:cubicBezTo>
                      <a:pt x="11417" y="17804"/>
                      <a:pt x="10993" y="19044"/>
                      <a:pt x="10993" y="20414"/>
                    </a:cubicBezTo>
                    <a:cubicBezTo>
                      <a:pt x="10993" y="21229"/>
                      <a:pt x="11156" y="22045"/>
                      <a:pt x="11515" y="22860"/>
                    </a:cubicBezTo>
                    <a:cubicBezTo>
                      <a:pt x="12037" y="24100"/>
                      <a:pt x="13114" y="24850"/>
                      <a:pt x="13048" y="26220"/>
                    </a:cubicBezTo>
                    <a:cubicBezTo>
                      <a:pt x="13048" y="26644"/>
                      <a:pt x="13016" y="27003"/>
                      <a:pt x="13048" y="27362"/>
                    </a:cubicBezTo>
                    <a:cubicBezTo>
                      <a:pt x="12722" y="27329"/>
                      <a:pt x="12396" y="27297"/>
                      <a:pt x="12135" y="27264"/>
                    </a:cubicBezTo>
                    <a:cubicBezTo>
                      <a:pt x="12042" y="27250"/>
                      <a:pt x="11952" y="27243"/>
                      <a:pt x="11865" y="27243"/>
                    </a:cubicBezTo>
                    <a:cubicBezTo>
                      <a:pt x="10179" y="27243"/>
                      <a:pt x="9615" y="29823"/>
                      <a:pt x="11352" y="30102"/>
                    </a:cubicBezTo>
                    <a:lnTo>
                      <a:pt x="13048" y="30363"/>
                    </a:lnTo>
                    <a:lnTo>
                      <a:pt x="15005" y="34375"/>
                    </a:lnTo>
                    <a:cubicBezTo>
                      <a:pt x="14581" y="35615"/>
                      <a:pt x="14190" y="36887"/>
                      <a:pt x="13962" y="38127"/>
                    </a:cubicBezTo>
                    <a:cubicBezTo>
                      <a:pt x="13864" y="38453"/>
                      <a:pt x="13799" y="38877"/>
                      <a:pt x="13766" y="39236"/>
                    </a:cubicBezTo>
                    <a:cubicBezTo>
                      <a:pt x="12983" y="39497"/>
                      <a:pt x="12200" y="39888"/>
                      <a:pt x="11483" y="40410"/>
                    </a:cubicBezTo>
                    <a:cubicBezTo>
                      <a:pt x="8873" y="42334"/>
                      <a:pt x="7144" y="45140"/>
                      <a:pt x="5839" y="48141"/>
                    </a:cubicBezTo>
                    <a:lnTo>
                      <a:pt x="5807" y="48141"/>
                    </a:lnTo>
                    <a:cubicBezTo>
                      <a:pt x="5648" y="48084"/>
                      <a:pt x="5484" y="48055"/>
                      <a:pt x="5324" y="48055"/>
                    </a:cubicBezTo>
                    <a:cubicBezTo>
                      <a:pt x="5025" y="48055"/>
                      <a:pt x="4736" y="48157"/>
                      <a:pt x="4502" y="48369"/>
                    </a:cubicBezTo>
                    <a:cubicBezTo>
                      <a:pt x="4306" y="48565"/>
                      <a:pt x="4143" y="49348"/>
                      <a:pt x="4208" y="49772"/>
                    </a:cubicBezTo>
                    <a:cubicBezTo>
                      <a:pt x="3425" y="50196"/>
                      <a:pt x="2186" y="50653"/>
                      <a:pt x="1240" y="52218"/>
                    </a:cubicBezTo>
                    <a:cubicBezTo>
                      <a:pt x="555" y="53393"/>
                      <a:pt x="98" y="54828"/>
                      <a:pt x="66" y="56165"/>
                    </a:cubicBezTo>
                    <a:cubicBezTo>
                      <a:pt x="0" y="56850"/>
                      <a:pt x="131" y="57568"/>
                      <a:pt x="555" y="58155"/>
                    </a:cubicBezTo>
                    <a:cubicBezTo>
                      <a:pt x="751" y="58481"/>
                      <a:pt x="1077" y="58808"/>
                      <a:pt x="1436" y="58938"/>
                    </a:cubicBezTo>
                    <a:cubicBezTo>
                      <a:pt x="1574" y="58984"/>
                      <a:pt x="1696" y="59030"/>
                      <a:pt x="1836" y="59030"/>
                    </a:cubicBezTo>
                    <a:cubicBezTo>
                      <a:pt x="1895" y="59030"/>
                      <a:pt x="1956" y="59022"/>
                      <a:pt x="2023" y="59003"/>
                    </a:cubicBezTo>
                    <a:cubicBezTo>
                      <a:pt x="2055" y="59003"/>
                      <a:pt x="2447" y="58971"/>
                      <a:pt x="2447" y="58971"/>
                    </a:cubicBezTo>
                    <a:cubicBezTo>
                      <a:pt x="2447" y="58971"/>
                      <a:pt x="3020" y="59898"/>
                      <a:pt x="3924" y="59898"/>
                    </a:cubicBezTo>
                    <a:cubicBezTo>
                      <a:pt x="4278" y="59898"/>
                      <a:pt x="4682" y="59756"/>
                      <a:pt x="5122" y="59362"/>
                    </a:cubicBezTo>
                    <a:cubicBezTo>
                      <a:pt x="5122" y="59362"/>
                      <a:pt x="5714" y="60200"/>
                      <a:pt x="6448" y="60200"/>
                    </a:cubicBezTo>
                    <a:cubicBezTo>
                      <a:pt x="7025" y="60200"/>
                      <a:pt x="7689" y="59682"/>
                      <a:pt x="8221" y="57829"/>
                    </a:cubicBezTo>
                    <a:cubicBezTo>
                      <a:pt x="8286" y="57601"/>
                      <a:pt x="9427" y="57829"/>
                      <a:pt x="10341" y="57144"/>
                    </a:cubicBezTo>
                    <a:cubicBezTo>
                      <a:pt x="10439" y="57013"/>
                      <a:pt x="11352" y="56296"/>
                      <a:pt x="11483" y="55154"/>
                    </a:cubicBezTo>
                    <a:cubicBezTo>
                      <a:pt x="11646" y="53817"/>
                      <a:pt x="10667" y="52349"/>
                      <a:pt x="9036" y="51696"/>
                    </a:cubicBezTo>
                    <a:cubicBezTo>
                      <a:pt x="9036" y="51696"/>
                      <a:pt x="10830" y="50718"/>
                      <a:pt x="9721" y="49837"/>
                    </a:cubicBezTo>
                    <a:cubicBezTo>
                      <a:pt x="9427" y="49609"/>
                      <a:pt x="8938" y="49348"/>
                      <a:pt x="8449" y="49119"/>
                    </a:cubicBezTo>
                    <a:cubicBezTo>
                      <a:pt x="9427" y="46934"/>
                      <a:pt x="10602" y="44879"/>
                      <a:pt x="12363" y="43280"/>
                    </a:cubicBezTo>
                    <a:cubicBezTo>
                      <a:pt x="12983" y="42693"/>
                      <a:pt x="13635" y="42302"/>
                      <a:pt x="14288" y="42008"/>
                    </a:cubicBezTo>
                    <a:cubicBezTo>
                      <a:pt x="14320" y="42106"/>
                      <a:pt x="14418" y="42139"/>
                      <a:pt x="14451" y="42171"/>
                    </a:cubicBezTo>
                    <a:cubicBezTo>
                      <a:pt x="14756" y="42446"/>
                      <a:pt x="15133" y="42585"/>
                      <a:pt x="15504" y="42585"/>
                    </a:cubicBezTo>
                    <a:cubicBezTo>
                      <a:pt x="15926" y="42585"/>
                      <a:pt x="16341" y="42405"/>
                      <a:pt x="16636" y="42041"/>
                    </a:cubicBezTo>
                    <a:cubicBezTo>
                      <a:pt x="16767" y="41878"/>
                      <a:pt x="16865" y="41715"/>
                      <a:pt x="16930" y="41584"/>
                    </a:cubicBezTo>
                    <a:cubicBezTo>
                      <a:pt x="17517" y="41617"/>
                      <a:pt x="18072" y="41682"/>
                      <a:pt x="18659" y="41813"/>
                    </a:cubicBezTo>
                    <a:cubicBezTo>
                      <a:pt x="18920" y="42628"/>
                      <a:pt x="19344" y="43476"/>
                      <a:pt x="19866" y="44324"/>
                    </a:cubicBezTo>
                    <a:cubicBezTo>
                      <a:pt x="20029" y="44585"/>
                      <a:pt x="20192" y="44814"/>
                      <a:pt x="20355" y="45107"/>
                    </a:cubicBezTo>
                    <a:cubicBezTo>
                      <a:pt x="21921" y="48239"/>
                      <a:pt x="23421" y="51403"/>
                      <a:pt x="24955" y="54534"/>
                    </a:cubicBezTo>
                    <a:cubicBezTo>
                      <a:pt x="24726" y="55219"/>
                      <a:pt x="24530" y="55937"/>
                      <a:pt x="24400" y="56655"/>
                    </a:cubicBezTo>
                    <a:cubicBezTo>
                      <a:pt x="24237" y="57503"/>
                      <a:pt x="23911" y="58775"/>
                      <a:pt x="24726" y="59460"/>
                    </a:cubicBezTo>
                    <a:cubicBezTo>
                      <a:pt x="24945" y="59632"/>
                      <a:pt x="25209" y="59721"/>
                      <a:pt x="25464" y="59721"/>
                    </a:cubicBezTo>
                    <a:cubicBezTo>
                      <a:pt x="25741" y="59721"/>
                      <a:pt x="26007" y="59616"/>
                      <a:pt x="26194" y="59395"/>
                    </a:cubicBezTo>
                    <a:cubicBezTo>
                      <a:pt x="26553" y="58938"/>
                      <a:pt x="26553" y="58253"/>
                      <a:pt x="26520" y="57633"/>
                    </a:cubicBezTo>
                    <a:lnTo>
                      <a:pt x="26520" y="57633"/>
                    </a:lnTo>
                    <a:cubicBezTo>
                      <a:pt x="26912" y="58449"/>
                      <a:pt x="27336" y="59297"/>
                      <a:pt x="27727" y="60112"/>
                    </a:cubicBezTo>
                    <a:cubicBezTo>
                      <a:pt x="27075" y="62494"/>
                      <a:pt x="25770" y="64875"/>
                      <a:pt x="23421" y="65136"/>
                    </a:cubicBezTo>
                    <a:cubicBezTo>
                      <a:pt x="23298" y="65147"/>
                      <a:pt x="23174" y="65152"/>
                      <a:pt x="23051" y="65152"/>
                    </a:cubicBezTo>
                    <a:cubicBezTo>
                      <a:pt x="20612" y="65152"/>
                      <a:pt x="18329" y="63057"/>
                      <a:pt x="16963" y="61287"/>
                    </a:cubicBezTo>
                    <a:cubicBezTo>
                      <a:pt x="16147" y="60275"/>
                      <a:pt x="13994" y="57307"/>
                      <a:pt x="13635" y="56818"/>
                    </a:cubicBezTo>
                    <a:lnTo>
                      <a:pt x="5448" y="66180"/>
                    </a:lnTo>
                    <a:cubicBezTo>
                      <a:pt x="6270" y="66809"/>
                      <a:pt x="7073" y="67064"/>
                      <a:pt x="7823" y="67064"/>
                    </a:cubicBezTo>
                    <a:cubicBezTo>
                      <a:pt x="8471" y="67064"/>
                      <a:pt x="9079" y="66874"/>
                      <a:pt x="9623" y="66571"/>
                    </a:cubicBezTo>
                    <a:lnTo>
                      <a:pt x="9623" y="66571"/>
                    </a:lnTo>
                    <a:cubicBezTo>
                      <a:pt x="9069" y="67974"/>
                      <a:pt x="8612" y="69442"/>
                      <a:pt x="8318" y="70975"/>
                    </a:cubicBezTo>
                    <a:cubicBezTo>
                      <a:pt x="8090" y="72247"/>
                      <a:pt x="7633" y="74139"/>
                      <a:pt x="8775" y="75117"/>
                    </a:cubicBezTo>
                    <a:cubicBezTo>
                      <a:pt x="9080" y="75392"/>
                      <a:pt x="9457" y="75531"/>
                      <a:pt x="9832" y="75531"/>
                    </a:cubicBezTo>
                    <a:cubicBezTo>
                      <a:pt x="10258" y="75531"/>
                      <a:pt x="10681" y="75351"/>
                      <a:pt x="10993" y="74987"/>
                    </a:cubicBezTo>
                    <a:cubicBezTo>
                      <a:pt x="11646" y="74237"/>
                      <a:pt x="11515" y="72997"/>
                      <a:pt x="11385" y="72019"/>
                    </a:cubicBezTo>
                    <a:cubicBezTo>
                      <a:pt x="11189" y="70094"/>
                      <a:pt x="10602" y="68202"/>
                      <a:pt x="9949" y="66343"/>
                    </a:cubicBezTo>
                    <a:cubicBezTo>
                      <a:pt x="11960" y="65066"/>
                      <a:pt x="13221" y="62478"/>
                      <a:pt x="13275" y="62367"/>
                    </a:cubicBezTo>
                    <a:lnTo>
                      <a:pt x="13275" y="62367"/>
                    </a:lnTo>
                    <a:cubicBezTo>
                      <a:pt x="13255" y="62477"/>
                      <a:pt x="14783" y="64197"/>
                      <a:pt x="15169" y="64712"/>
                    </a:cubicBezTo>
                    <a:cubicBezTo>
                      <a:pt x="16408" y="66343"/>
                      <a:pt x="17778" y="67778"/>
                      <a:pt x="19703" y="68593"/>
                    </a:cubicBezTo>
                    <a:cubicBezTo>
                      <a:pt x="20504" y="68947"/>
                      <a:pt x="21380" y="69125"/>
                      <a:pt x="22277" y="69125"/>
                    </a:cubicBezTo>
                    <a:cubicBezTo>
                      <a:pt x="23533" y="69125"/>
                      <a:pt x="24832" y="68776"/>
                      <a:pt x="26031" y="68072"/>
                    </a:cubicBezTo>
                    <a:cubicBezTo>
                      <a:pt x="27499" y="67158"/>
                      <a:pt x="28673" y="65658"/>
                      <a:pt x="29587" y="63864"/>
                    </a:cubicBezTo>
                    <a:cubicBezTo>
                      <a:pt x="31479" y="67778"/>
                      <a:pt x="33403" y="71692"/>
                      <a:pt x="35295" y="75574"/>
                    </a:cubicBezTo>
                    <a:cubicBezTo>
                      <a:pt x="35619" y="76252"/>
                      <a:pt x="36219" y="76581"/>
                      <a:pt x="36817" y="76581"/>
                    </a:cubicBezTo>
                    <a:cubicBezTo>
                      <a:pt x="37485" y="76581"/>
                      <a:pt x="38151" y="76170"/>
                      <a:pt x="38427" y="75378"/>
                    </a:cubicBezTo>
                    <a:lnTo>
                      <a:pt x="41167" y="67941"/>
                    </a:lnTo>
                    <a:lnTo>
                      <a:pt x="41852" y="66114"/>
                    </a:lnTo>
                    <a:lnTo>
                      <a:pt x="43613" y="61287"/>
                    </a:lnTo>
                    <a:cubicBezTo>
                      <a:pt x="43939" y="62102"/>
                      <a:pt x="44135" y="63015"/>
                      <a:pt x="44200" y="63994"/>
                    </a:cubicBezTo>
                    <a:cubicBezTo>
                      <a:pt x="44363" y="65821"/>
                      <a:pt x="43646" y="74335"/>
                      <a:pt x="43222" y="78673"/>
                    </a:cubicBezTo>
                    <a:cubicBezTo>
                      <a:pt x="40351" y="78477"/>
                      <a:pt x="39144" y="77858"/>
                      <a:pt x="35882" y="77760"/>
                    </a:cubicBezTo>
                    <a:cubicBezTo>
                      <a:pt x="33692" y="77733"/>
                      <a:pt x="32057" y="77686"/>
                      <a:pt x="29387" y="77686"/>
                    </a:cubicBezTo>
                    <a:cubicBezTo>
                      <a:pt x="28757" y="77686"/>
                      <a:pt x="28069" y="77688"/>
                      <a:pt x="27303" y="77694"/>
                    </a:cubicBezTo>
                    <a:cubicBezTo>
                      <a:pt x="21529" y="77727"/>
                      <a:pt x="20551" y="78249"/>
                      <a:pt x="13538" y="78314"/>
                    </a:cubicBezTo>
                    <a:cubicBezTo>
                      <a:pt x="11189" y="78314"/>
                      <a:pt x="8873" y="78477"/>
                      <a:pt x="6753" y="78999"/>
                    </a:cubicBezTo>
                    <a:cubicBezTo>
                      <a:pt x="4795" y="79456"/>
                      <a:pt x="3197" y="80141"/>
                      <a:pt x="3719" y="81120"/>
                    </a:cubicBezTo>
                    <a:cubicBezTo>
                      <a:pt x="4070" y="81771"/>
                      <a:pt x="4994" y="81943"/>
                      <a:pt x="6040" y="81943"/>
                    </a:cubicBezTo>
                    <a:cubicBezTo>
                      <a:pt x="7036" y="81943"/>
                      <a:pt x="8143" y="81787"/>
                      <a:pt x="8971" y="81739"/>
                    </a:cubicBezTo>
                    <a:cubicBezTo>
                      <a:pt x="9668" y="81687"/>
                      <a:pt x="10365" y="81616"/>
                      <a:pt x="11062" y="81616"/>
                    </a:cubicBezTo>
                    <a:cubicBezTo>
                      <a:pt x="11670" y="81616"/>
                      <a:pt x="12277" y="81670"/>
                      <a:pt x="12885" y="81837"/>
                    </a:cubicBezTo>
                    <a:cubicBezTo>
                      <a:pt x="13962" y="82131"/>
                      <a:pt x="14745" y="82718"/>
                      <a:pt x="15821" y="82979"/>
                    </a:cubicBezTo>
                    <a:cubicBezTo>
                      <a:pt x="17778" y="83566"/>
                      <a:pt x="20518" y="83696"/>
                      <a:pt x="22736" y="83729"/>
                    </a:cubicBezTo>
                    <a:cubicBezTo>
                      <a:pt x="22809" y="83731"/>
                      <a:pt x="22881" y="83731"/>
                      <a:pt x="22952" y="83731"/>
                    </a:cubicBezTo>
                    <a:cubicBezTo>
                      <a:pt x="24414" y="83731"/>
                      <a:pt x="25570" y="83417"/>
                      <a:pt x="26814" y="83044"/>
                    </a:cubicBezTo>
                    <a:cubicBezTo>
                      <a:pt x="26892" y="83018"/>
                      <a:pt x="26977" y="83006"/>
                      <a:pt x="27066" y="83006"/>
                    </a:cubicBezTo>
                    <a:cubicBezTo>
                      <a:pt x="27757" y="83006"/>
                      <a:pt x="28738" y="83700"/>
                      <a:pt x="29489" y="83729"/>
                    </a:cubicBezTo>
                    <a:cubicBezTo>
                      <a:pt x="29501" y="83730"/>
                      <a:pt x="29514" y="83730"/>
                      <a:pt x="29526" y="83730"/>
                    </a:cubicBezTo>
                    <a:cubicBezTo>
                      <a:pt x="30134" y="83730"/>
                      <a:pt x="31078" y="83030"/>
                      <a:pt x="31645" y="83030"/>
                    </a:cubicBezTo>
                    <a:cubicBezTo>
                      <a:pt x="31690" y="83030"/>
                      <a:pt x="31732" y="83035"/>
                      <a:pt x="31772" y="83044"/>
                    </a:cubicBezTo>
                    <a:cubicBezTo>
                      <a:pt x="35686" y="84055"/>
                      <a:pt x="39960" y="84675"/>
                      <a:pt x="44298" y="84675"/>
                    </a:cubicBezTo>
                    <a:cubicBezTo>
                      <a:pt x="46288" y="84675"/>
                      <a:pt x="48376" y="84545"/>
                      <a:pt x="50235" y="84218"/>
                    </a:cubicBezTo>
                    <a:cubicBezTo>
                      <a:pt x="51996" y="83892"/>
                      <a:pt x="53497" y="83305"/>
                      <a:pt x="55421" y="83240"/>
                    </a:cubicBezTo>
                    <a:cubicBezTo>
                      <a:pt x="55601" y="83235"/>
                      <a:pt x="55781" y="83233"/>
                      <a:pt x="55962" y="83233"/>
                    </a:cubicBezTo>
                    <a:cubicBezTo>
                      <a:pt x="57134" y="83233"/>
                      <a:pt x="58341" y="83318"/>
                      <a:pt x="59499" y="83403"/>
                    </a:cubicBezTo>
                    <a:cubicBezTo>
                      <a:pt x="59698" y="83411"/>
                      <a:pt x="59903" y="83415"/>
                      <a:pt x="60112" y="83415"/>
                    </a:cubicBezTo>
                    <a:cubicBezTo>
                      <a:pt x="61612" y="83415"/>
                      <a:pt x="63300" y="83205"/>
                      <a:pt x="64359" y="82718"/>
                    </a:cubicBezTo>
                    <a:cubicBezTo>
                      <a:pt x="69285" y="80271"/>
                      <a:pt x="61685" y="79064"/>
                      <a:pt x="54769" y="78803"/>
                    </a:cubicBezTo>
                    <a:cubicBezTo>
                      <a:pt x="53361" y="77798"/>
                      <a:pt x="51482" y="77533"/>
                      <a:pt x="49897" y="77533"/>
                    </a:cubicBezTo>
                    <a:cubicBezTo>
                      <a:pt x="48141" y="77533"/>
                      <a:pt x="46745" y="77858"/>
                      <a:pt x="46745" y="77858"/>
                    </a:cubicBezTo>
                    <a:cubicBezTo>
                      <a:pt x="46745" y="77858"/>
                      <a:pt x="47886" y="64940"/>
                      <a:pt x="47234" y="61906"/>
                    </a:cubicBezTo>
                    <a:cubicBezTo>
                      <a:pt x="46810" y="60112"/>
                      <a:pt x="46125" y="58644"/>
                      <a:pt x="45048" y="57437"/>
                    </a:cubicBezTo>
                    <a:lnTo>
                      <a:pt x="48278" y="48695"/>
                    </a:lnTo>
                    <a:cubicBezTo>
                      <a:pt x="49615" y="47749"/>
                      <a:pt x="50920" y="46542"/>
                      <a:pt x="52029" y="45075"/>
                    </a:cubicBezTo>
                    <a:cubicBezTo>
                      <a:pt x="52290" y="44748"/>
                      <a:pt x="52518" y="44390"/>
                      <a:pt x="52714" y="44063"/>
                    </a:cubicBezTo>
                    <a:lnTo>
                      <a:pt x="53105" y="43444"/>
                    </a:lnTo>
                    <a:cubicBezTo>
                      <a:pt x="54593" y="44162"/>
                      <a:pt x="56137" y="44636"/>
                      <a:pt x="57752" y="44636"/>
                    </a:cubicBezTo>
                    <a:cubicBezTo>
                      <a:pt x="58262" y="44636"/>
                      <a:pt x="58779" y="44589"/>
                      <a:pt x="59303" y="44487"/>
                    </a:cubicBezTo>
                    <a:cubicBezTo>
                      <a:pt x="61945" y="43965"/>
                      <a:pt x="63544" y="42204"/>
                      <a:pt x="64588" y="40084"/>
                    </a:cubicBezTo>
                    <a:cubicBezTo>
                      <a:pt x="65168" y="40264"/>
                      <a:pt x="65708" y="40370"/>
                      <a:pt x="66159" y="40370"/>
                    </a:cubicBezTo>
                    <a:cubicBezTo>
                      <a:pt x="67180" y="40370"/>
                      <a:pt x="67748" y="39825"/>
                      <a:pt x="67295" y="38355"/>
                    </a:cubicBezTo>
                    <a:cubicBezTo>
                      <a:pt x="67295" y="38355"/>
                      <a:pt x="67360" y="38290"/>
                      <a:pt x="67523" y="38257"/>
                    </a:cubicBezTo>
                    <a:cubicBezTo>
                      <a:pt x="68031" y="38489"/>
                      <a:pt x="68538" y="38605"/>
                      <a:pt x="68977" y="38605"/>
                    </a:cubicBezTo>
                    <a:cubicBezTo>
                      <a:pt x="69525" y="38605"/>
                      <a:pt x="69966" y="38424"/>
                      <a:pt x="70166" y="38061"/>
                    </a:cubicBezTo>
                    <a:cubicBezTo>
                      <a:pt x="70427" y="37605"/>
                      <a:pt x="70264" y="37050"/>
                      <a:pt x="69807" y="36496"/>
                    </a:cubicBezTo>
                    <a:cubicBezTo>
                      <a:pt x="69839" y="36463"/>
                      <a:pt x="69839" y="36430"/>
                      <a:pt x="69905" y="36398"/>
                    </a:cubicBezTo>
                    <a:cubicBezTo>
                      <a:pt x="70025" y="36414"/>
                      <a:pt x="70144" y="36422"/>
                      <a:pt x="70260" y="36422"/>
                    </a:cubicBezTo>
                    <a:cubicBezTo>
                      <a:pt x="70831" y="36422"/>
                      <a:pt x="71319" y="36223"/>
                      <a:pt x="71536" y="35843"/>
                    </a:cubicBezTo>
                    <a:cubicBezTo>
                      <a:pt x="71699" y="35517"/>
                      <a:pt x="71634" y="35093"/>
                      <a:pt x="71405" y="34669"/>
                    </a:cubicBezTo>
                    <a:cubicBezTo>
                      <a:pt x="71895" y="34604"/>
                      <a:pt x="72351" y="34310"/>
                      <a:pt x="72580" y="33853"/>
                    </a:cubicBezTo>
                    <a:cubicBezTo>
                      <a:pt x="72873" y="33168"/>
                      <a:pt x="72482" y="32451"/>
                      <a:pt x="71666" y="31864"/>
                    </a:cubicBezTo>
                    <a:cubicBezTo>
                      <a:pt x="71992" y="30330"/>
                      <a:pt x="71601" y="28895"/>
                      <a:pt x="70720" y="28145"/>
                    </a:cubicBezTo>
                    <a:lnTo>
                      <a:pt x="71731" y="27460"/>
                    </a:lnTo>
                    <a:lnTo>
                      <a:pt x="70394" y="26579"/>
                    </a:lnTo>
                    <a:lnTo>
                      <a:pt x="70133" y="27917"/>
                    </a:lnTo>
                    <a:cubicBezTo>
                      <a:pt x="69942" y="27882"/>
                      <a:pt x="69737" y="27865"/>
                      <a:pt x="69521" y="27865"/>
                    </a:cubicBezTo>
                    <a:cubicBezTo>
                      <a:pt x="68520" y="27865"/>
                      <a:pt x="67292" y="28236"/>
                      <a:pt x="66219" y="28960"/>
                    </a:cubicBezTo>
                    <a:cubicBezTo>
                      <a:pt x="65729" y="28667"/>
                      <a:pt x="65273" y="28536"/>
                      <a:pt x="65012" y="28471"/>
                    </a:cubicBezTo>
                    <a:cubicBezTo>
                      <a:pt x="64773" y="28439"/>
                      <a:pt x="64547" y="28424"/>
                      <a:pt x="64331" y="28424"/>
                    </a:cubicBezTo>
                    <a:cubicBezTo>
                      <a:pt x="61040" y="28424"/>
                      <a:pt x="60374" y="31943"/>
                      <a:pt x="60282" y="32157"/>
                    </a:cubicBezTo>
                    <a:cubicBezTo>
                      <a:pt x="59858" y="33168"/>
                      <a:pt x="59858" y="34473"/>
                      <a:pt x="60967" y="35941"/>
                    </a:cubicBezTo>
                    <a:cubicBezTo>
                      <a:pt x="60967" y="35941"/>
                      <a:pt x="58488" y="36985"/>
                      <a:pt x="61260" y="38681"/>
                    </a:cubicBezTo>
                    <a:cubicBezTo>
                      <a:pt x="61489" y="38779"/>
                      <a:pt x="61750" y="38942"/>
                      <a:pt x="61978" y="39073"/>
                    </a:cubicBezTo>
                    <a:cubicBezTo>
                      <a:pt x="61163" y="40671"/>
                      <a:pt x="59923" y="41910"/>
                      <a:pt x="57835" y="41943"/>
                    </a:cubicBezTo>
                    <a:cubicBezTo>
                      <a:pt x="56563" y="41943"/>
                      <a:pt x="55291" y="41584"/>
                      <a:pt x="54117" y="40997"/>
                    </a:cubicBezTo>
                    <a:cubicBezTo>
                      <a:pt x="54573" y="39431"/>
                      <a:pt x="54541" y="38029"/>
                      <a:pt x="53986" y="36952"/>
                    </a:cubicBezTo>
                    <a:cubicBezTo>
                      <a:pt x="53986" y="36756"/>
                      <a:pt x="53954" y="36561"/>
                      <a:pt x="53954" y="36332"/>
                    </a:cubicBezTo>
                    <a:cubicBezTo>
                      <a:pt x="53888" y="35647"/>
                      <a:pt x="53758" y="34962"/>
                      <a:pt x="53562" y="34277"/>
                    </a:cubicBezTo>
                    <a:lnTo>
                      <a:pt x="55193" y="29874"/>
                    </a:lnTo>
                    <a:cubicBezTo>
                      <a:pt x="55846" y="29776"/>
                      <a:pt x="56531" y="29743"/>
                      <a:pt x="57183" y="29678"/>
                    </a:cubicBezTo>
                    <a:cubicBezTo>
                      <a:pt x="58982" y="29457"/>
                      <a:pt x="59010" y="26700"/>
                      <a:pt x="57324" y="26700"/>
                    </a:cubicBezTo>
                    <a:cubicBezTo>
                      <a:pt x="57268" y="26700"/>
                      <a:pt x="57210" y="26703"/>
                      <a:pt x="57150" y="26710"/>
                    </a:cubicBezTo>
                    <a:cubicBezTo>
                      <a:pt x="56498" y="26807"/>
                      <a:pt x="55846" y="26905"/>
                      <a:pt x="55193" y="26938"/>
                    </a:cubicBezTo>
                    <a:cubicBezTo>
                      <a:pt x="55193" y="26514"/>
                      <a:pt x="55128" y="26025"/>
                      <a:pt x="55128" y="25535"/>
                    </a:cubicBezTo>
                    <a:lnTo>
                      <a:pt x="55128" y="25307"/>
                    </a:lnTo>
                    <a:cubicBezTo>
                      <a:pt x="55193" y="24394"/>
                      <a:pt x="55682" y="23741"/>
                      <a:pt x="56107" y="23024"/>
                    </a:cubicBezTo>
                    <a:cubicBezTo>
                      <a:pt x="56270" y="22730"/>
                      <a:pt x="56433" y="22436"/>
                      <a:pt x="56563" y="22110"/>
                    </a:cubicBezTo>
                    <a:cubicBezTo>
                      <a:pt x="57477" y="19827"/>
                      <a:pt x="56889" y="17837"/>
                      <a:pt x="55780" y="15749"/>
                    </a:cubicBezTo>
                    <a:cubicBezTo>
                      <a:pt x="55519" y="15227"/>
                      <a:pt x="55389" y="14640"/>
                      <a:pt x="55291" y="14118"/>
                    </a:cubicBezTo>
                    <a:cubicBezTo>
                      <a:pt x="55226" y="13401"/>
                      <a:pt x="55193" y="12618"/>
                      <a:pt x="54965" y="11900"/>
                    </a:cubicBezTo>
                    <a:cubicBezTo>
                      <a:pt x="54932" y="11672"/>
                      <a:pt x="54867" y="11509"/>
                      <a:pt x="54769" y="11313"/>
                    </a:cubicBezTo>
                    <a:cubicBezTo>
                      <a:pt x="54704" y="11117"/>
                      <a:pt x="54606" y="10922"/>
                      <a:pt x="54476" y="10693"/>
                    </a:cubicBezTo>
                    <a:cubicBezTo>
                      <a:pt x="54443" y="10661"/>
                      <a:pt x="54443" y="10628"/>
                      <a:pt x="54410" y="10595"/>
                    </a:cubicBezTo>
                    <a:lnTo>
                      <a:pt x="54051" y="9976"/>
                    </a:lnTo>
                    <a:cubicBezTo>
                      <a:pt x="53921" y="9780"/>
                      <a:pt x="53758" y="9552"/>
                      <a:pt x="53627" y="9388"/>
                    </a:cubicBezTo>
                    <a:cubicBezTo>
                      <a:pt x="53627" y="9356"/>
                      <a:pt x="53595" y="9356"/>
                      <a:pt x="53595" y="9323"/>
                    </a:cubicBezTo>
                    <a:cubicBezTo>
                      <a:pt x="53432" y="9127"/>
                      <a:pt x="53269" y="8899"/>
                      <a:pt x="53105" y="8736"/>
                    </a:cubicBezTo>
                    <a:cubicBezTo>
                      <a:pt x="51964" y="7529"/>
                      <a:pt x="50463" y="6550"/>
                      <a:pt x="48865" y="6257"/>
                    </a:cubicBezTo>
                    <a:cubicBezTo>
                      <a:pt x="47919" y="6094"/>
                      <a:pt x="47560" y="6094"/>
                      <a:pt x="46875" y="5409"/>
                    </a:cubicBezTo>
                    <a:cubicBezTo>
                      <a:pt x="45636" y="4137"/>
                      <a:pt x="44429" y="2864"/>
                      <a:pt x="42569" y="2473"/>
                    </a:cubicBezTo>
                    <a:cubicBezTo>
                      <a:pt x="42369" y="2419"/>
                      <a:pt x="42161" y="2401"/>
                      <a:pt x="41950" y="2401"/>
                    </a:cubicBezTo>
                    <a:cubicBezTo>
                      <a:pt x="41561" y="2401"/>
                      <a:pt x="41162" y="2461"/>
                      <a:pt x="40780" y="2461"/>
                    </a:cubicBezTo>
                    <a:cubicBezTo>
                      <a:pt x="40493" y="2461"/>
                      <a:pt x="40216" y="2427"/>
                      <a:pt x="39960" y="2310"/>
                    </a:cubicBezTo>
                    <a:cubicBezTo>
                      <a:pt x="38948" y="1853"/>
                      <a:pt x="38166" y="777"/>
                      <a:pt x="37122" y="255"/>
                    </a:cubicBezTo>
                    <a:cubicBezTo>
                      <a:pt x="36823" y="113"/>
                      <a:pt x="36477" y="58"/>
                      <a:pt x="36120" y="58"/>
                    </a:cubicBezTo>
                    <a:cubicBezTo>
                      <a:pt x="34918" y="58"/>
                      <a:pt x="33599" y="679"/>
                      <a:pt x="33599" y="679"/>
                    </a:cubicBezTo>
                    <a:cubicBezTo>
                      <a:pt x="32903" y="254"/>
                      <a:pt x="32287" y="0"/>
                      <a:pt x="31642"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0" name="Google Shape;1233;p40">
                <a:extLst>
                  <a:ext uri="{FF2B5EF4-FFF2-40B4-BE49-F238E27FC236}">
                    <a16:creationId xmlns:a16="http://schemas.microsoft.com/office/drawing/2014/main" id="{85DD07F8-992F-565D-EB25-E574549C6A8D}"/>
                  </a:ext>
                </a:extLst>
              </p:cNvPr>
              <p:cNvSpPr/>
              <p:nvPr/>
            </p:nvSpPr>
            <p:spPr>
              <a:xfrm>
                <a:off x="3346727" y="1699800"/>
                <a:ext cx="99500" cy="237600"/>
              </a:xfrm>
              <a:custGeom>
                <a:avLst/>
                <a:gdLst/>
                <a:ahLst/>
                <a:cxnLst/>
                <a:rect l="l" t="t" r="r" b="b"/>
                <a:pathLst>
                  <a:path w="3980" h="9504" extrusionOk="0">
                    <a:moveTo>
                      <a:pt x="2186" y="0"/>
                    </a:moveTo>
                    <a:cubicBezTo>
                      <a:pt x="1533" y="1566"/>
                      <a:pt x="1011" y="3229"/>
                      <a:pt x="685" y="4958"/>
                    </a:cubicBezTo>
                    <a:cubicBezTo>
                      <a:pt x="457" y="6198"/>
                      <a:pt x="0" y="8122"/>
                      <a:pt x="1142" y="9101"/>
                    </a:cubicBezTo>
                    <a:cubicBezTo>
                      <a:pt x="1442" y="9371"/>
                      <a:pt x="1812" y="9504"/>
                      <a:pt x="2178" y="9504"/>
                    </a:cubicBezTo>
                    <a:cubicBezTo>
                      <a:pt x="2606" y="9504"/>
                      <a:pt x="3028" y="9322"/>
                      <a:pt x="3327" y="8971"/>
                    </a:cubicBezTo>
                    <a:cubicBezTo>
                      <a:pt x="3980" y="8188"/>
                      <a:pt x="3882" y="6981"/>
                      <a:pt x="3751" y="6002"/>
                    </a:cubicBezTo>
                    <a:cubicBezTo>
                      <a:pt x="3556" y="4045"/>
                      <a:pt x="2969" y="2088"/>
                      <a:pt x="2284" y="261"/>
                    </a:cubicBezTo>
                    <a:cubicBezTo>
                      <a:pt x="2251" y="163"/>
                      <a:pt x="2186" y="98"/>
                      <a:pt x="2186"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1" name="Google Shape;1234;p40">
                <a:extLst>
                  <a:ext uri="{FF2B5EF4-FFF2-40B4-BE49-F238E27FC236}">
                    <a16:creationId xmlns:a16="http://schemas.microsoft.com/office/drawing/2014/main" id="{0F92B56A-751B-2B13-110D-85F024F88A22}"/>
                  </a:ext>
                </a:extLst>
              </p:cNvPr>
              <p:cNvSpPr/>
              <p:nvPr/>
            </p:nvSpPr>
            <p:spPr>
              <a:xfrm>
                <a:off x="3122525" y="1897650"/>
                <a:ext cx="68525" cy="159775"/>
              </a:xfrm>
              <a:custGeom>
                <a:avLst/>
                <a:gdLst/>
                <a:ahLst/>
                <a:cxnLst/>
                <a:rect l="l" t="t" r="r" b="b"/>
                <a:pathLst>
                  <a:path w="2741" h="6391" extrusionOk="0">
                    <a:moveTo>
                      <a:pt x="1501" y="0"/>
                    </a:moveTo>
                    <a:cubicBezTo>
                      <a:pt x="1044" y="1077"/>
                      <a:pt x="685" y="2153"/>
                      <a:pt x="490" y="3295"/>
                    </a:cubicBezTo>
                    <a:cubicBezTo>
                      <a:pt x="327" y="4176"/>
                      <a:pt x="0" y="5415"/>
                      <a:pt x="816" y="6133"/>
                    </a:cubicBezTo>
                    <a:cubicBezTo>
                      <a:pt x="1031" y="6302"/>
                      <a:pt x="1288" y="6391"/>
                      <a:pt x="1539" y="6391"/>
                    </a:cubicBezTo>
                    <a:cubicBezTo>
                      <a:pt x="1821" y="6391"/>
                      <a:pt x="2094" y="6277"/>
                      <a:pt x="2284" y="6035"/>
                    </a:cubicBezTo>
                    <a:cubicBezTo>
                      <a:pt x="2741" y="5546"/>
                      <a:pt x="2643" y="4698"/>
                      <a:pt x="2577" y="4045"/>
                    </a:cubicBezTo>
                    <a:cubicBezTo>
                      <a:pt x="2447" y="2740"/>
                      <a:pt x="2023" y="1403"/>
                      <a:pt x="1566" y="164"/>
                    </a:cubicBezTo>
                    <a:cubicBezTo>
                      <a:pt x="1534" y="131"/>
                      <a:pt x="1534" y="98"/>
                      <a:pt x="1501"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26" name="Google Shape;1235;p40">
              <a:extLst>
                <a:ext uri="{FF2B5EF4-FFF2-40B4-BE49-F238E27FC236}">
                  <a16:creationId xmlns:a16="http://schemas.microsoft.com/office/drawing/2014/main" id="{95893C86-74DE-DA27-9B9B-FC813E453FBA}"/>
                </a:ext>
              </a:extLst>
            </p:cNvPr>
            <p:cNvGrpSpPr/>
            <p:nvPr/>
          </p:nvGrpSpPr>
          <p:grpSpPr>
            <a:xfrm>
              <a:off x="4612151" y="743097"/>
              <a:ext cx="1596423" cy="1856109"/>
              <a:chOff x="1672575" y="570125"/>
              <a:chExt cx="1824275" cy="2121025"/>
            </a:xfrm>
          </p:grpSpPr>
          <p:sp>
            <p:nvSpPr>
              <p:cNvPr id="27" name="Google Shape;1236;p40">
                <a:extLst>
                  <a:ext uri="{FF2B5EF4-FFF2-40B4-BE49-F238E27FC236}">
                    <a16:creationId xmlns:a16="http://schemas.microsoft.com/office/drawing/2014/main" id="{4738194A-AC98-852B-EA12-E939446CBCB6}"/>
                  </a:ext>
                </a:extLst>
              </p:cNvPr>
              <p:cNvSpPr/>
              <p:nvPr/>
            </p:nvSpPr>
            <p:spPr>
              <a:xfrm>
                <a:off x="1752500" y="2518075"/>
                <a:ext cx="1674075" cy="173075"/>
              </a:xfrm>
              <a:custGeom>
                <a:avLst/>
                <a:gdLst/>
                <a:ahLst/>
                <a:cxnLst/>
                <a:rect l="l" t="t" r="r" b="b"/>
                <a:pathLst>
                  <a:path w="66963" h="6923" extrusionOk="0">
                    <a:moveTo>
                      <a:pt x="25702" y="1"/>
                    </a:moveTo>
                    <a:cubicBezTo>
                      <a:pt x="25217" y="1"/>
                      <a:pt x="24699" y="3"/>
                      <a:pt x="24139" y="7"/>
                    </a:cubicBezTo>
                    <a:cubicBezTo>
                      <a:pt x="18398" y="7"/>
                      <a:pt x="17354" y="496"/>
                      <a:pt x="10341" y="562"/>
                    </a:cubicBezTo>
                    <a:cubicBezTo>
                      <a:pt x="7992" y="562"/>
                      <a:pt x="5676" y="725"/>
                      <a:pt x="3556" y="1247"/>
                    </a:cubicBezTo>
                    <a:cubicBezTo>
                      <a:pt x="1598" y="1703"/>
                      <a:pt x="0" y="2388"/>
                      <a:pt x="522" y="3367"/>
                    </a:cubicBezTo>
                    <a:cubicBezTo>
                      <a:pt x="873" y="4002"/>
                      <a:pt x="1797" y="4175"/>
                      <a:pt x="2843" y="4175"/>
                    </a:cubicBezTo>
                    <a:cubicBezTo>
                      <a:pt x="3839" y="4175"/>
                      <a:pt x="4946" y="4018"/>
                      <a:pt x="5774" y="3954"/>
                    </a:cubicBezTo>
                    <a:cubicBezTo>
                      <a:pt x="6451" y="3920"/>
                      <a:pt x="7127" y="3860"/>
                      <a:pt x="7804" y="3860"/>
                    </a:cubicBezTo>
                    <a:cubicBezTo>
                      <a:pt x="8432" y="3860"/>
                      <a:pt x="9060" y="3912"/>
                      <a:pt x="9688" y="4085"/>
                    </a:cubicBezTo>
                    <a:cubicBezTo>
                      <a:pt x="10765" y="4378"/>
                      <a:pt x="11548" y="4965"/>
                      <a:pt x="12624" y="5226"/>
                    </a:cubicBezTo>
                    <a:cubicBezTo>
                      <a:pt x="14581" y="5813"/>
                      <a:pt x="17321" y="5944"/>
                      <a:pt x="19539" y="5977"/>
                    </a:cubicBezTo>
                    <a:cubicBezTo>
                      <a:pt x="19612" y="5978"/>
                      <a:pt x="19684" y="5979"/>
                      <a:pt x="19755" y="5979"/>
                    </a:cubicBezTo>
                    <a:cubicBezTo>
                      <a:pt x="21217" y="5979"/>
                      <a:pt x="22373" y="5665"/>
                      <a:pt x="23617" y="5292"/>
                    </a:cubicBezTo>
                    <a:cubicBezTo>
                      <a:pt x="23695" y="5265"/>
                      <a:pt x="23780" y="5254"/>
                      <a:pt x="23869" y="5254"/>
                    </a:cubicBezTo>
                    <a:cubicBezTo>
                      <a:pt x="24560" y="5254"/>
                      <a:pt x="25541" y="5948"/>
                      <a:pt x="26292" y="5977"/>
                    </a:cubicBezTo>
                    <a:cubicBezTo>
                      <a:pt x="26304" y="5977"/>
                      <a:pt x="26317" y="5977"/>
                      <a:pt x="26329" y="5977"/>
                    </a:cubicBezTo>
                    <a:cubicBezTo>
                      <a:pt x="26937" y="5977"/>
                      <a:pt x="27881" y="5278"/>
                      <a:pt x="28448" y="5278"/>
                    </a:cubicBezTo>
                    <a:cubicBezTo>
                      <a:pt x="28493" y="5278"/>
                      <a:pt x="28535" y="5282"/>
                      <a:pt x="28575" y="5292"/>
                    </a:cubicBezTo>
                    <a:cubicBezTo>
                      <a:pt x="32489" y="6303"/>
                      <a:pt x="36763" y="6923"/>
                      <a:pt x="41101" y="6923"/>
                    </a:cubicBezTo>
                    <a:cubicBezTo>
                      <a:pt x="43091" y="6923"/>
                      <a:pt x="45179" y="6792"/>
                      <a:pt x="47038" y="6466"/>
                    </a:cubicBezTo>
                    <a:cubicBezTo>
                      <a:pt x="48799" y="6140"/>
                      <a:pt x="50300" y="5553"/>
                      <a:pt x="52224" y="5487"/>
                    </a:cubicBezTo>
                    <a:cubicBezTo>
                      <a:pt x="52404" y="5483"/>
                      <a:pt x="52584" y="5481"/>
                      <a:pt x="52765" y="5481"/>
                    </a:cubicBezTo>
                    <a:cubicBezTo>
                      <a:pt x="53937" y="5481"/>
                      <a:pt x="55144" y="5566"/>
                      <a:pt x="56302" y="5650"/>
                    </a:cubicBezTo>
                    <a:cubicBezTo>
                      <a:pt x="56501" y="5658"/>
                      <a:pt x="56706" y="5662"/>
                      <a:pt x="56915" y="5662"/>
                    </a:cubicBezTo>
                    <a:cubicBezTo>
                      <a:pt x="58415" y="5662"/>
                      <a:pt x="60103" y="5452"/>
                      <a:pt x="61162" y="4965"/>
                    </a:cubicBezTo>
                    <a:cubicBezTo>
                      <a:pt x="66963" y="2050"/>
                      <a:pt x="55346" y="962"/>
                      <a:pt x="47972" y="962"/>
                    </a:cubicBezTo>
                    <a:cubicBezTo>
                      <a:pt x="47343" y="962"/>
                      <a:pt x="46744" y="970"/>
                      <a:pt x="46190" y="986"/>
                    </a:cubicBezTo>
                    <a:cubicBezTo>
                      <a:pt x="44428" y="1051"/>
                      <a:pt x="44037" y="1084"/>
                      <a:pt x="41949" y="1084"/>
                    </a:cubicBezTo>
                    <a:cubicBezTo>
                      <a:pt x="37513" y="1051"/>
                      <a:pt x="36600" y="170"/>
                      <a:pt x="32718" y="105"/>
                    </a:cubicBezTo>
                    <a:cubicBezTo>
                      <a:pt x="30388" y="77"/>
                      <a:pt x="28687" y="1"/>
                      <a:pt x="25702"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8" name="Google Shape;1237;p40">
                <a:extLst>
                  <a:ext uri="{FF2B5EF4-FFF2-40B4-BE49-F238E27FC236}">
                    <a16:creationId xmlns:a16="http://schemas.microsoft.com/office/drawing/2014/main" id="{5CE5B412-20A5-650B-0103-72B4DE4D126B}"/>
                  </a:ext>
                </a:extLst>
              </p:cNvPr>
              <p:cNvSpPr/>
              <p:nvPr/>
            </p:nvSpPr>
            <p:spPr>
              <a:xfrm>
                <a:off x="1785100" y="2569200"/>
                <a:ext cx="48150" cy="41425"/>
              </a:xfrm>
              <a:custGeom>
                <a:avLst/>
                <a:gdLst/>
                <a:ahLst/>
                <a:cxnLst/>
                <a:rect l="l" t="t" r="r" b="b"/>
                <a:pathLst>
                  <a:path w="1926" h="1657" extrusionOk="0">
                    <a:moveTo>
                      <a:pt x="914" y="1"/>
                    </a:moveTo>
                    <a:cubicBezTo>
                      <a:pt x="816" y="1"/>
                      <a:pt x="719" y="17"/>
                      <a:pt x="653" y="50"/>
                    </a:cubicBezTo>
                    <a:cubicBezTo>
                      <a:pt x="197" y="311"/>
                      <a:pt x="1" y="637"/>
                      <a:pt x="131" y="963"/>
                    </a:cubicBezTo>
                    <a:cubicBezTo>
                      <a:pt x="229" y="1289"/>
                      <a:pt x="719" y="1550"/>
                      <a:pt x="1371" y="1648"/>
                    </a:cubicBezTo>
                    <a:cubicBezTo>
                      <a:pt x="1411" y="1654"/>
                      <a:pt x="1451" y="1657"/>
                      <a:pt x="1489" y="1657"/>
                    </a:cubicBezTo>
                    <a:cubicBezTo>
                      <a:pt x="1664" y="1657"/>
                      <a:pt x="1807" y="1598"/>
                      <a:pt x="1860" y="1518"/>
                    </a:cubicBezTo>
                    <a:cubicBezTo>
                      <a:pt x="1925" y="1355"/>
                      <a:pt x="1828" y="1224"/>
                      <a:pt x="1632" y="1224"/>
                    </a:cubicBezTo>
                    <a:lnTo>
                      <a:pt x="1371" y="1224"/>
                    </a:lnTo>
                    <a:cubicBezTo>
                      <a:pt x="1338" y="1224"/>
                      <a:pt x="1338" y="1224"/>
                      <a:pt x="1306" y="1192"/>
                    </a:cubicBezTo>
                    <a:cubicBezTo>
                      <a:pt x="1240" y="1192"/>
                      <a:pt x="1240" y="1192"/>
                      <a:pt x="1208" y="1159"/>
                    </a:cubicBezTo>
                    <a:cubicBezTo>
                      <a:pt x="1175" y="1159"/>
                      <a:pt x="1143" y="1126"/>
                      <a:pt x="1077" y="1126"/>
                    </a:cubicBezTo>
                    <a:lnTo>
                      <a:pt x="1045" y="1126"/>
                    </a:lnTo>
                    <a:cubicBezTo>
                      <a:pt x="1045" y="1126"/>
                      <a:pt x="1012" y="1126"/>
                      <a:pt x="1012" y="1061"/>
                    </a:cubicBezTo>
                    <a:lnTo>
                      <a:pt x="914" y="996"/>
                    </a:lnTo>
                    <a:cubicBezTo>
                      <a:pt x="914" y="996"/>
                      <a:pt x="914" y="963"/>
                      <a:pt x="882" y="963"/>
                    </a:cubicBezTo>
                    <a:cubicBezTo>
                      <a:pt x="882" y="898"/>
                      <a:pt x="849" y="898"/>
                      <a:pt x="849" y="865"/>
                    </a:cubicBezTo>
                    <a:lnTo>
                      <a:pt x="849" y="833"/>
                    </a:lnTo>
                    <a:lnTo>
                      <a:pt x="849" y="800"/>
                    </a:lnTo>
                    <a:lnTo>
                      <a:pt x="849" y="702"/>
                    </a:lnTo>
                    <a:lnTo>
                      <a:pt x="849" y="670"/>
                    </a:lnTo>
                    <a:cubicBezTo>
                      <a:pt x="849" y="637"/>
                      <a:pt x="882" y="637"/>
                      <a:pt x="882" y="572"/>
                    </a:cubicBezTo>
                    <a:cubicBezTo>
                      <a:pt x="882" y="539"/>
                      <a:pt x="914" y="539"/>
                      <a:pt x="914" y="506"/>
                    </a:cubicBezTo>
                    <a:lnTo>
                      <a:pt x="979" y="474"/>
                    </a:lnTo>
                    <a:lnTo>
                      <a:pt x="1045" y="376"/>
                    </a:lnTo>
                    <a:lnTo>
                      <a:pt x="1077" y="376"/>
                    </a:lnTo>
                    <a:cubicBezTo>
                      <a:pt x="1143" y="376"/>
                      <a:pt x="1143" y="343"/>
                      <a:pt x="1175" y="343"/>
                    </a:cubicBezTo>
                    <a:cubicBezTo>
                      <a:pt x="1306" y="246"/>
                      <a:pt x="1338" y="148"/>
                      <a:pt x="1175" y="50"/>
                    </a:cubicBezTo>
                    <a:cubicBezTo>
                      <a:pt x="1110" y="17"/>
                      <a:pt x="1012" y="1"/>
                      <a:pt x="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9" name="Google Shape;1238;p40">
                <a:extLst>
                  <a:ext uri="{FF2B5EF4-FFF2-40B4-BE49-F238E27FC236}">
                    <a16:creationId xmlns:a16="http://schemas.microsoft.com/office/drawing/2014/main" id="{1337C77F-4EB2-6A53-8FC1-E3C878195C0F}"/>
                  </a:ext>
                </a:extLst>
              </p:cNvPr>
              <p:cNvSpPr/>
              <p:nvPr/>
            </p:nvSpPr>
            <p:spPr>
              <a:xfrm>
                <a:off x="3235550" y="2587250"/>
                <a:ext cx="51725" cy="51700"/>
              </a:xfrm>
              <a:custGeom>
                <a:avLst/>
                <a:gdLst/>
                <a:ahLst/>
                <a:cxnLst/>
                <a:rect l="l" t="t" r="r" b="b"/>
                <a:pathLst>
                  <a:path w="2069" h="2068" extrusionOk="0">
                    <a:moveTo>
                      <a:pt x="1171" y="1"/>
                    </a:moveTo>
                    <a:cubicBezTo>
                      <a:pt x="1123" y="1"/>
                      <a:pt x="1074" y="5"/>
                      <a:pt x="1025" y="13"/>
                    </a:cubicBezTo>
                    <a:cubicBezTo>
                      <a:pt x="862" y="78"/>
                      <a:pt x="764" y="176"/>
                      <a:pt x="862" y="274"/>
                    </a:cubicBezTo>
                    <a:cubicBezTo>
                      <a:pt x="1188" y="502"/>
                      <a:pt x="1318" y="796"/>
                      <a:pt x="1188" y="1057"/>
                    </a:cubicBezTo>
                    <a:cubicBezTo>
                      <a:pt x="1057" y="1318"/>
                      <a:pt x="731" y="1579"/>
                      <a:pt x="275" y="1742"/>
                    </a:cubicBezTo>
                    <a:cubicBezTo>
                      <a:pt x="0" y="1866"/>
                      <a:pt x="241" y="2068"/>
                      <a:pt x="545" y="2068"/>
                    </a:cubicBezTo>
                    <a:cubicBezTo>
                      <a:pt x="638" y="2068"/>
                      <a:pt x="737" y="2049"/>
                      <a:pt x="829" y="2003"/>
                    </a:cubicBezTo>
                    <a:cubicBezTo>
                      <a:pt x="1351" y="1774"/>
                      <a:pt x="1808" y="1481"/>
                      <a:pt x="1906" y="1122"/>
                    </a:cubicBezTo>
                    <a:cubicBezTo>
                      <a:pt x="2069" y="796"/>
                      <a:pt x="1971" y="437"/>
                      <a:pt x="1547" y="111"/>
                    </a:cubicBezTo>
                    <a:cubicBezTo>
                      <a:pt x="1449" y="37"/>
                      <a:pt x="1314"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0" name="Google Shape;1239;p40">
                <a:extLst>
                  <a:ext uri="{FF2B5EF4-FFF2-40B4-BE49-F238E27FC236}">
                    <a16:creationId xmlns:a16="http://schemas.microsoft.com/office/drawing/2014/main" id="{8DCED664-19CF-A024-217E-CBB96D10017F}"/>
                  </a:ext>
                </a:extLst>
              </p:cNvPr>
              <p:cNvSpPr/>
              <p:nvPr/>
            </p:nvSpPr>
            <p:spPr>
              <a:xfrm>
                <a:off x="2743025" y="2655850"/>
                <a:ext cx="195975" cy="22950"/>
              </a:xfrm>
              <a:custGeom>
                <a:avLst/>
                <a:gdLst/>
                <a:ahLst/>
                <a:cxnLst/>
                <a:rect l="l" t="t" r="r" b="b"/>
                <a:pathLst>
                  <a:path w="7839" h="918" extrusionOk="0">
                    <a:moveTo>
                      <a:pt x="7179" y="0"/>
                    </a:moveTo>
                    <a:cubicBezTo>
                      <a:pt x="7140" y="0"/>
                      <a:pt x="7099" y="3"/>
                      <a:pt x="7058" y="9"/>
                    </a:cubicBezTo>
                    <a:cubicBezTo>
                      <a:pt x="5528" y="285"/>
                      <a:pt x="3843" y="541"/>
                      <a:pt x="2168" y="541"/>
                    </a:cubicBezTo>
                    <a:cubicBezTo>
                      <a:pt x="1664" y="541"/>
                      <a:pt x="1162" y="518"/>
                      <a:pt x="665" y="466"/>
                    </a:cubicBezTo>
                    <a:cubicBezTo>
                      <a:pt x="643" y="464"/>
                      <a:pt x="623" y="463"/>
                      <a:pt x="603" y="463"/>
                    </a:cubicBezTo>
                    <a:cubicBezTo>
                      <a:pt x="160" y="463"/>
                      <a:pt x="1" y="793"/>
                      <a:pt x="469" y="824"/>
                    </a:cubicBezTo>
                    <a:cubicBezTo>
                      <a:pt x="1059" y="889"/>
                      <a:pt x="1649" y="918"/>
                      <a:pt x="2237" y="918"/>
                    </a:cubicBezTo>
                    <a:cubicBezTo>
                      <a:pt x="4022" y="918"/>
                      <a:pt x="5789" y="654"/>
                      <a:pt x="7482" y="335"/>
                    </a:cubicBezTo>
                    <a:cubicBezTo>
                      <a:pt x="7838" y="276"/>
                      <a:pt x="7573" y="0"/>
                      <a:pt x="7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1" name="Google Shape;1240;p40">
                <a:extLst>
                  <a:ext uri="{FF2B5EF4-FFF2-40B4-BE49-F238E27FC236}">
                    <a16:creationId xmlns:a16="http://schemas.microsoft.com/office/drawing/2014/main" id="{B95B907A-53E8-778B-084C-AA6A5316842E}"/>
                  </a:ext>
                </a:extLst>
              </p:cNvPr>
              <p:cNvSpPr/>
              <p:nvPr/>
            </p:nvSpPr>
            <p:spPr>
              <a:xfrm>
                <a:off x="2814375" y="1385400"/>
                <a:ext cx="521975" cy="303375"/>
              </a:xfrm>
              <a:custGeom>
                <a:avLst/>
                <a:gdLst/>
                <a:ahLst/>
                <a:cxnLst/>
                <a:rect l="l" t="t" r="r" b="b"/>
                <a:pathLst>
                  <a:path w="20879" h="12135" extrusionOk="0">
                    <a:moveTo>
                      <a:pt x="19195" y="1"/>
                    </a:moveTo>
                    <a:cubicBezTo>
                      <a:pt x="18642" y="1"/>
                      <a:pt x="18108" y="308"/>
                      <a:pt x="17937" y="1016"/>
                    </a:cubicBezTo>
                    <a:cubicBezTo>
                      <a:pt x="17219" y="4278"/>
                      <a:pt x="16437" y="9269"/>
                      <a:pt x="12163" y="9334"/>
                    </a:cubicBezTo>
                    <a:cubicBezTo>
                      <a:pt x="12144" y="9335"/>
                      <a:pt x="12124" y="9335"/>
                      <a:pt x="12104" y="9335"/>
                    </a:cubicBezTo>
                    <a:cubicBezTo>
                      <a:pt x="8604" y="9335"/>
                      <a:pt x="5331" y="6453"/>
                      <a:pt x="2606" y="4507"/>
                    </a:cubicBezTo>
                    <a:cubicBezTo>
                      <a:pt x="2356" y="4329"/>
                      <a:pt x="2110" y="4253"/>
                      <a:pt x="1879" y="4253"/>
                    </a:cubicBezTo>
                    <a:cubicBezTo>
                      <a:pt x="751" y="4253"/>
                      <a:pt x="1" y="6081"/>
                      <a:pt x="1138" y="6921"/>
                    </a:cubicBezTo>
                    <a:cubicBezTo>
                      <a:pt x="4260" y="9117"/>
                      <a:pt x="7971" y="12134"/>
                      <a:pt x="11976" y="12134"/>
                    </a:cubicBezTo>
                    <a:cubicBezTo>
                      <a:pt x="12491" y="12134"/>
                      <a:pt x="13010" y="12084"/>
                      <a:pt x="13533" y="11977"/>
                    </a:cubicBezTo>
                    <a:cubicBezTo>
                      <a:pt x="18426" y="10998"/>
                      <a:pt x="19699" y="5909"/>
                      <a:pt x="20645" y="1734"/>
                    </a:cubicBezTo>
                    <a:cubicBezTo>
                      <a:pt x="20879" y="681"/>
                      <a:pt x="20016" y="1"/>
                      <a:pt x="1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2" name="Google Shape;1241;p40">
                <a:extLst>
                  <a:ext uri="{FF2B5EF4-FFF2-40B4-BE49-F238E27FC236}">
                    <a16:creationId xmlns:a16="http://schemas.microsoft.com/office/drawing/2014/main" id="{6A583EF0-FA8E-96C5-B64C-9885B4218609}"/>
                  </a:ext>
                </a:extLst>
              </p:cNvPr>
              <p:cNvSpPr/>
              <p:nvPr/>
            </p:nvSpPr>
            <p:spPr>
              <a:xfrm>
                <a:off x="1767575" y="1542725"/>
                <a:ext cx="577750" cy="382200"/>
              </a:xfrm>
              <a:custGeom>
                <a:avLst/>
                <a:gdLst/>
                <a:ahLst/>
                <a:cxnLst/>
                <a:rect l="l" t="t" r="r" b="b"/>
                <a:pathLst>
                  <a:path w="23110" h="15288" extrusionOk="0">
                    <a:moveTo>
                      <a:pt x="12627" y="1"/>
                    </a:moveTo>
                    <a:cubicBezTo>
                      <a:pt x="10945" y="1"/>
                      <a:pt x="9284" y="450"/>
                      <a:pt x="7715" y="1606"/>
                    </a:cubicBezTo>
                    <a:cubicBezTo>
                      <a:pt x="3833" y="4444"/>
                      <a:pt x="1974" y="9272"/>
                      <a:pt x="376" y="13578"/>
                    </a:cubicBezTo>
                    <a:cubicBezTo>
                      <a:pt x="1" y="14624"/>
                      <a:pt x="844" y="15288"/>
                      <a:pt x="1713" y="15288"/>
                    </a:cubicBezTo>
                    <a:cubicBezTo>
                      <a:pt x="2280" y="15288"/>
                      <a:pt x="2858" y="15005"/>
                      <a:pt x="3116" y="14361"/>
                    </a:cubicBezTo>
                    <a:cubicBezTo>
                      <a:pt x="4355" y="10903"/>
                      <a:pt x="5791" y="7119"/>
                      <a:pt x="8563" y="4542"/>
                    </a:cubicBezTo>
                    <a:cubicBezTo>
                      <a:pt x="9893" y="3285"/>
                      <a:pt x="11338" y="2812"/>
                      <a:pt x="12821" y="2812"/>
                    </a:cubicBezTo>
                    <a:cubicBezTo>
                      <a:pt x="15340" y="2812"/>
                      <a:pt x="17965" y="4178"/>
                      <a:pt x="20306" y="5390"/>
                    </a:cubicBezTo>
                    <a:cubicBezTo>
                      <a:pt x="20542" y="5512"/>
                      <a:pt x="20772" y="5566"/>
                      <a:pt x="20990" y="5566"/>
                    </a:cubicBezTo>
                    <a:cubicBezTo>
                      <a:pt x="22280" y="5566"/>
                      <a:pt x="23109" y="3674"/>
                      <a:pt x="21742" y="2976"/>
                    </a:cubicBezTo>
                    <a:cubicBezTo>
                      <a:pt x="18926" y="1537"/>
                      <a:pt x="15739" y="1"/>
                      <a:pt x="126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3" name="Google Shape;1242;p40">
                <a:extLst>
                  <a:ext uri="{FF2B5EF4-FFF2-40B4-BE49-F238E27FC236}">
                    <a16:creationId xmlns:a16="http://schemas.microsoft.com/office/drawing/2014/main" id="{70AAF0A1-F664-0FE4-3601-4B35D3968025}"/>
                  </a:ext>
                </a:extLst>
              </p:cNvPr>
              <p:cNvSpPr/>
              <p:nvPr/>
            </p:nvSpPr>
            <p:spPr>
              <a:xfrm>
                <a:off x="1672575" y="1773350"/>
                <a:ext cx="291150" cy="303625"/>
              </a:xfrm>
              <a:custGeom>
                <a:avLst/>
                <a:gdLst/>
                <a:ahLst/>
                <a:cxnLst/>
                <a:rect l="l" t="t" r="r" b="b"/>
                <a:pathLst>
                  <a:path w="11646" h="12145" extrusionOk="0">
                    <a:moveTo>
                      <a:pt x="5356" y="1"/>
                    </a:moveTo>
                    <a:cubicBezTo>
                      <a:pt x="5045" y="1"/>
                      <a:pt x="4744" y="110"/>
                      <a:pt x="4502" y="308"/>
                    </a:cubicBezTo>
                    <a:cubicBezTo>
                      <a:pt x="4306" y="536"/>
                      <a:pt x="4143" y="1286"/>
                      <a:pt x="4208" y="1710"/>
                    </a:cubicBezTo>
                    <a:cubicBezTo>
                      <a:pt x="3425" y="2167"/>
                      <a:pt x="2186" y="2591"/>
                      <a:pt x="1240" y="4157"/>
                    </a:cubicBezTo>
                    <a:cubicBezTo>
                      <a:pt x="555" y="5331"/>
                      <a:pt x="98" y="6767"/>
                      <a:pt x="66" y="8104"/>
                    </a:cubicBezTo>
                    <a:cubicBezTo>
                      <a:pt x="0" y="8789"/>
                      <a:pt x="131" y="9507"/>
                      <a:pt x="555" y="10094"/>
                    </a:cubicBezTo>
                    <a:cubicBezTo>
                      <a:pt x="751" y="10453"/>
                      <a:pt x="1077" y="10746"/>
                      <a:pt x="1436" y="10877"/>
                    </a:cubicBezTo>
                    <a:cubicBezTo>
                      <a:pt x="1582" y="10950"/>
                      <a:pt x="1711" y="10987"/>
                      <a:pt x="1862" y="10987"/>
                    </a:cubicBezTo>
                    <a:cubicBezTo>
                      <a:pt x="1913" y="10987"/>
                      <a:pt x="1966" y="10983"/>
                      <a:pt x="2023" y="10974"/>
                    </a:cubicBezTo>
                    <a:cubicBezTo>
                      <a:pt x="2055" y="10974"/>
                      <a:pt x="2447" y="10909"/>
                      <a:pt x="2447" y="10909"/>
                    </a:cubicBezTo>
                    <a:cubicBezTo>
                      <a:pt x="2447" y="10909"/>
                      <a:pt x="3019" y="11851"/>
                      <a:pt x="3920" y="11851"/>
                    </a:cubicBezTo>
                    <a:cubicBezTo>
                      <a:pt x="4275" y="11851"/>
                      <a:pt x="4680" y="11705"/>
                      <a:pt x="5122" y="11301"/>
                    </a:cubicBezTo>
                    <a:cubicBezTo>
                      <a:pt x="5122" y="11301"/>
                      <a:pt x="5718" y="12144"/>
                      <a:pt x="6456" y="12144"/>
                    </a:cubicBezTo>
                    <a:cubicBezTo>
                      <a:pt x="7031" y="12144"/>
                      <a:pt x="7691" y="11630"/>
                      <a:pt x="8221" y="9800"/>
                    </a:cubicBezTo>
                    <a:cubicBezTo>
                      <a:pt x="8286" y="9539"/>
                      <a:pt x="9427" y="9800"/>
                      <a:pt x="10341" y="9083"/>
                    </a:cubicBezTo>
                    <a:cubicBezTo>
                      <a:pt x="10439" y="8985"/>
                      <a:pt x="11352" y="8234"/>
                      <a:pt x="11483" y="7093"/>
                    </a:cubicBezTo>
                    <a:cubicBezTo>
                      <a:pt x="11646" y="5788"/>
                      <a:pt x="10667" y="4353"/>
                      <a:pt x="9036" y="3700"/>
                    </a:cubicBezTo>
                    <a:cubicBezTo>
                      <a:pt x="9036" y="3700"/>
                      <a:pt x="10830" y="2722"/>
                      <a:pt x="9721" y="1874"/>
                    </a:cubicBezTo>
                    <a:cubicBezTo>
                      <a:pt x="8906" y="1221"/>
                      <a:pt x="6785" y="406"/>
                      <a:pt x="5807" y="79"/>
                    </a:cubicBezTo>
                    <a:cubicBezTo>
                      <a:pt x="5658" y="26"/>
                      <a:pt x="5506" y="1"/>
                      <a:pt x="5356"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4" name="Google Shape;1243;p40">
                <a:extLst>
                  <a:ext uri="{FF2B5EF4-FFF2-40B4-BE49-F238E27FC236}">
                    <a16:creationId xmlns:a16="http://schemas.microsoft.com/office/drawing/2014/main" id="{EDD27474-D863-CB9B-CA01-83CE708D7B40}"/>
                  </a:ext>
                </a:extLst>
              </p:cNvPr>
              <p:cNvSpPr/>
              <p:nvPr/>
            </p:nvSpPr>
            <p:spPr>
              <a:xfrm>
                <a:off x="1801425" y="2015075"/>
                <a:ext cx="8175" cy="40800"/>
              </a:xfrm>
              <a:custGeom>
                <a:avLst/>
                <a:gdLst/>
                <a:ahLst/>
                <a:cxnLst/>
                <a:rect l="l" t="t" r="r" b="b"/>
                <a:pathLst>
                  <a:path w="327" h="1632" extrusionOk="0">
                    <a:moveTo>
                      <a:pt x="0" y="1632"/>
                    </a:moveTo>
                    <a:lnTo>
                      <a:pt x="32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5" name="Google Shape;1244;p40">
                <a:extLst>
                  <a:ext uri="{FF2B5EF4-FFF2-40B4-BE49-F238E27FC236}">
                    <a16:creationId xmlns:a16="http://schemas.microsoft.com/office/drawing/2014/main" id="{90C892A1-728F-3E5D-7006-BB2B0E9A143D}"/>
                  </a:ext>
                </a:extLst>
              </p:cNvPr>
              <p:cNvSpPr/>
              <p:nvPr/>
            </p:nvSpPr>
            <p:spPr>
              <a:xfrm>
                <a:off x="1801425" y="2015075"/>
                <a:ext cx="8175" cy="40800"/>
              </a:xfrm>
              <a:custGeom>
                <a:avLst/>
                <a:gdLst/>
                <a:ahLst/>
                <a:cxnLst/>
                <a:rect l="l" t="t" r="r" b="b"/>
                <a:pathLst>
                  <a:path w="327" h="1632" fill="none" extrusionOk="0">
                    <a:moveTo>
                      <a:pt x="0" y="1632"/>
                    </a:moveTo>
                    <a:lnTo>
                      <a:pt x="326" y="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6" name="Google Shape;1245;p40">
                <a:extLst>
                  <a:ext uri="{FF2B5EF4-FFF2-40B4-BE49-F238E27FC236}">
                    <a16:creationId xmlns:a16="http://schemas.microsoft.com/office/drawing/2014/main" id="{3B298CE3-BF9C-743E-05F9-884DB96E59B3}"/>
                  </a:ext>
                </a:extLst>
              </p:cNvPr>
              <p:cNvSpPr/>
              <p:nvPr/>
            </p:nvSpPr>
            <p:spPr>
              <a:xfrm>
                <a:off x="1735375" y="2005300"/>
                <a:ext cx="11425" cy="42425"/>
              </a:xfrm>
              <a:custGeom>
                <a:avLst/>
                <a:gdLst/>
                <a:ahLst/>
                <a:cxnLst/>
                <a:rect l="l" t="t" r="r" b="b"/>
                <a:pathLst>
                  <a:path w="457" h="1697" extrusionOk="0">
                    <a:moveTo>
                      <a:pt x="0" y="1696"/>
                    </a:moveTo>
                    <a:lnTo>
                      <a:pt x="45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7" name="Google Shape;1246;p40">
                <a:extLst>
                  <a:ext uri="{FF2B5EF4-FFF2-40B4-BE49-F238E27FC236}">
                    <a16:creationId xmlns:a16="http://schemas.microsoft.com/office/drawing/2014/main" id="{68B7B8C1-5CAC-B836-A0BB-24F42C1FBEDA}"/>
                  </a:ext>
                </a:extLst>
              </p:cNvPr>
              <p:cNvSpPr/>
              <p:nvPr/>
            </p:nvSpPr>
            <p:spPr>
              <a:xfrm>
                <a:off x="1735375" y="2005300"/>
                <a:ext cx="11425" cy="42425"/>
              </a:xfrm>
              <a:custGeom>
                <a:avLst/>
                <a:gdLst/>
                <a:ahLst/>
                <a:cxnLst/>
                <a:rect l="l" t="t" r="r" b="b"/>
                <a:pathLst>
                  <a:path w="457" h="1697" fill="none" extrusionOk="0">
                    <a:moveTo>
                      <a:pt x="0" y="1696"/>
                    </a:moveTo>
                    <a:lnTo>
                      <a:pt x="457"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8" name="Google Shape;1247;p40">
                <a:extLst>
                  <a:ext uri="{FF2B5EF4-FFF2-40B4-BE49-F238E27FC236}">
                    <a16:creationId xmlns:a16="http://schemas.microsoft.com/office/drawing/2014/main" id="{C8E81716-8B00-2B52-639E-E805DA538809}"/>
                  </a:ext>
                </a:extLst>
              </p:cNvPr>
              <p:cNvSpPr/>
              <p:nvPr/>
            </p:nvSpPr>
            <p:spPr>
              <a:xfrm>
                <a:off x="1878900" y="1961250"/>
                <a:ext cx="13075" cy="57925"/>
              </a:xfrm>
              <a:custGeom>
                <a:avLst/>
                <a:gdLst/>
                <a:ahLst/>
                <a:cxnLst/>
                <a:rect l="l" t="t" r="r" b="b"/>
                <a:pathLst>
                  <a:path w="523" h="2317" extrusionOk="0">
                    <a:moveTo>
                      <a:pt x="0" y="2317"/>
                    </a:moveTo>
                    <a:lnTo>
                      <a:pt x="5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9" name="Google Shape;1248;p40">
                <a:extLst>
                  <a:ext uri="{FF2B5EF4-FFF2-40B4-BE49-F238E27FC236}">
                    <a16:creationId xmlns:a16="http://schemas.microsoft.com/office/drawing/2014/main" id="{41DAF994-E1DA-077B-31DF-434BE62DB70F}"/>
                  </a:ext>
                </a:extLst>
              </p:cNvPr>
              <p:cNvSpPr/>
              <p:nvPr/>
            </p:nvSpPr>
            <p:spPr>
              <a:xfrm>
                <a:off x="1878900" y="1961250"/>
                <a:ext cx="13075" cy="57925"/>
              </a:xfrm>
              <a:custGeom>
                <a:avLst/>
                <a:gdLst/>
                <a:ahLst/>
                <a:cxnLst/>
                <a:rect l="l" t="t" r="r" b="b"/>
                <a:pathLst>
                  <a:path w="523" h="2317" fill="none" extrusionOk="0">
                    <a:moveTo>
                      <a:pt x="0" y="2317"/>
                    </a:moveTo>
                    <a:lnTo>
                      <a:pt x="522" y="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1" name="Google Shape;1249;p40">
                <a:extLst>
                  <a:ext uri="{FF2B5EF4-FFF2-40B4-BE49-F238E27FC236}">
                    <a16:creationId xmlns:a16="http://schemas.microsoft.com/office/drawing/2014/main" id="{6540FF9B-E87B-46FC-4C3E-0EB01032037A}"/>
                  </a:ext>
                </a:extLst>
              </p:cNvPr>
              <p:cNvSpPr/>
              <p:nvPr/>
            </p:nvSpPr>
            <p:spPr>
              <a:xfrm>
                <a:off x="1859325" y="1848725"/>
                <a:ext cx="39175" cy="17150"/>
              </a:xfrm>
              <a:custGeom>
                <a:avLst/>
                <a:gdLst/>
                <a:ahLst/>
                <a:cxnLst/>
                <a:rect l="l" t="t" r="r" b="b"/>
                <a:pathLst>
                  <a:path w="1567" h="686" extrusionOk="0">
                    <a:moveTo>
                      <a:pt x="1566" y="685"/>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3" name="Google Shape;1250;p40">
                <a:extLst>
                  <a:ext uri="{FF2B5EF4-FFF2-40B4-BE49-F238E27FC236}">
                    <a16:creationId xmlns:a16="http://schemas.microsoft.com/office/drawing/2014/main" id="{7472A2EF-A115-6755-0A98-28DCC1A1A97E}"/>
                  </a:ext>
                </a:extLst>
              </p:cNvPr>
              <p:cNvSpPr/>
              <p:nvPr/>
            </p:nvSpPr>
            <p:spPr>
              <a:xfrm>
                <a:off x="1859325" y="1848725"/>
                <a:ext cx="39175" cy="17150"/>
              </a:xfrm>
              <a:custGeom>
                <a:avLst/>
                <a:gdLst/>
                <a:ahLst/>
                <a:cxnLst/>
                <a:rect l="l" t="t" r="r" b="b"/>
                <a:pathLst>
                  <a:path w="1567" h="686" fill="none" extrusionOk="0">
                    <a:moveTo>
                      <a:pt x="1566" y="685"/>
                    </a:moveTo>
                    <a:lnTo>
                      <a:pt x="0"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5" name="Google Shape;1251;p40">
                <a:extLst>
                  <a:ext uri="{FF2B5EF4-FFF2-40B4-BE49-F238E27FC236}">
                    <a16:creationId xmlns:a16="http://schemas.microsoft.com/office/drawing/2014/main" id="{A7F0F6BF-BCAF-ECE6-66FF-71D7FEE22515}"/>
                  </a:ext>
                </a:extLst>
              </p:cNvPr>
              <p:cNvSpPr/>
              <p:nvPr/>
            </p:nvSpPr>
            <p:spPr>
              <a:xfrm>
                <a:off x="1778575" y="1816100"/>
                <a:ext cx="28575" cy="13075"/>
              </a:xfrm>
              <a:custGeom>
                <a:avLst/>
                <a:gdLst/>
                <a:ahLst/>
                <a:cxnLst/>
                <a:rect l="l" t="t" r="r" b="b"/>
                <a:pathLst>
                  <a:path w="1143" h="523" extrusionOk="0">
                    <a:moveTo>
                      <a:pt x="1143" y="522"/>
                    </a:moveTo>
                    <a:lnTo>
                      <a:pt x="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3" name="Google Shape;1252;p40">
                <a:extLst>
                  <a:ext uri="{FF2B5EF4-FFF2-40B4-BE49-F238E27FC236}">
                    <a16:creationId xmlns:a16="http://schemas.microsoft.com/office/drawing/2014/main" id="{C8A2F2E9-DB20-D2C6-D11A-79198E8BBBEC}"/>
                  </a:ext>
                </a:extLst>
              </p:cNvPr>
              <p:cNvSpPr/>
              <p:nvPr/>
            </p:nvSpPr>
            <p:spPr>
              <a:xfrm>
                <a:off x="1778575" y="1816100"/>
                <a:ext cx="28575" cy="13075"/>
              </a:xfrm>
              <a:custGeom>
                <a:avLst/>
                <a:gdLst/>
                <a:ahLst/>
                <a:cxnLst/>
                <a:rect l="l" t="t" r="r" b="b"/>
                <a:pathLst>
                  <a:path w="1143" h="523" fill="none" extrusionOk="0">
                    <a:moveTo>
                      <a:pt x="1143" y="522"/>
                    </a:moveTo>
                    <a:lnTo>
                      <a:pt x="1"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6" name="Google Shape;1253;p40">
                <a:extLst>
                  <a:ext uri="{FF2B5EF4-FFF2-40B4-BE49-F238E27FC236}">
                    <a16:creationId xmlns:a16="http://schemas.microsoft.com/office/drawing/2014/main" id="{6C6BB4BC-5F93-C5E7-C7A8-1607704D409A}"/>
                  </a:ext>
                </a:extLst>
              </p:cNvPr>
              <p:cNvSpPr/>
              <p:nvPr/>
            </p:nvSpPr>
            <p:spPr>
              <a:xfrm>
                <a:off x="1831000" y="1998350"/>
                <a:ext cx="24575" cy="16875"/>
              </a:xfrm>
              <a:custGeom>
                <a:avLst/>
                <a:gdLst/>
                <a:ahLst/>
                <a:cxnLst/>
                <a:rect l="l" t="t" r="r" b="b"/>
                <a:pathLst>
                  <a:path w="983" h="675" extrusionOk="0">
                    <a:moveTo>
                      <a:pt x="470" y="0"/>
                    </a:moveTo>
                    <a:cubicBezTo>
                      <a:pt x="125" y="0"/>
                      <a:pt x="0" y="551"/>
                      <a:pt x="416" y="670"/>
                    </a:cubicBezTo>
                    <a:cubicBezTo>
                      <a:pt x="436" y="673"/>
                      <a:pt x="455" y="674"/>
                      <a:pt x="474" y="674"/>
                    </a:cubicBezTo>
                    <a:cubicBezTo>
                      <a:pt x="854" y="674"/>
                      <a:pt x="983" y="79"/>
                      <a:pt x="579" y="17"/>
                    </a:cubicBezTo>
                    <a:cubicBezTo>
                      <a:pt x="541" y="6"/>
                      <a:pt x="504" y="0"/>
                      <a:pt x="470" y="0"/>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7" name="Google Shape;1254;p40">
                <a:extLst>
                  <a:ext uri="{FF2B5EF4-FFF2-40B4-BE49-F238E27FC236}">
                    <a16:creationId xmlns:a16="http://schemas.microsoft.com/office/drawing/2014/main" id="{8D223E6F-7A1D-068E-4A57-B5ECC4EEF34E}"/>
                  </a:ext>
                </a:extLst>
              </p:cNvPr>
              <p:cNvSpPr/>
              <p:nvPr/>
            </p:nvSpPr>
            <p:spPr>
              <a:xfrm>
                <a:off x="1764850" y="1978775"/>
                <a:ext cx="24200" cy="17175"/>
              </a:xfrm>
              <a:custGeom>
                <a:avLst/>
                <a:gdLst/>
                <a:ahLst/>
                <a:cxnLst/>
                <a:rect l="l" t="t" r="r" b="b"/>
                <a:pathLst>
                  <a:path w="968" h="687" extrusionOk="0">
                    <a:moveTo>
                      <a:pt x="449" y="0"/>
                    </a:moveTo>
                    <a:cubicBezTo>
                      <a:pt x="128" y="0"/>
                      <a:pt x="1" y="551"/>
                      <a:pt x="387" y="670"/>
                    </a:cubicBezTo>
                    <a:cubicBezTo>
                      <a:pt x="426" y="681"/>
                      <a:pt x="464" y="686"/>
                      <a:pt x="498" y="686"/>
                    </a:cubicBezTo>
                    <a:cubicBezTo>
                      <a:pt x="867" y="686"/>
                      <a:pt x="967" y="107"/>
                      <a:pt x="550" y="17"/>
                    </a:cubicBezTo>
                    <a:cubicBezTo>
                      <a:pt x="515" y="6"/>
                      <a:pt x="481" y="0"/>
                      <a:pt x="449" y="0"/>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8" name="Google Shape;1255;p40">
                <a:extLst>
                  <a:ext uri="{FF2B5EF4-FFF2-40B4-BE49-F238E27FC236}">
                    <a16:creationId xmlns:a16="http://schemas.microsoft.com/office/drawing/2014/main" id="{DB551304-FB09-D6AD-D707-78CBAC1F8113}"/>
                  </a:ext>
                </a:extLst>
              </p:cNvPr>
              <p:cNvSpPr/>
              <p:nvPr/>
            </p:nvSpPr>
            <p:spPr>
              <a:xfrm>
                <a:off x="1697825" y="1959375"/>
                <a:ext cx="25350" cy="16825"/>
              </a:xfrm>
              <a:custGeom>
                <a:avLst/>
                <a:gdLst/>
                <a:ahLst/>
                <a:cxnLst/>
                <a:rect l="l" t="t" r="r" b="b"/>
                <a:pathLst>
                  <a:path w="1014" h="673" extrusionOk="0">
                    <a:moveTo>
                      <a:pt x="510" y="1"/>
                    </a:moveTo>
                    <a:cubicBezTo>
                      <a:pt x="169" y="1"/>
                      <a:pt x="1" y="572"/>
                      <a:pt x="426" y="663"/>
                    </a:cubicBezTo>
                    <a:cubicBezTo>
                      <a:pt x="457" y="670"/>
                      <a:pt x="488" y="673"/>
                      <a:pt x="516" y="673"/>
                    </a:cubicBezTo>
                    <a:cubicBezTo>
                      <a:pt x="902" y="673"/>
                      <a:pt x="1014" y="102"/>
                      <a:pt x="589" y="11"/>
                    </a:cubicBezTo>
                    <a:cubicBezTo>
                      <a:pt x="562" y="4"/>
                      <a:pt x="535" y="1"/>
                      <a:pt x="510"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9" name="Google Shape;1256;p40">
                <a:extLst>
                  <a:ext uri="{FF2B5EF4-FFF2-40B4-BE49-F238E27FC236}">
                    <a16:creationId xmlns:a16="http://schemas.microsoft.com/office/drawing/2014/main" id="{A8A796CF-1EB4-0B9D-583F-D2F417A6DF47}"/>
                  </a:ext>
                </a:extLst>
              </p:cNvPr>
              <p:cNvSpPr/>
              <p:nvPr/>
            </p:nvSpPr>
            <p:spPr>
              <a:xfrm>
                <a:off x="2648450" y="1946625"/>
                <a:ext cx="437400" cy="658075"/>
              </a:xfrm>
              <a:custGeom>
                <a:avLst/>
                <a:gdLst/>
                <a:ahLst/>
                <a:cxnLst/>
                <a:rect l="l" t="t" r="r" b="b"/>
                <a:pathLst>
                  <a:path w="17496" h="26323" extrusionOk="0">
                    <a:moveTo>
                      <a:pt x="2187" y="1"/>
                    </a:moveTo>
                    <a:cubicBezTo>
                      <a:pt x="756" y="1"/>
                      <a:pt x="1" y="2351"/>
                      <a:pt x="1577" y="3195"/>
                    </a:cubicBezTo>
                    <a:cubicBezTo>
                      <a:pt x="3958" y="4402"/>
                      <a:pt x="4937" y="6490"/>
                      <a:pt x="5165" y="9132"/>
                    </a:cubicBezTo>
                    <a:cubicBezTo>
                      <a:pt x="5361" y="11573"/>
                      <a:pt x="3965" y="26290"/>
                      <a:pt x="3958" y="26323"/>
                    </a:cubicBezTo>
                    <a:lnTo>
                      <a:pt x="3958" y="26323"/>
                    </a:lnTo>
                    <a:lnTo>
                      <a:pt x="17496" y="26258"/>
                    </a:lnTo>
                    <a:cubicBezTo>
                      <a:pt x="16463" y="23254"/>
                      <a:pt x="13367" y="22616"/>
                      <a:pt x="10924" y="22616"/>
                    </a:cubicBezTo>
                    <a:cubicBezTo>
                      <a:pt x="9123" y="22616"/>
                      <a:pt x="7677" y="22963"/>
                      <a:pt x="7677" y="22963"/>
                    </a:cubicBezTo>
                    <a:cubicBezTo>
                      <a:pt x="7677" y="22963"/>
                      <a:pt x="8851" y="10046"/>
                      <a:pt x="8166" y="7012"/>
                    </a:cubicBezTo>
                    <a:cubicBezTo>
                      <a:pt x="7416" y="3848"/>
                      <a:pt x="5785" y="1727"/>
                      <a:pt x="2914" y="194"/>
                    </a:cubicBezTo>
                    <a:cubicBezTo>
                      <a:pt x="2660" y="60"/>
                      <a:pt x="2415" y="1"/>
                      <a:pt x="2187" y="1"/>
                    </a:cubicBezTo>
                    <a:close/>
                    <a:moveTo>
                      <a:pt x="3958" y="26323"/>
                    </a:moveTo>
                    <a:lnTo>
                      <a:pt x="3958" y="26323"/>
                    </a:lnTo>
                    <a:cubicBezTo>
                      <a:pt x="3958" y="26323"/>
                      <a:pt x="3958" y="26323"/>
                      <a:pt x="3958" y="26323"/>
                    </a:cubicBezTo>
                    <a:cubicBezTo>
                      <a:pt x="3958" y="26323"/>
                      <a:pt x="3958" y="26323"/>
                      <a:pt x="3958" y="26323"/>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0" name="Google Shape;1257;p40">
                <a:extLst>
                  <a:ext uri="{FF2B5EF4-FFF2-40B4-BE49-F238E27FC236}">
                    <a16:creationId xmlns:a16="http://schemas.microsoft.com/office/drawing/2014/main" id="{0B5ED273-C5BC-FEB9-6578-DBA3DEA71B93}"/>
                  </a:ext>
                </a:extLst>
              </p:cNvPr>
              <p:cNvSpPr/>
              <p:nvPr/>
            </p:nvSpPr>
            <p:spPr>
              <a:xfrm>
                <a:off x="1807125" y="1949300"/>
                <a:ext cx="655050" cy="353100"/>
              </a:xfrm>
              <a:custGeom>
                <a:avLst/>
                <a:gdLst/>
                <a:ahLst/>
                <a:cxnLst/>
                <a:rect l="l" t="t" r="r" b="b"/>
                <a:pathLst>
                  <a:path w="26202" h="14124" extrusionOk="0">
                    <a:moveTo>
                      <a:pt x="24840" y="1"/>
                    </a:moveTo>
                    <a:cubicBezTo>
                      <a:pt x="23973" y="1"/>
                      <a:pt x="22958" y="749"/>
                      <a:pt x="22835" y="2110"/>
                    </a:cubicBezTo>
                    <a:cubicBezTo>
                      <a:pt x="22606" y="4915"/>
                      <a:pt x="21432" y="9808"/>
                      <a:pt x="18007" y="10134"/>
                    </a:cubicBezTo>
                    <a:cubicBezTo>
                      <a:pt x="17885" y="10145"/>
                      <a:pt x="17763" y="10151"/>
                      <a:pt x="17641" y="10151"/>
                    </a:cubicBezTo>
                    <a:cubicBezTo>
                      <a:pt x="15230" y="10151"/>
                      <a:pt x="12946" y="8055"/>
                      <a:pt x="11548" y="6285"/>
                    </a:cubicBezTo>
                    <a:cubicBezTo>
                      <a:pt x="10765" y="5274"/>
                      <a:pt x="8612" y="2305"/>
                      <a:pt x="8188" y="1816"/>
                    </a:cubicBezTo>
                    <a:lnTo>
                      <a:pt x="1" y="11178"/>
                    </a:lnTo>
                    <a:cubicBezTo>
                      <a:pt x="831" y="11789"/>
                      <a:pt x="1628" y="12037"/>
                      <a:pt x="2374" y="12037"/>
                    </a:cubicBezTo>
                    <a:cubicBezTo>
                      <a:pt x="5559" y="12037"/>
                      <a:pt x="7822" y="7509"/>
                      <a:pt x="7893" y="7365"/>
                    </a:cubicBezTo>
                    <a:lnTo>
                      <a:pt x="7893" y="7365"/>
                    </a:lnTo>
                    <a:cubicBezTo>
                      <a:pt x="7872" y="7474"/>
                      <a:pt x="9433" y="9195"/>
                      <a:pt x="9787" y="9710"/>
                    </a:cubicBezTo>
                    <a:cubicBezTo>
                      <a:pt x="11026" y="11341"/>
                      <a:pt x="12461" y="12744"/>
                      <a:pt x="14321" y="13592"/>
                    </a:cubicBezTo>
                    <a:cubicBezTo>
                      <a:pt x="15136" y="13945"/>
                      <a:pt x="16019" y="14123"/>
                      <a:pt x="16918" y="14123"/>
                    </a:cubicBezTo>
                    <a:cubicBezTo>
                      <a:pt x="18178" y="14123"/>
                      <a:pt x="19469" y="13774"/>
                      <a:pt x="20649" y="13070"/>
                    </a:cubicBezTo>
                    <a:cubicBezTo>
                      <a:pt x="23976" y="11015"/>
                      <a:pt x="25770" y="5894"/>
                      <a:pt x="26097" y="1686"/>
                    </a:cubicBezTo>
                    <a:cubicBezTo>
                      <a:pt x="26201" y="535"/>
                      <a:pt x="25573" y="1"/>
                      <a:pt x="24840"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1" name="Google Shape;1258;p40">
                <a:extLst>
                  <a:ext uri="{FF2B5EF4-FFF2-40B4-BE49-F238E27FC236}">
                    <a16:creationId xmlns:a16="http://schemas.microsoft.com/office/drawing/2014/main" id="{2A011B21-CD4E-1355-F80C-901492EC5676}"/>
                  </a:ext>
                </a:extLst>
              </p:cNvPr>
              <p:cNvSpPr/>
              <p:nvPr/>
            </p:nvSpPr>
            <p:spPr>
              <a:xfrm>
                <a:off x="2549225" y="2367375"/>
                <a:ext cx="35900" cy="30200"/>
              </a:xfrm>
              <a:custGeom>
                <a:avLst/>
                <a:gdLst/>
                <a:ahLst/>
                <a:cxnLst/>
                <a:rect l="l" t="t" r="r" b="b"/>
                <a:pathLst>
                  <a:path w="1436" h="1208" extrusionOk="0">
                    <a:moveTo>
                      <a:pt x="1" y="0"/>
                    </a:moveTo>
                    <a:lnTo>
                      <a:pt x="131" y="261"/>
                    </a:lnTo>
                    <a:cubicBezTo>
                      <a:pt x="425" y="816"/>
                      <a:pt x="914" y="1142"/>
                      <a:pt x="1436" y="1207"/>
                    </a:cubicBezTo>
                    <a:cubicBezTo>
                      <a:pt x="979" y="783"/>
                      <a:pt x="490" y="392"/>
                      <a:pt x="1" y="0"/>
                    </a:cubicBezTo>
                    <a:close/>
                  </a:path>
                </a:pathLst>
              </a:custGeom>
              <a:solidFill>
                <a:srgbClr val="FFFFFF"/>
              </a:solid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2" name="Google Shape;1259;p40">
                <a:extLst>
                  <a:ext uri="{FF2B5EF4-FFF2-40B4-BE49-F238E27FC236}">
                    <a16:creationId xmlns:a16="http://schemas.microsoft.com/office/drawing/2014/main" id="{3E8A974E-3099-937B-6354-D860377A29B2}"/>
                  </a:ext>
                </a:extLst>
              </p:cNvPr>
              <p:cNvSpPr/>
              <p:nvPr/>
            </p:nvSpPr>
            <p:spPr>
              <a:xfrm>
                <a:off x="1936800" y="570125"/>
                <a:ext cx="1172700" cy="764850"/>
              </a:xfrm>
              <a:custGeom>
                <a:avLst/>
                <a:gdLst/>
                <a:ahLst/>
                <a:cxnLst/>
                <a:rect l="l" t="t" r="r" b="b"/>
                <a:pathLst>
                  <a:path w="46908" h="30594" extrusionOk="0">
                    <a:moveTo>
                      <a:pt x="21135" y="0"/>
                    </a:moveTo>
                    <a:cubicBezTo>
                      <a:pt x="20688" y="0"/>
                      <a:pt x="20225" y="120"/>
                      <a:pt x="19703" y="388"/>
                    </a:cubicBezTo>
                    <a:cubicBezTo>
                      <a:pt x="18691" y="910"/>
                      <a:pt x="17941" y="2019"/>
                      <a:pt x="16930" y="2508"/>
                    </a:cubicBezTo>
                    <a:cubicBezTo>
                      <a:pt x="16629" y="2646"/>
                      <a:pt x="16299" y="2678"/>
                      <a:pt x="15959" y="2678"/>
                    </a:cubicBezTo>
                    <a:cubicBezTo>
                      <a:pt x="15666" y="2678"/>
                      <a:pt x="15365" y="2654"/>
                      <a:pt x="15067" y="2654"/>
                    </a:cubicBezTo>
                    <a:cubicBezTo>
                      <a:pt x="14813" y="2654"/>
                      <a:pt x="14561" y="2671"/>
                      <a:pt x="14320" y="2736"/>
                    </a:cubicBezTo>
                    <a:cubicBezTo>
                      <a:pt x="12526" y="3291"/>
                      <a:pt x="11352" y="4530"/>
                      <a:pt x="10145" y="5835"/>
                    </a:cubicBezTo>
                    <a:cubicBezTo>
                      <a:pt x="9460" y="6585"/>
                      <a:pt x="9101" y="6585"/>
                      <a:pt x="8155" y="6781"/>
                    </a:cubicBezTo>
                    <a:cubicBezTo>
                      <a:pt x="5578" y="7336"/>
                      <a:pt x="3295" y="9717"/>
                      <a:pt x="2414" y="12033"/>
                    </a:cubicBezTo>
                    <a:cubicBezTo>
                      <a:pt x="1794" y="13599"/>
                      <a:pt x="2284" y="15067"/>
                      <a:pt x="1566" y="16535"/>
                    </a:cubicBezTo>
                    <a:cubicBezTo>
                      <a:pt x="489" y="18655"/>
                      <a:pt x="0" y="20645"/>
                      <a:pt x="1011" y="22895"/>
                    </a:cubicBezTo>
                    <a:cubicBezTo>
                      <a:pt x="1566" y="24135"/>
                      <a:pt x="2610" y="24885"/>
                      <a:pt x="2577" y="26255"/>
                    </a:cubicBezTo>
                    <a:cubicBezTo>
                      <a:pt x="2479" y="27952"/>
                      <a:pt x="2479" y="28963"/>
                      <a:pt x="3458" y="29811"/>
                    </a:cubicBezTo>
                    <a:cubicBezTo>
                      <a:pt x="4110" y="30365"/>
                      <a:pt x="4926" y="30594"/>
                      <a:pt x="5741" y="30594"/>
                    </a:cubicBezTo>
                    <a:lnTo>
                      <a:pt x="41558" y="29974"/>
                    </a:lnTo>
                    <a:cubicBezTo>
                      <a:pt x="42373" y="29974"/>
                      <a:pt x="43189" y="29713"/>
                      <a:pt x="43809" y="29126"/>
                    </a:cubicBezTo>
                    <a:cubicBezTo>
                      <a:pt x="44722" y="28245"/>
                      <a:pt x="44689" y="27201"/>
                      <a:pt x="44559" y="25538"/>
                    </a:cubicBezTo>
                    <a:cubicBezTo>
                      <a:pt x="44461" y="24168"/>
                      <a:pt x="45505" y="23417"/>
                      <a:pt x="45994" y="22113"/>
                    </a:cubicBezTo>
                    <a:cubicBezTo>
                      <a:pt x="46908" y="19797"/>
                      <a:pt x="46320" y="17807"/>
                      <a:pt x="45211" y="15752"/>
                    </a:cubicBezTo>
                    <a:cubicBezTo>
                      <a:pt x="44494" y="14316"/>
                      <a:pt x="44885" y="12816"/>
                      <a:pt x="44233" y="11315"/>
                    </a:cubicBezTo>
                    <a:cubicBezTo>
                      <a:pt x="43254" y="8999"/>
                      <a:pt x="40905" y="6749"/>
                      <a:pt x="38329" y="6259"/>
                    </a:cubicBezTo>
                    <a:cubicBezTo>
                      <a:pt x="37383" y="6096"/>
                      <a:pt x="37024" y="6129"/>
                      <a:pt x="36339" y="5411"/>
                    </a:cubicBezTo>
                    <a:cubicBezTo>
                      <a:pt x="35067" y="4139"/>
                      <a:pt x="33892" y="2899"/>
                      <a:pt x="32066" y="2443"/>
                    </a:cubicBezTo>
                    <a:cubicBezTo>
                      <a:pt x="31882" y="2402"/>
                      <a:pt x="31695" y="2388"/>
                      <a:pt x="31506" y="2388"/>
                    </a:cubicBezTo>
                    <a:cubicBezTo>
                      <a:pt x="31100" y="2388"/>
                      <a:pt x="30688" y="2453"/>
                      <a:pt x="30299" y="2453"/>
                    </a:cubicBezTo>
                    <a:cubicBezTo>
                      <a:pt x="30000" y="2453"/>
                      <a:pt x="29714" y="2414"/>
                      <a:pt x="29456" y="2280"/>
                    </a:cubicBezTo>
                    <a:cubicBezTo>
                      <a:pt x="28412" y="1790"/>
                      <a:pt x="27662" y="747"/>
                      <a:pt x="26585" y="257"/>
                    </a:cubicBezTo>
                    <a:cubicBezTo>
                      <a:pt x="26279" y="112"/>
                      <a:pt x="25925" y="56"/>
                      <a:pt x="25561" y="56"/>
                    </a:cubicBezTo>
                    <a:cubicBezTo>
                      <a:pt x="24376" y="56"/>
                      <a:pt x="23095" y="649"/>
                      <a:pt x="23095" y="649"/>
                    </a:cubicBezTo>
                    <a:cubicBezTo>
                      <a:pt x="22384" y="245"/>
                      <a:pt x="21775" y="0"/>
                      <a:pt x="21135"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3" name="Google Shape;1260;p40">
                <a:extLst>
                  <a:ext uri="{FF2B5EF4-FFF2-40B4-BE49-F238E27FC236}">
                    <a16:creationId xmlns:a16="http://schemas.microsoft.com/office/drawing/2014/main" id="{AF35EDCD-3002-F3BC-1DC3-1990E01C62FD}"/>
                  </a:ext>
                </a:extLst>
              </p:cNvPr>
              <p:cNvSpPr/>
              <p:nvPr/>
            </p:nvSpPr>
            <p:spPr>
              <a:xfrm>
                <a:off x="1936800" y="636900"/>
                <a:ext cx="383300" cy="690750"/>
              </a:xfrm>
              <a:custGeom>
                <a:avLst/>
                <a:gdLst/>
                <a:ahLst/>
                <a:cxnLst/>
                <a:rect l="l" t="t" r="r" b="b"/>
                <a:pathLst>
                  <a:path w="15332" h="27630" extrusionOk="0">
                    <a:moveTo>
                      <a:pt x="15201" y="0"/>
                    </a:moveTo>
                    <a:cubicBezTo>
                      <a:pt x="14940" y="0"/>
                      <a:pt x="14614" y="0"/>
                      <a:pt x="14320" y="65"/>
                    </a:cubicBezTo>
                    <a:cubicBezTo>
                      <a:pt x="12526" y="620"/>
                      <a:pt x="11352" y="1859"/>
                      <a:pt x="10145" y="3164"/>
                    </a:cubicBezTo>
                    <a:cubicBezTo>
                      <a:pt x="9460" y="3914"/>
                      <a:pt x="9101" y="3914"/>
                      <a:pt x="8155" y="4110"/>
                    </a:cubicBezTo>
                    <a:cubicBezTo>
                      <a:pt x="5578" y="4665"/>
                      <a:pt x="3295" y="7046"/>
                      <a:pt x="2414" y="9362"/>
                    </a:cubicBezTo>
                    <a:cubicBezTo>
                      <a:pt x="1794" y="10928"/>
                      <a:pt x="2284" y="12396"/>
                      <a:pt x="1566" y="13864"/>
                    </a:cubicBezTo>
                    <a:cubicBezTo>
                      <a:pt x="489" y="15984"/>
                      <a:pt x="0" y="17974"/>
                      <a:pt x="1044" y="20224"/>
                    </a:cubicBezTo>
                    <a:cubicBezTo>
                      <a:pt x="1599" y="21464"/>
                      <a:pt x="2642" y="22214"/>
                      <a:pt x="2610" y="23584"/>
                    </a:cubicBezTo>
                    <a:cubicBezTo>
                      <a:pt x="2512" y="25281"/>
                      <a:pt x="2512" y="26292"/>
                      <a:pt x="3491" y="27140"/>
                    </a:cubicBezTo>
                    <a:cubicBezTo>
                      <a:pt x="3751" y="27336"/>
                      <a:pt x="3980" y="27531"/>
                      <a:pt x="4273" y="27629"/>
                    </a:cubicBezTo>
                    <a:cubicBezTo>
                      <a:pt x="4665" y="26063"/>
                      <a:pt x="3980" y="24008"/>
                      <a:pt x="3947" y="22508"/>
                    </a:cubicBezTo>
                    <a:cubicBezTo>
                      <a:pt x="3882" y="20453"/>
                      <a:pt x="4404" y="18463"/>
                      <a:pt x="5970" y="17028"/>
                    </a:cubicBezTo>
                    <a:cubicBezTo>
                      <a:pt x="7307" y="15756"/>
                      <a:pt x="9069" y="15331"/>
                      <a:pt x="10797" y="15038"/>
                    </a:cubicBezTo>
                    <a:cubicBezTo>
                      <a:pt x="12330" y="14777"/>
                      <a:pt x="13733" y="14842"/>
                      <a:pt x="14190" y="13146"/>
                    </a:cubicBezTo>
                    <a:cubicBezTo>
                      <a:pt x="15332" y="9068"/>
                      <a:pt x="12526" y="4795"/>
                      <a:pt x="14646" y="848"/>
                    </a:cubicBezTo>
                    <a:cubicBezTo>
                      <a:pt x="14810" y="555"/>
                      <a:pt x="15005" y="261"/>
                      <a:pt x="15201" y="0"/>
                    </a:cubicBezTo>
                    <a:close/>
                  </a:path>
                </a:pathLst>
              </a:custGeom>
              <a:solidFill>
                <a:schemeClr val="accen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4" name="Google Shape;1261;p40">
                <a:extLst>
                  <a:ext uri="{FF2B5EF4-FFF2-40B4-BE49-F238E27FC236}">
                    <a16:creationId xmlns:a16="http://schemas.microsoft.com/office/drawing/2014/main" id="{11FDBD40-2C49-7E53-A12C-2E0FD1CACD52}"/>
                  </a:ext>
                </a:extLst>
              </p:cNvPr>
              <p:cNvSpPr/>
              <p:nvPr/>
            </p:nvSpPr>
            <p:spPr>
              <a:xfrm>
                <a:off x="2583475" y="789375"/>
                <a:ext cx="523575" cy="538275"/>
              </a:xfrm>
              <a:custGeom>
                <a:avLst/>
                <a:gdLst/>
                <a:ahLst/>
                <a:cxnLst/>
                <a:rect l="l" t="t" r="r" b="b"/>
                <a:pathLst>
                  <a:path w="20943" h="21531" extrusionOk="0">
                    <a:moveTo>
                      <a:pt x="14061" y="1"/>
                    </a:moveTo>
                    <a:cubicBezTo>
                      <a:pt x="13600" y="1"/>
                      <a:pt x="13155" y="38"/>
                      <a:pt x="12755" y="164"/>
                    </a:cubicBezTo>
                    <a:cubicBezTo>
                      <a:pt x="11189" y="653"/>
                      <a:pt x="11646" y="2708"/>
                      <a:pt x="11744" y="4013"/>
                    </a:cubicBezTo>
                    <a:cubicBezTo>
                      <a:pt x="11907" y="6460"/>
                      <a:pt x="11809" y="9102"/>
                      <a:pt x="9950" y="10929"/>
                    </a:cubicBezTo>
                    <a:cubicBezTo>
                      <a:pt x="8515" y="12331"/>
                      <a:pt x="6525" y="12494"/>
                      <a:pt x="4600" y="12690"/>
                    </a:cubicBezTo>
                    <a:cubicBezTo>
                      <a:pt x="2088" y="12984"/>
                      <a:pt x="1338" y="13962"/>
                      <a:pt x="1012" y="16572"/>
                    </a:cubicBezTo>
                    <a:cubicBezTo>
                      <a:pt x="816" y="18268"/>
                      <a:pt x="621" y="19997"/>
                      <a:pt x="1" y="21530"/>
                    </a:cubicBezTo>
                    <a:lnTo>
                      <a:pt x="15593" y="21302"/>
                    </a:lnTo>
                    <a:cubicBezTo>
                      <a:pt x="16409" y="21302"/>
                      <a:pt x="17224" y="21008"/>
                      <a:pt x="17844" y="20454"/>
                    </a:cubicBezTo>
                    <a:cubicBezTo>
                      <a:pt x="18790" y="19540"/>
                      <a:pt x="18757" y="18529"/>
                      <a:pt x="18627" y="16865"/>
                    </a:cubicBezTo>
                    <a:cubicBezTo>
                      <a:pt x="18496" y="15463"/>
                      <a:pt x="19573" y="14745"/>
                      <a:pt x="20062" y="13440"/>
                    </a:cubicBezTo>
                    <a:cubicBezTo>
                      <a:pt x="20943" y="11092"/>
                      <a:pt x="20388" y="9102"/>
                      <a:pt x="19279" y="7080"/>
                    </a:cubicBezTo>
                    <a:cubicBezTo>
                      <a:pt x="18529" y="5644"/>
                      <a:pt x="18953" y="4144"/>
                      <a:pt x="18300" y="2611"/>
                    </a:cubicBezTo>
                    <a:cubicBezTo>
                      <a:pt x="17942" y="1730"/>
                      <a:pt x="17354" y="817"/>
                      <a:pt x="16637" y="66"/>
                    </a:cubicBezTo>
                    <a:cubicBezTo>
                      <a:pt x="16478" y="79"/>
                      <a:pt x="16314" y="84"/>
                      <a:pt x="16148" y="84"/>
                    </a:cubicBezTo>
                    <a:cubicBezTo>
                      <a:pt x="15473" y="84"/>
                      <a:pt x="14748" y="1"/>
                      <a:pt x="14061" y="1"/>
                    </a:cubicBezTo>
                    <a:close/>
                  </a:path>
                </a:pathLst>
              </a:custGeom>
              <a:solidFill>
                <a:schemeClr val="accent5"/>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5" name="Google Shape;1262;p40">
                <a:extLst>
                  <a:ext uri="{FF2B5EF4-FFF2-40B4-BE49-F238E27FC236}">
                    <a16:creationId xmlns:a16="http://schemas.microsoft.com/office/drawing/2014/main" id="{E9E01D39-5A99-B399-B74C-CDA3858EF441}"/>
                  </a:ext>
                </a:extLst>
              </p:cNvPr>
              <p:cNvSpPr/>
              <p:nvPr/>
            </p:nvSpPr>
            <p:spPr>
              <a:xfrm>
                <a:off x="2564725" y="653200"/>
                <a:ext cx="39175" cy="30200"/>
              </a:xfrm>
              <a:custGeom>
                <a:avLst/>
                <a:gdLst/>
                <a:ahLst/>
                <a:cxnLst/>
                <a:rect l="l" t="t" r="r" b="b"/>
                <a:pathLst>
                  <a:path w="1567" h="1208" extrusionOk="0">
                    <a:moveTo>
                      <a:pt x="783" y="1"/>
                    </a:moveTo>
                    <a:cubicBezTo>
                      <a:pt x="0" y="1"/>
                      <a:pt x="0" y="1207"/>
                      <a:pt x="783" y="1207"/>
                    </a:cubicBezTo>
                    <a:cubicBezTo>
                      <a:pt x="1566" y="1207"/>
                      <a:pt x="1566"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6" name="Google Shape;1263;p40">
                <a:extLst>
                  <a:ext uri="{FF2B5EF4-FFF2-40B4-BE49-F238E27FC236}">
                    <a16:creationId xmlns:a16="http://schemas.microsoft.com/office/drawing/2014/main" id="{89D4DDBD-2BC0-4300-52A7-9BA5C9B2671D}"/>
                  </a:ext>
                </a:extLst>
              </p:cNvPr>
              <p:cNvSpPr/>
              <p:nvPr/>
            </p:nvSpPr>
            <p:spPr>
              <a:xfrm>
                <a:off x="2747400" y="744525"/>
                <a:ext cx="38350" cy="31025"/>
              </a:xfrm>
              <a:custGeom>
                <a:avLst/>
                <a:gdLst/>
                <a:ahLst/>
                <a:cxnLst/>
                <a:rect l="l" t="t" r="r" b="b"/>
                <a:pathLst>
                  <a:path w="1534" h="1241" extrusionOk="0">
                    <a:moveTo>
                      <a:pt x="783" y="1"/>
                    </a:moveTo>
                    <a:cubicBezTo>
                      <a:pt x="0" y="1"/>
                      <a:pt x="0" y="1240"/>
                      <a:pt x="783" y="1240"/>
                    </a:cubicBezTo>
                    <a:cubicBezTo>
                      <a:pt x="1533" y="1240"/>
                      <a:pt x="1533"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7" name="Google Shape;1264;p40">
                <a:extLst>
                  <a:ext uri="{FF2B5EF4-FFF2-40B4-BE49-F238E27FC236}">
                    <a16:creationId xmlns:a16="http://schemas.microsoft.com/office/drawing/2014/main" id="{76826C34-8182-C911-4DD3-CA4B26E8F181}"/>
                  </a:ext>
                </a:extLst>
              </p:cNvPr>
              <p:cNvSpPr/>
              <p:nvPr/>
            </p:nvSpPr>
            <p:spPr>
              <a:xfrm>
                <a:off x="2528850" y="832600"/>
                <a:ext cx="39150" cy="30200"/>
              </a:xfrm>
              <a:custGeom>
                <a:avLst/>
                <a:gdLst/>
                <a:ahLst/>
                <a:cxnLst/>
                <a:rect l="l" t="t" r="r" b="b"/>
                <a:pathLst>
                  <a:path w="1566" h="1208" extrusionOk="0">
                    <a:moveTo>
                      <a:pt x="783" y="1"/>
                    </a:moveTo>
                    <a:cubicBezTo>
                      <a:pt x="0" y="1"/>
                      <a:pt x="0" y="1208"/>
                      <a:pt x="783" y="1208"/>
                    </a:cubicBezTo>
                    <a:cubicBezTo>
                      <a:pt x="1566" y="1208"/>
                      <a:pt x="1566"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8" name="Google Shape;1265;p40">
                <a:extLst>
                  <a:ext uri="{FF2B5EF4-FFF2-40B4-BE49-F238E27FC236}">
                    <a16:creationId xmlns:a16="http://schemas.microsoft.com/office/drawing/2014/main" id="{932DD5DF-CF1D-0142-6E35-EA6FA63EBC49}"/>
                  </a:ext>
                </a:extLst>
              </p:cNvPr>
              <p:cNvSpPr/>
              <p:nvPr/>
            </p:nvSpPr>
            <p:spPr>
              <a:xfrm>
                <a:off x="2392650" y="669500"/>
                <a:ext cx="38350" cy="30200"/>
              </a:xfrm>
              <a:custGeom>
                <a:avLst/>
                <a:gdLst/>
                <a:ahLst/>
                <a:cxnLst/>
                <a:rect l="l" t="t" r="r" b="b"/>
                <a:pathLst>
                  <a:path w="1534" h="1208" extrusionOk="0">
                    <a:moveTo>
                      <a:pt x="784" y="1"/>
                    </a:moveTo>
                    <a:cubicBezTo>
                      <a:pt x="1" y="1"/>
                      <a:pt x="1" y="1208"/>
                      <a:pt x="784" y="1208"/>
                    </a:cubicBezTo>
                    <a:cubicBezTo>
                      <a:pt x="1534" y="1208"/>
                      <a:pt x="1534" y="1"/>
                      <a:pt x="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 name="Google Shape;1266;p40">
                <a:extLst>
                  <a:ext uri="{FF2B5EF4-FFF2-40B4-BE49-F238E27FC236}">
                    <a16:creationId xmlns:a16="http://schemas.microsoft.com/office/drawing/2014/main" id="{722FDB84-692E-981F-82AF-F35B6DC0386B}"/>
                  </a:ext>
                </a:extLst>
              </p:cNvPr>
              <p:cNvSpPr/>
              <p:nvPr/>
            </p:nvSpPr>
            <p:spPr>
              <a:xfrm>
                <a:off x="2353500" y="876650"/>
                <a:ext cx="40000" cy="30200"/>
              </a:xfrm>
              <a:custGeom>
                <a:avLst/>
                <a:gdLst/>
                <a:ahLst/>
                <a:cxnLst/>
                <a:rect l="l" t="t" r="r" b="b"/>
                <a:pathLst>
                  <a:path w="1600" h="1208" extrusionOk="0">
                    <a:moveTo>
                      <a:pt x="816" y="0"/>
                    </a:moveTo>
                    <a:cubicBezTo>
                      <a:pt x="1" y="0"/>
                      <a:pt x="1" y="1207"/>
                      <a:pt x="816" y="1207"/>
                    </a:cubicBezTo>
                    <a:cubicBezTo>
                      <a:pt x="1599" y="1207"/>
                      <a:pt x="1599" y="0"/>
                      <a:pt x="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 name="Google Shape;1267;p40">
                <a:extLst>
                  <a:ext uri="{FF2B5EF4-FFF2-40B4-BE49-F238E27FC236}">
                    <a16:creationId xmlns:a16="http://schemas.microsoft.com/office/drawing/2014/main" id="{5516F79E-3449-D31F-7CE3-728E32131F2F}"/>
                  </a:ext>
                </a:extLst>
              </p:cNvPr>
              <p:cNvSpPr/>
              <p:nvPr/>
            </p:nvSpPr>
            <p:spPr>
              <a:xfrm>
                <a:off x="2954525" y="906825"/>
                <a:ext cx="38350" cy="30200"/>
              </a:xfrm>
              <a:custGeom>
                <a:avLst/>
                <a:gdLst/>
                <a:ahLst/>
                <a:cxnLst/>
                <a:rect l="l" t="t" r="r" b="b"/>
                <a:pathLst>
                  <a:path w="1534" h="1208" extrusionOk="0">
                    <a:moveTo>
                      <a:pt x="751" y="0"/>
                    </a:moveTo>
                    <a:cubicBezTo>
                      <a:pt x="1" y="0"/>
                      <a:pt x="1" y="1207"/>
                      <a:pt x="751" y="1207"/>
                    </a:cubicBezTo>
                    <a:cubicBezTo>
                      <a:pt x="1534" y="1207"/>
                      <a:pt x="1534" y="0"/>
                      <a:pt x="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 name="Google Shape;1268;p40">
                <a:extLst>
                  <a:ext uri="{FF2B5EF4-FFF2-40B4-BE49-F238E27FC236}">
                    <a16:creationId xmlns:a16="http://schemas.microsoft.com/office/drawing/2014/main" id="{D4B605FE-81DE-C11A-7546-BBE4F2602496}"/>
                  </a:ext>
                </a:extLst>
              </p:cNvPr>
              <p:cNvSpPr/>
              <p:nvPr/>
            </p:nvSpPr>
            <p:spPr>
              <a:xfrm>
                <a:off x="2706625" y="896225"/>
                <a:ext cx="38350" cy="31000"/>
              </a:xfrm>
              <a:custGeom>
                <a:avLst/>
                <a:gdLst/>
                <a:ahLst/>
                <a:cxnLst/>
                <a:rect l="l" t="t" r="r" b="b"/>
                <a:pathLst>
                  <a:path w="1534" h="1240" extrusionOk="0">
                    <a:moveTo>
                      <a:pt x="783" y="0"/>
                    </a:moveTo>
                    <a:cubicBezTo>
                      <a:pt x="0" y="0"/>
                      <a:pt x="0" y="1240"/>
                      <a:pt x="783" y="1240"/>
                    </a:cubicBezTo>
                    <a:cubicBezTo>
                      <a:pt x="1533" y="1240"/>
                      <a:pt x="1533" y="0"/>
                      <a:pt x="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 name="Google Shape;1269;p40">
                <a:extLst>
                  <a:ext uri="{FF2B5EF4-FFF2-40B4-BE49-F238E27FC236}">
                    <a16:creationId xmlns:a16="http://schemas.microsoft.com/office/drawing/2014/main" id="{1CC23070-F177-6D82-FC3A-C7041A915706}"/>
                  </a:ext>
                </a:extLst>
              </p:cNvPr>
              <p:cNvSpPr/>
              <p:nvPr/>
            </p:nvSpPr>
            <p:spPr>
              <a:xfrm>
                <a:off x="2329050" y="1117225"/>
                <a:ext cx="39175" cy="30200"/>
              </a:xfrm>
              <a:custGeom>
                <a:avLst/>
                <a:gdLst/>
                <a:ahLst/>
                <a:cxnLst/>
                <a:rect l="l" t="t" r="r" b="b"/>
                <a:pathLst>
                  <a:path w="1567" h="1208" extrusionOk="0">
                    <a:moveTo>
                      <a:pt x="783" y="0"/>
                    </a:moveTo>
                    <a:cubicBezTo>
                      <a:pt x="0" y="0"/>
                      <a:pt x="0" y="1207"/>
                      <a:pt x="783" y="1207"/>
                    </a:cubicBezTo>
                    <a:cubicBezTo>
                      <a:pt x="1566" y="1207"/>
                      <a:pt x="1566" y="0"/>
                      <a:pt x="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 name="Google Shape;1270;p40">
                <a:extLst>
                  <a:ext uri="{FF2B5EF4-FFF2-40B4-BE49-F238E27FC236}">
                    <a16:creationId xmlns:a16="http://schemas.microsoft.com/office/drawing/2014/main" id="{6365C23F-85A8-209A-9F57-AB15113682DB}"/>
                  </a:ext>
                </a:extLst>
              </p:cNvPr>
              <p:cNvSpPr/>
              <p:nvPr/>
            </p:nvSpPr>
            <p:spPr>
              <a:xfrm>
                <a:off x="2830575" y="1156350"/>
                <a:ext cx="39975" cy="31025"/>
              </a:xfrm>
              <a:custGeom>
                <a:avLst/>
                <a:gdLst/>
                <a:ahLst/>
                <a:cxnLst/>
                <a:rect l="l" t="t" r="r" b="b"/>
                <a:pathLst>
                  <a:path w="1599" h="1241" extrusionOk="0">
                    <a:moveTo>
                      <a:pt x="816" y="1"/>
                    </a:moveTo>
                    <a:cubicBezTo>
                      <a:pt x="1" y="1"/>
                      <a:pt x="1" y="1241"/>
                      <a:pt x="816" y="1241"/>
                    </a:cubicBezTo>
                    <a:cubicBezTo>
                      <a:pt x="1599" y="1241"/>
                      <a:pt x="1599"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 name="Google Shape;1271;p40">
                <a:extLst>
                  <a:ext uri="{FF2B5EF4-FFF2-40B4-BE49-F238E27FC236}">
                    <a16:creationId xmlns:a16="http://schemas.microsoft.com/office/drawing/2014/main" id="{F932429B-2B20-234C-CBA1-9404F644C2E0}"/>
                  </a:ext>
                </a:extLst>
              </p:cNvPr>
              <p:cNvSpPr/>
              <p:nvPr/>
            </p:nvSpPr>
            <p:spPr>
              <a:xfrm>
                <a:off x="2137400" y="1138425"/>
                <a:ext cx="39175" cy="30200"/>
              </a:xfrm>
              <a:custGeom>
                <a:avLst/>
                <a:gdLst/>
                <a:ahLst/>
                <a:cxnLst/>
                <a:rect l="l" t="t" r="r" b="b"/>
                <a:pathLst>
                  <a:path w="1567" h="1208" extrusionOk="0">
                    <a:moveTo>
                      <a:pt x="784" y="0"/>
                    </a:moveTo>
                    <a:cubicBezTo>
                      <a:pt x="1" y="0"/>
                      <a:pt x="1" y="1207"/>
                      <a:pt x="784" y="1207"/>
                    </a:cubicBezTo>
                    <a:cubicBezTo>
                      <a:pt x="1566" y="1207"/>
                      <a:pt x="1566" y="0"/>
                      <a:pt x="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 name="Google Shape;1272;p40">
                <a:extLst>
                  <a:ext uri="{FF2B5EF4-FFF2-40B4-BE49-F238E27FC236}">
                    <a16:creationId xmlns:a16="http://schemas.microsoft.com/office/drawing/2014/main" id="{C7C44133-24D0-DBA8-3657-3E1B1BBECE50}"/>
                  </a:ext>
                </a:extLst>
              </p:cNvPr>
              <p:cNvSpPr/>
              <p:nvPr/>
            </p:nvSpPr>
            <p:spPr>
              <a:xfrm>
                <a:off x="2520700" y="1012825"/>
                <a:ext cx="39150" cy="31025"/>
              </a:xfrm>
              <a:custGeom>
                <a:avLst/>
                <a:gdLst/>
                <a:ahLst/>
                <a:cxnLst/>
                <a:rect l="l" t="t" r="r" b="b"/>
                <a:pathLst>
                  <a:path w="1566" h="1241" extrusionOk="0">
                    <a:moveTo>
                      <a:pt x="783" y="1"/>
                    </a:moveTo>
                    <a:cubicBezTo>
                      <a:pt x="0" y="1"/>
                      <a:pt x="0" y="1240"/>
                      <a:pt x="783" y="1240"/>
                    </a:cubicBezTo>
                    <a:cubicBezTo>
                      <a:pt x="1566" y="1240"/>
                      <a:pt x="1566"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 name="Google Shape;1273;p40">
                <a:extLst>
                  <a:ext uri="{FF2B5EF4-FFF2-40B4-BE49-F238E27FC236}">
                    <a16:creationId xmlns:a16="http://schemas.microsoft.com/office/drawing/2014/main" id="{7777B808-ACD0-1E57-6B14-0C33AB9651A3}"/>
                  </a:ext>
                </a:extLst>
              </p:cNvPr>
              <p:cNvSpPr/>
              <p:nvPr/>
            </p:nvSpPr>
            <p:spPr>
              <a:xfrm>
                <a:off x="2058300" y="945975"/>
                <a:ext cx="38350" cy="30175"/>
              </a:xfrm>
              <a:custGeom>
                <a:avLst/>
                <a:gdLst/>
                <a:ahLst/>
                <a:cxnLst/>
                <a:rect l="l" t="t" r="r" b="b"/>
                <a:pathLst>
                  <a:path w="1534" h="1207" extrusionOk="0">
                    <a:moveTo>
                      <a:pt x="783" y="0"/>
                    </a:moveTo>
                    <a:cubicBezTo>
                      <a:pt x="1" y="0"/>
                      <a:pt x="1" y="1207"/>
                      <a:pt x="783" y="1207"/>
                    </a:cubicBezTo>
                    <a:cubicBezTo>
                      <a:pt x="1534" y="1207"/>
                      <a:pt x="1534" y="0"/>
                      <a:pt x="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 name="Google Shape;1274;p40">
                <a:extLst>
                  <a:ext uri="{FF2B5EF4-FFF2-40B4-BE49-F238E27FC236}">
                    <a16:creationId xmlns:a16="http://schemas.microsoft.com/office/drawing/2014/main" id="{8A81C6DA-489B-3DEA-6C16-A17E2663E7F5}"/>
                  </a:ext>
                </a:extLst>
              </p:cNvPr>
              <p:cNvSpPr/>
              <p:nvPr/>
            </p:nvSpPr>
            <p:spPr>
              <a:xfrm>
                <a:off x="2163500" y="845650"/>
                <a:ext cx="38350" cy="31025"/>
              </a:xfrm>
              <a:custGeom>
                <a:avLst/>
                <a:gdLst/>
                <a:ahLst/>
                <a:cxnLst/>
                <a:rect l="l" t="t" r="r" b="b"/>
                <a:pathLst>
                  <a:path w="1534" h="1241" extrusionOk="0">
                    <a:moveTo>
                      <a:pt x="751" y="1"/>
                    </a:moveTo>
                    <a:cubicBezTo>
                      <a:pt x="1" y="1"/>
                      <a:pt x="1" y="1240"/>
                      <a:pt x="751" y="1240"/>
                    </a:cubicBezTo>
                    <a:cubicBezTo>
                      <a:pt x="1534" y="1240"/>
                      <a:pt x="1534"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 name="Google Shape;1275;p40">
                <a:extLst>
                  <a:ext uri="{FF2B5EF4-FFF2-40B4-BE49-F238E27FC236}">
                    <a16:creationId xmlns:a16="http://schemas.microsoft.com/office/drawing/2014/main" id="{786AC0D8-41B4-A01E-FC66-330042EDAE26}"/>
                  </a:ext>
                </a:extLst>
              </p:cNvPr>
              <p:cNvSpPr/>
              <p:nvPr/>
            </p:nvSpPr>
            <p:spPr>
              <a:xfrm>
                <a:off x="2974925" y="1085425"/>
                <a:ext cx="38350" cy="30175"/>
              </a:xfrm>
              <a:custGeom>
                <a:avLst/>
                <a:gdLst/>
                <a:ahLst/>
                <a:cxnLst/>
                <a:rect l="l" t="t" r="r" b="b"/>
                <a:pathLst>
                  <a:path w="1534" h="1207" extrusionOk="0">
                    <a:moveTo>
                      <a:pt x="751" y="0"/>
                    </a:moveTo>
                    <a:cubicBezTo>
                      <a:pt x="0" y="0"/>
                      <a:pt x="0" y="1207"/>
                      <a:pt x="751" y="1207"/>
                    </a:cubicBezTo>
                    <a:cubicBezTo>
                      <a:pt x="1533" y="1207"/>
                      <a:pt x="1533" y="0"/>
                      <a:pt x="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 name="Google Shape;1276;p40">
                <a:extLst>
                  <a:ext uri="{FF2B5EF4-FFF2-40B4-BE49-F238E27FC236}">
                    <a16:creationId xmlns:a16="http://schemas.microsoft.com/office/drawing/2014/main" id="{B1729BA9-845A-F2EF-F238-C8C67B9732D4}"/>
                  </a:ext>
                </a:extLst>
              </p:cNvPr>
              <p:cNvSpPr/>
              <p:nvPr/>
            </p:nvSpPr>
            <p:spPr>
              <a:xfrm>
                <a:off x="1978375" y="1259925"/>
                <a:ext cx="1095250" cy="1229675"/>
              </a:xfrm>
              <a:custGeom>
                <a:avLst/>
                <a:gdLst/>
                <a:ahLst/>
                <a:cxnLst/>
                <a:rect l="l" t="t" r="r" b="b"/>
                <a:pathLst>
                  <a:path w="43810" h="49187" extrusionOk="0">
                    <a:moveTo>
                      <a:pt x="43809" y="1"/>
                    </a:moveTo>
                    <a:lnTo>
                      <a:pt x="43809" y="1"/>
                    </a:lnTo>
                    <a:cubicBezTo>
                      <a:pt x="37187" y="914"/>
                      <a:pt x="29717" y="1632"/>
                      <a:pt x="21563" y="1795"/>
                    </a:cubicBezTo>
                    <a:cubicBezTo>
                      <a:pt x="20111" y="1825"/>
                      <a:pt x="18681" y="1839"/>
                      <a:pt x="17275" y="1839"/>
                    </a:cubicBezTo>
                    <a:cubicBezTo>
                      <a:pt x="11063" y="1839"/>
                      <a:pt x="5293" y="1556"/>
                      <a:pt x="1" y="1077"/>
                    </a:cubicBezTo>
                    <a:lnTo>
                      <a:pt x="1" y="1077"/>
                    </a:lnTo>
                    <a:lnTo>
                      <a:pt x="22998" y="48180"/>
                    </a:lnTo>
                    <a:cubicBezTo>
                      <a:pt x="23321" y="48858"/>
                      <a:pt x="23921" y="49187"/>
                      <a:pt x="24519" y="49187"/>
                    </a:cubicBezTo>
                    <a:cubicBezTo>
                      <a:pt x="25188" y="49187"/>
                      <a:pt x="25854" y="48776"/>
                      <a:pt x="26129" y="47985"/>
                    </a:cubicBezTo>
                    <a:lnTo>
                      <a:pt x="43809" y="1"/>
                    </a:ln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 name="Google Shape;1277;p40">
                <a:extLst>
                  <a:ext uri="{FF2B5EF4-FFF2-40B4-BE49-F238E27FC236}">
                    <a16:creationId xmlns:a16="http://schemas.microsoft.com/office/drawing/2014/main" id="{662BA818-4C1C-0138-CFCF-FD4C173FA4A6}"/>
                  </a:ext>
                </a:extLst>
              </p:cNvPr>
              <p:cNvSpPr/>
              <p:nvPr/>
            </p:nvSpPr>
            <p:spPr>
              <a:xfrm>
                <a:off x="2789800" y="1259925"/>
                <a:ext cx="283000" cy="212050"/>
              </a:xfrm>
              <a:custGeom>
                <a:avLst/>
                <a:gdLst/>
                <a:ahLst/>
                <a:cxnLst/>
                <a:rect l="l" t="t" r="r" b="b"/>
                <a:pathLst>
                  <a:path w="11320" h="8482" extrusionOk="0">
                    <a:moveTo>
                      <a:pt x="11320" y="1"/>
                    </a:moveTo>
                    <a:cubicBezTo>
                      <a:pt x="7797" y="490"/>
                      <a:pt x="4013" y="881"/>
                      <a:pt x="1" y="1208"/>
                    </a:cubicBezTo>
                    <a:cubicBezTo>
                      <a:pt x="2773" y="3621"/>
                      <a:pt x="5513" y="6035"/>
                      <a:pt x="8221" y="8482"/>
                    </a:cubicBezTo>
                    <a:lnTo>
                      <a:pt x="11320" y="1"/>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 name="Google Shape;1278;p40">
                <a:extLst>
                  <a:ext uri="{FF2B5EF4-FFF2-40B4-BE49-F238E27FC236}">
                    <a16:creationId xmlns:a16="http://schemas.microsoft.com/office/drawing/2014/main" id="{FFBF3DB6-9A7B-2E18-1726-7AC652E99F73}"/>
                  </a:ext>
                </a:extLst>
              </p:cNvPr>
              <p:cNvSpPr/>
              <p:nvPr/>
            </p:nvSpPr>
            <p:spPr>
              <a:xfrm>
                <a:off x="2351075" y="1299075"/>
                <a:ext cx="605925" cy="500750"/>
              </a:xfrm>
              <a:custGeom>
                <a:avLst/>
                <a:gdLst/>
                <a:ahLst/>
                <a:cxnLst/>
                <a:rect l="l" t="t" r="r" b="b"/>
                <a:pathLst>
                  <a:path w="24237" h="20030" extrusionOk="0">
                    <a:moveTo>
                      <a:pt x="11645" y="0"/>
                    </a:moveTo>
                    <a:cubicBezTo>
                      <a:pt x="10014" y="98"/>
                      <a:pt x="8351" y="164"/>
                      <a:pt x="6655" y="229"/>
                    </a:cubicBezTo>
                    <a:cubicBezTo>
                      <a:pt x="5063" y="252"/>
                      <a:pt x="3471" y="275"/>
                      <a:pt x="1915" y="275"/>
                    </a:cubicBezTo>
                    <a:cubicBezTo>
                      <a:pt x="1270" y="275"/>
                      <a:pt x="631" y="271"/>
                      <a:pt x="0" y="261"/>
                    </a:cubicBezTo>
                    <a:lnTo>
                      <a:pt x="0" y="261"/>
                    </a:lnTo>
                    <a:cubicBezTo>
                      <a:pt x="7046" y="6785"/>
                      <a:pt x="13994" y="13375"/>
                      <a:pt x="20975" y="20029"/>
                    </a:cubicBezTo>
                    <a:lnTo>
                      <a:pt x="24237" y="11091"/>
                    </a:lnTo>
                    <a:cubicBezTo>
                      <a:pt x="20029" y="7405"/>
                      <a:pt x="15853" y="3686"/>
                      <a:pt x="1164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 name="Google Shape;1279;p40">
                <a:extLst>
                  <a:ext uri="{FF2B5EF4-FFF2-40B4-BE49-F238E27FC236}">
                    <a16:creationId xmlns:a16="http://schemas.microsoft.com/office/drawing/2014/main" id="{C46C8E15-E6BD-DE42-CDFB-F30E3D1C520C}"/>
                  </a:ext>
                </a:extLst>
              </p:cNvPr>
              <p:cNvSpPr/>
              <p:nvPr/>
            </p:nvSpPr>
            <p:spPr>
              <a:xfrm>
                <a:off x="2226300" y="1792450"/>
                <a:ext cx="492575" cy="613275"/>
              </a:xfrm>
              <a:custGeom>
                <a:avLst/>
                <a:gdLst/>
                <a:ahLst/>
                <a:cxnLst/>
                <a:rect l="l" t="t" r="r" b="b"/>
                <a:pathLst>
                  <a:path w="19703" h="24531" extrusionOk="0">
                    <a:moveTo>
                      <a:pt x="0" y="0"/>
                    </a:moveTo>
                    <a:lnTo>
                      <a:pt x="0" y="0"/>
                    </a:lnTo>
                    <a:cubicBezTo>
                      <a:pt x="2806" y="5709"/>
                      <a:pt x="5578" y="11483"/>
                      <a:pt x="8416" y="17191"/>
                    </a:cubicBezTo>
                    <a:cubicBezTo>
                      <a:pt x="11254" y="19638"/>
                      <a:pt x="14157" y="22117"/>
                      <a:pt x="17093" y="24531"/>
                    </a:cubicBezTo>
                    <a:lnTo>
                      <a:pt x="19703" y="17387"/>
                    </a:lnTo>
                    <a:cubicBezTo>
                      <a:pt x="12983" y="11809"/>
                      <a:pt x="6459" y="5937"/>
                      <a:pt x="0"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6" name="Google Shape;1280;p40">
                <a:extLst>
                  <a:ext uri="{FF2B5EF4-FFF2-40B4-BE49-F238E27FC236}">
                    <a16:creationId xmlns:a16="http://schemas.microsoft.com/office/drawing/2014/main" id="{67EF94F0-0F9E-FAC7-56A0-17D68871E82E}"/>
                  </a:ext>
                </a:extLst>
              </p:cNvPr>
              <p:cNvSpPr/>
              <p:nvPr/>
            </p:nvSpPr>
            <p:spPr>
              <a:xfrm>
                <a:off x="1979200" y="1286850"/>
                <a:ext cx="856300" cy="835900"/>
              </a:xfrm>
              <a:custGeom>
                <a:avLst/>
                <a:gdLst/>
                <a:ahLst/>
                <a:cxnLst/>
                <a:rect l="l" t="t" r="r" b="b"/>
                <a:pathLst>
                  <a:path w="34252" h="33436" extrusionOk="0">
                    <a:moveTo>
                      <a:pt x="0" y="0"/>
                    </a:moveTo>
                    <a:lnTo>
                      <a:pt x="4796" y="9786"/>
                    </a:lnTo>
                    <a:cubicBezTo>
                      <a:pt x="13440" y="17843"/>
                      <a:pt x="22084" y="25835"/>
                      <a:pt x="31120" y="33436"/>
                    </a:cubicBezTo>
                    <a:lnTo>
                      <a:pt x="34251" y="24889"/>
                    </a:lnTo>
                    <a:cubicBezTo>
                      <a:pt x="25803" y="16636"/>
                      <a:pt x="17191" y="8579"/>
                      <a:pt x="8449" y="587"/>
                    </a:cubicBezTo>
                    <a:cubicBezTo>
                      <a:pt x="5513" y="457"/>
                      <a:pt x="2708" y="261"/>
                      <a:pt x="0"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7" name="Google Shape;1281;p40">
                <a:extLst>
                  <a:ext uri="{FF2B5EF4-FFF2-40B4-BE49-F238E27FC236}">
                    <a16:creationId xmlns:a16="http://schemas.microsoft.com/office/drawing/2014/main" id="{2C6FBB86-6446-2F86-A972-155A64651726}"/>
                  </a:ext>
                </a:extLst>
              </p:cNvPr>
              <p:cNvSpPr/>
              <p:nvPr/>
            </p:nvSpPr>
            <p:spPr>
              <a:xfrm>
                <a:off x="1912175" y="1240125"/>
                <a:ext cx="1235650" cy="110250"/>
              </a:xfrm>
              <a:custGeom>
                <a:avLst/>
                <a:gdLst/>
                <a:ahLst/>
                <a:cxnLst/>
                <a:rect l="l" t="t" r="r" b="b"/>
                <a:pathLst>
                  <a:path w="49426" h="4410" extrusionOk="0">
                    <a:moveTo>
                      <a:pt x="47740" y="0"/>
                    </a:moveTo>
                    <a:cubicBezTo>
                      <a:pt x="47684" y="0"/>
                      <a:pt x="47626" y="4"/>
                      <a:pt x="47566" y="10"/>
                    </a:cubicBezTo>
                    <a:cubicBezTo>
                      <a:pt x="43717" y="401"/>
                      <a:pt x="39933" y="891"/>
                      <a:pt x="36052" y="988"/>
                    </a:cubicBezTo>
                    <a:cubicBezTo>
                      <a:pt x="32431" y="1054"/>
                      <a:pt x="28745" y="1184"/>
                      <a:pt x="25124" y="1315"/>
                    </a:cubicBezTo>
                    <a:cubicBezTo>
                      <a:pt x="22478" y="1395"/>
                      <a:pt x="19833" y="1459"/>
                      <a:pt x="17188" y="1459"/>
                    </a:cubicBezTo>
                    <a:cubicBezTo>
                      <a:pt x="12302" y="1459"/>
                      <a:pt x="7419" y="1240"/>
                      <a:pt x="2551" y="499"/>
                    </a:cubicBezTo>
                    <a:cubicBezTo>
                      <a:pt x="2461" y="485"/>
                      <a:pt x="2373" y="478"/>
                      <a:pt x="2288" y="478"/>
                    </a:cubicBezTo>
                    <a:cubicBezTo>
                      <a:pt x="622" y="478"/>
                      <a:pt x="1" y="3089"/>
                      <a:pt x="1801" y="3337"/>
                    </a:cubicBezTo>
                    <a:cubicBezTo>
                      <a:pt x="7068" y="4139"/>
                      <a:pt x="12351" y="4410"/>
                      <a:pt x="17651" y="4410"/>
                    </a:cubicBezTo>
                    <a:cubicBezTo>
                      <a:pt x="19900" y="4410"/>
                      <a:pt x="22152" y="4361"/>
                      <a:pt x="24406" y="4283"/>
                    </a:cubicBezTo>
                    <a:cubicBezTo>
                      <a:pt x="32170" y="4055"/>
                      <a:pt x="39835" y="3761"/>
                      <a:pt x="47599" y="2946"/>
                    </a:cubicBezTo>
                    <a:cubicBezTo>
                      <a:pt x="49398" y="2756"/>
                      <a:pt x="49426" y="0"/>
                      <a:pt x="47740"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8" name="Google Shape;1282;p40">
                <a:extLst>
                  <a:ext uri="{FF2B5EF4-FFF2-40B4-BE49-F238E27FC236}">
                    <a16:creationId xmlns:a16="http://schemas.microsoft.com/office/drawing/2014/main" id="{879A7F92-2421-3A79-263F-6597DFAE4F60}"/>
                  </a:ext>
                </a:extLst>
              </p:cNvPr>
              <p:cNvSpPr/>
              <p:nvPr/>
            </p:nvSpPr>
            <p:spPr>
              <a:xfrm>
                <a:off x="3132300" y="1319450"/>
                <a:ext cx="318075" cy="263375"/>
              </a:xfrm>
              <a:custGeom>
                <a:avLst/>
                <a:gdLst/>
                <a:ahLst/>
                <a:cxnLst/>
                <a:rect l="l" t="t" r="r" b="b"/>
                <a:pathLst>
                  <a:path w="12723" h="10535" extrusionOk="0">
                    <a:moveTo>
                      <a:pt x="3556" y="1"/>
                    </a:moveTo>
                    <a:cubicBezTo>
                      <a:pt x="3556" y="1"/>
                      <a:pt x="1" y="2611"/>
                      <a:pt x="2610" y="6003"/>
                    </a:cubicBezTo>
                    <a:cubicBezTo>
                      <a:pt x="2610" y="6003"/>
                      <a:pt x="131" y="7079"/>
                      <a:pt x="2904" y="8743"/>
                    </a:cubicBezTo>
                    <a:cubicBezTo>
                      <a:pt x="4448" y="9669"/>
                      <a:pt x="6436" y="10535"/>
                      <a:pt x="7727" y="10535"/>
                    </a:cubicBezTo>
                    <a:cubicBezTo>
                      <a:pt x="8755" y="10535"/>
                      <a:pt x="9340" y="9986"/>
                      <a:pt x="8906" y="8482"/>
                    </a:cubicBezTo>
                    <a:cubicBezTo>
                      <a:pt x="8906" y="8482"/>
                      <a:pt x="12723" y="7504"/>
                      <a:pt x="12429" y="2545"/>
                    </a:cubicBezTo>
                    <a:lnTo>
                      <a:pt x="3556" y="1"/>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9" name="Google Shape;1283;p40">
                <a:extLst>
                  <a:ext uri="{FF2B5EF4-FFF2-40B4-BE49-F238E27FC236}">
                    <a16:creationId xmlns:a16="http://schemas.microsoft.com/office/drawing/2014/main" id="{809E0300-61D6-2095-43D8-5A42A1028D6D}"/>
                  </a:ext>
                </a:extLst>
              </p:cNvPr>
              <p:cNvSpPr/>
              <p:nvPr/>
            </p:nvSpPr>
            <p:spPr>
              <a:xfrm>
                <a:off x="3227725" y="1233825"/>
                <a:ext cx="250375" cy="279700"/>
              </a:xfrm>
              <a:custGeom>
                <a:avLst/>
                <a:gdLst/>
                <a:ahLst/>
                <a:cxnLst/>
                <a:rect l="l" t="t" r="r" b="b"/>
                <a:pathLst>
                  <a:path w="10015" h="11188" extrusionOk="0">
                    <a:moveTo>
                      <a:pt x="8221" y="1"/>
                    </a:moveTo>
                    <a:lnTo>
                      <a:pt x="7992" y="1338"/>
                    </a:lnTo>
                    <a:cubicBezTo>
                      <a:pt x="7796" y="1304"/>
                      <a:pt x="7589" y="1287"/>
                      <a:pt x="7374" y="1287"/>
                    </a:cubicBezTo>
                    <a:cubicBezTo>
                      <a:pt x="5560" y="1287"/>
                      <a:pt x="3195" y="2500"/>
                      <a:pt x="1795" y="4600"/>
                    </a:cubicBezTo>
                    <a:cubicBezTo>
                      <a:pt x="0" y="7275"/>
                      <a:pt x="66" y="10080"/>
                      <a:pt x="1892" y="10929"/>
                    </a:cubicBezTo>
                    <a:cubicBezTo>
                      <a:pt x="2264" y="11104"/>
                      <a:pt x="2678" y="11188"/>
                      <a:pt x="3117" y="11188"/>
                    </a:cubicBezTo>
                    <a:cubicBezTo>
                      <a:pt x="4876" y="11188"/>
                      <a:pt x="7033" y="9846"/>
                      <a:pt x="8416" y="7732"/>
                    </a:cubicBezTo>
                    <a:cubicBezTo>
                      <a:pt x="10015" y="5351"/>
                      <a:pt x="9852" y="2708"/>
                      <a:pt x="8547" y="1599"/>
                    </a:cubicBezTo>
                    <a:lnTo>
                      <a:pt x="9558" y="914"/>
                    </a:lnTo>
                    <a:lnTo>
                      <a:pt x="8221" y="1"/>
                    </a:lnTo>
                    <a:close/>
                  </a:path>
                </a:pathLst>
              </a:custGeom>
              <a:solidFill>
                <a:schemeClr val="accen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0" name="Google Shape;1284;p40">
                <a:extLst>
                  <a:ext uri="{FF2B5EF4-FFF2-40B4-BE49-F238E27FC236}">
                    <a16:creationId xmlns:a16="http://schemas.microsoft.com/office/drawing/2014/main" id="{07E45FDD-0FFA-C900-7017-CD854D001829}"/>
                  </a:ext>
                </a:extLst>
              </p:cNvPr>
              <p:cNvSpPr/>
              <p:nvPr/>
            </p:nvSpPr>
            <p:spPr>
              <a:xfrm>
                <a:off x="3242400" y="1367400"/>
                <a:ext cx="43475" cy="98125"/>
              </a:xfrm>
              <a:custGeom>
                <a:avLst/>
                <a:gdLst/>
                <a:ahLst/>
                <a:cxnLst/>
                <a:rect l="l" t="t" r="r" b="b"/>
                <a:pathLst>
                  <a:path w="1739" h="3925" extrusionOk="0">
                    <a:moveTo>
                      <a:pt x="1590" y="1"/>
                    </a:moveTo>
                    <a:cubicBezTo>
                      <a:pt x="1524" y="1"/>
                      <a:pt x="1446" y="35"/>
                      <a:pt x="1403" y="105"/>
                    </a:cubicBezTo>
                    <a:cubicBezTo>
                      <a:pt x="588" y="1410"/>
                      <a:pt x="1" y="2943"/>
                      <a:pt x="783" y="3889"/>
                    </a:cubicBezTo>
                    <a:cubicBezTo>
                      <a:pt x="808" y="3914"/>
                      <a:pt x="839" y="3925"/>
                      <a:pt x="872" y="3925"/>
                    </a:cubicBezTo>
                    <a:cubicBezTo>
                      <a:pt x="1011" y="3925"/>
                      <a:pt x="1183" y="3734"/>
                      <a:pt x="1077" y="3628"/>
                    </a:cubicBezTo>
                    <a:cubicBezTo>
                      <a:pt x="327" y="2780"/>
                      <a:pt x="947" y="1345"/>
                      <a:pt x="1664" y="171"/>
                    </a:cubicBezTo>
                    <a:cubicBezTo>
                      <a:pt x="1738" y="59"/>
                      <a:pt x="1676" y="1"/>
                      <a:pt x="1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1" name="Google Shape;1285;p40">
                <a:extLst>
                  <a:ext uri="{FF2B5EF4-FFF2-40B4-BE49-F238E27FC236}">
                    <a16:creationId xmlns:a16="http://schemas.microsoft.com/office/drawing/2014/main" id="{5A15685D-FA3E-0799-20CC-42DF736D7A4F}"/>
                  </a:ext>
                </a:extLst>
              </p:cNvPr>
              <p:cNvSpPr/>
              <p:nvPr/>
            </p:nvSpPr>
            <p:spPr>
              <a:xfrm>
                <a:off x="3284800" y="1352075"/>
                <a:ext cx="7375" cy="10625"/>
              </a:xfrm>
              <a:custGeom>
                <a:avLst/>
                <a:gdLst/>
                <a:ahLst/>
                <a:cxnLst/>
                <a:rect l="l" t="t" r="r" b="b"/>
                <a:pathLst>
                  <a:path w="295" h="425" extrusionOk="0">
                    <a:moveTo>
                      <a:pt x="164" y="1"/>
                    </a:moveTo>
                    <a:cubicBezTo>
                      <a:pt x="164" y="1"/>
                      <a:pt x="99" y="1"/>
                      <a:pt x="99" y="66"/>
                    </a:cubicBezTo>
                    <a:cubicBezTo>
                      <a:pt x="66" y="66"/>
                      <a:pt x="66" y="99"/>
                      <a:pt x="33" y="131"/>
                    </a:cubicBezTo>
                    <a:lnTo>
                      <a:pt x="33" y="164"/>
                    </a:lnTo>
                    <a:cubicBezTo>
                      <a:pt x="1" y="229"/>
                      <a:pt x="1" y="229"/>
                      <a:pt x="1" y="262"/>
                    </a:cubicBezTo>
                    <a:lnTo>
                      <a:pt x="1" y="327"/>
                    </a:lnTo>
                    <a:lnTo>
                      <a:pt x="1" y="392"/>
                    </a:lnTo>
                    <a:lnTo>
                      <a:pt x="33" y="425"/>
                    </a:lnTo>
                    <a:lnTo>
                      <a:pt x="164" y="425"/>
                    </a:lnTo>
                    <a:cubicBezTo>
                      <a:pt x="164" y="425"/>
                      <a:pt x="197" y="425"/>
                      <a:pt x="197" y="392"/>
                    </a:cubicBezTo>
                    <a:cubicBezTo>
                      <a:pt x="229" y="392"/>
                      <a:pt x="229" y="327"/>
                      <a:pt x="262" y="294"/>
                    </a:cubicBezTo>
                    <a:lnTo>
                      <a:pt x="262" y="262"/>
                    </a:lnTo>
                    <a:cubicBezTo>
                      <a:pt x="262" y="229"/>
                      <a:pt x="294" y="229"/>
                      <a:pt x="294" y="164"/>
                    </a:cubicBezTo>
                    <a:lnTo>
                      <a:pt x="294" y="99"/>
                    </a:lnTo>
                    <a:lnTo>
                      <a:pt x="294" y="66"/>
                    </a:lnTo>
                    <a:lnTo>
                      <a:pt x="2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2" name="Google Shape;1286;p40">
                <a:extLst>
                  <a:ext uri="{FF2B5EF4-FFF2-40B4-BE49-F238E27FC236}">
                    <a16:creationId xmlns:a16="http://schemas.microsoft.com/office/drawing/2014/main" id="{E48FD26A-DBF1-DA4B-16CF-CC4B8F6231A5}"/>
                  </a:ext>
                </a:extLst>
              </p:cNvPr>
              <p:cNvSpPr/>
              <p:nvPr/>
            </p:nvSpPr>
            <p:spPr>
              <a:xfrm>
                <a:off x="3179600" y="1279825"/>
                <a:ext cx="205550" cy="177475"/>
              </a:xfrm>
              <a:custGeom>
                <a:avLst/>
                <a:gdLst/>
                <a:ahLst/>
                <a:cxnLst/>
                <a:rect l="l" t="t" r="r" b="b"/>
                <a:pathLst>
                  <a:path w="8222" h="7099" extrusionOk="0">
                    <a:moveTo>
                      <a:pt x="4018" y="0"/>
                    </a:moveTo>
                    <a:cubicBezTo>
                      <a:pt x="759" y="0"/>
                      <a:pt x="123" y="3523"/>
                      <a:pt x="1" y="3706"/>
                    </a:cubicBezTo>
                    <a:lnTo>
                      <a:pt x="1991" y="7099"/>
                    </a:lnTo>
                    <a:cubicBezTo>
                      <a:pt x="5220" y="6936"/>
                      <a:pt x="3817" y="3772"/>
                      <a:pt x="3817" y="3771"/>
                    </a:cubicBezTo>
                    <a:lnTo>
                      <a:pt x="3817" y="3771"/>
                    </a:lnTo>
                    <a:cubicBezTo>
                      <a:pt x="3818" y="3772"/>
                      <a:pt x="4802" y="4043"/>
                      <a:pt x="5807" y="4043"/>
                    </a:cubicBezTo>
                    <a:cubicBezTo>
                      <a:pt x="6711" y="4043"/>
                      <a:pt x="7630" y="3823"/>
                      <a:pt x="7862" y="2989"/>
                    </a:cubicBezTo>
                    <a:cubicBezTo>
                      <a:pt x="8221" y="1684"/>
                      <a:pt x="5611" y="151"/>
                      <a:pt x="4731" y="53"/>
                    </a:cubicBezTo>
                    <a:cubicBezTo>
                      <a:pt x="4480" y="17"/>
                      <a:pt x="4243" y="0"/>
                      <a:pt x="4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3" name="Google Shape;1287;p40">
                <a:extLst>
                  <a:ext uri="{FF2B5EF4-FFF2-40B4-BE49-F238E27FC236}">
                    <a16:creationId xmlns:a16="http://schemas.microsoft.com/office/drawing/2014/main" id="{0117EF64-299F-6726-9A03-8E31A3ED9828}"/>
                  </a:ext>
                </a:extLst>
              </p:cNvPr>
              <p:cNvSpPr/>
              <p:nvPr/>
            </p:nvSpPr>
            <p:spPr>
              <a:xfrm>
                <a:off x="3179600" y="1267275"/>
                <a:ext cx="205550" cy="190025"/>
              </a:xfrm>
              <a:custGeom>
                <a:avLst/>
                <a:gdLst/>
                <a:ahLst/>
                <a:cxnLst/>
                <a:rect l="l" t="t" r="r" b="b"/>
                <a:pathLst>
                  <a:path w="8222" h="7601" fill="none" extrusionOk="0">
                    <a:moveTo>
                      <a:pt x="1991" y="7601"/>
                    </a:moveTo>
                    <a:cubicBezTo>
                      <a:pt x="5220" y="7438"/>
                      <a:pt x="3817" y="4273"/>
                      <a:pt x="3817" y="4273"/>
                    </a:cubicBezTo>
                    <a:cubicBezTo>
                      <a:pt x="3817" y="4273"/>
                      <a:pt x="7373" y="5252"/>
                      <a:pt x="7862" y="3491"/>
                    </a:cubicBezTo>
                    <a:cubicBezTo>
                      <a:pt x="8221" y="2186"/>
                      <a:pt x="5611" y="653"/>
                      <a:pt x="4731" y="555"/>
                    </a:cubicBezTo>
                    <a:cubicBezTo>
                      <a:pt x="849" y="0"/>
                      <a:pt x="131" y="4013"/>
                      <a:pt x="1" y="4208"/>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4" name="Google Shape;1288;p40">
                <a:extLst>
                  <a:ext uri="{FF2B5EF4-FFF2-40B4-BE49-F238E27FC236}">
                    <a16:creationId xmlns:a16="http://schemas.microsoft.com/office/drawing/2014/main" id="{FDB85D2B-A502-1612-3097-CE0C637EA5D6}"/>
                  </a:ext>
                </a:extLst>
              </p:cNvPr>
              <p:cNvSpPr/>
              <p:nvPr/>
            </p:nvSpPr>
            <p:spPr>
              <a:xfrm>
                <a:off x="3383475" y="1348400"/>
                <a:ext cx="113375" cy="91775"/>
              </a:xfrm>
              <a:custGeom>
                <a:avLst/>
                <a:gdLst/>
                <a:ahLst/>
                <a:cxnLst/>
                <a:rect l="l" t="t" r="r" b="b"/>
                <a:pathLst>
                  <a:path w="4535" h="3671" extrusionOk="0">
                    <a:moveTo>
                      <a:pt x="1288" y="1"/>
                    </a:moveTo>
                    <a:cubicBezTo>
                      <a:pt x="817" y="1"/>
                      <a:pt x="430" y="187"/>
                      <a:pt x="197" y="637"/>
                    </a:cubicBezTo>
                    <a:cubicBezTo>
                      <a:pt x="1" y="1061"/>
                      <a:pt x="1" y="1518"/>
                      <a:pt x="164" y="1942"/>
                    </a:cubicBezTo>
                    <a:cubicBezTo>
                      <a:pt x="555" y="2007"/>
                      <a:pt x="1012" y="2105"/>
                      <a:pt x="1436" y="2366"/>
                    </a:cubicBezTo>
                    <a:cubicBezTo>
                      <a:pt x="2023" y="2725"/>
                      <a:pt x="2513" y="3214"/>
                      <a:pt x="2741" y="3671"/>
                    </a:cubicBezTo>
                    <a:cubicBezTo>
                      <a:pt x="3328" y="3638"/>
                      <a:pt x="3817" y="3344"/>
                      <a:pt x="4078" y="2823"/>
                    </a:cubicBezTo>
                    <a:cubicBezTo>
                      <a:pt x="4535" y="1909"/>
                      <a:pt x="3883" y="1061"/>
                      <a:pt x="2806" y="441"/>
                    </a:cubicBezTo>
                    <a:cubicBezTo>
                      <a:pt x="2264" y="170"/>
                      <a:pt x="1738" y="1"/>
                      <a:pt x="128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5" name="Google Shape;1289;p40">
                <a:extLst>
                  <a:ext uri="{FF2B5EF4-FFF2-40B4-BE49-F238E27FC236}">
                    <a16:creationId xmlns:a16="http://schemas.microsoft.com/office/drawing/2014/main" id="{EAFA3891-CF0E-A899-BF5E-2E44CA71FCE2}"/>
                  </a:ext>
                </a:extLst>
              </p:cNvPr>
              <p:cNvSpPr/>
              <p:nvPr/>
            </p:nvSpPr>
            <p:spPr>
              <a:xfrm>
                <a:off x="3344350" y="1398900"/>
                <a:ext cx="123975" cy="85575"/>
              </a:xfrm>
              <a:custGeom>
                <a:avLst/>
                <a:gdLst/>
                <a:ahLst/>
                <a:cxnLst/>
                <a:rect l="l" t="t" r="r" b="b"/>
                <a:pathLst>
                  <a:path w="4959" h="3423" extrusionOk="0">
                    <a:moveTo>
                      <a:pt x="1574" y="1"/>
                    </a:moveTo>
                    <a:cubicBezTo>
                      <a:pt x="1022" y="1"/>
                      <a:pt x="584" y="188"/>
                      <a:pt x="392" y="574"/>
                    </a:cubicBezTo>
                    <a:cubicBezTo>
                      <a:pt x="0" y="1292"/>
                      <a:pt x="652" y="2336"/>
                      <a:pt x="1794" y="2988"/>
                    </a:cubicBezTo>
                    <a:cubicBezTo>
                      <a:pt x="2354" y="3276"/>
                      <a:pt x="2915" y="3423"/>
                      <a:pt x="3390" y="3423"/>
                    </a:cubicBezTo>
                    <a:cubicBezTo>
                      <a:pt x="3939" y="3423"/>
                      <a:pt x="4375" y="3227"/>
                      <a:pt x="4567" y="2825"/>
                    </a:cubicBezTo>
                    <a:cubicBezTo>
                      <a:pt x="4958" y="2140"/>
                      <a:pt x="4306" y="1064"/>
                      <a:pt x="3164" y="411"/>
                    </a:cubicBezTo>
                    <a:cubicBezTo>
                      <a:pt x="2606" y="140"/>
                      <a:pt x="2048" y="1"/>
                      <a:pt x="1574"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9" name="Google Shape;1290;p40">
                <a:extLst>
                  <a:ext uri="{FF2B5EF4-FFF2-40B4-BE49-F238E27FC236}">
                    <a16:creationId xmlns:a16="http://schemas.microsoft.com/office/drawing/2014/main" id="{18EE13AE-5E8D-6BAA-C48A-8925A5B93FEB}"/>
                  </a:ext>
                </a:extLst>
              </p:cNvPr>
              <p:cNvSpPr/>
              <p:nvPr/>
            </p:nvSpPr>
            <p:spPr>
              <a:xfrm>
                <a:off x="3310900" y="1453075"/>
                <a:ext cx="123175" cy="85225"/>
              </a:xfrm>
              <a:custGeom>
                <a:avLst/>
                <a:gdLst/>
                <a:ahLst/>
                <a:cxnLst/>
                <a:rect l="l" t="t" r="r" b="b"/>
                <a:pathLst>
                  <a:path w="4927" h="3409" extrusionOk="0">
                    <a:moveTo>
                      <a:pt x="1618" y="1"/>
                    </a:moveTo>
                    <a:cubicBezTo>
                      <a:pt x="1047" y="1"/>
                      <a:pt x="575" y="198"/>
                      <a:pt x="359" y="593"/>
                    </a:cubicBezTo>
                    <a:cubicBezTo>
                      <a:pt x="1" y="1278"/>
                      <a:pt x="653" y="2322"/>
                      <a:pt x="1795" y="2974"/>
                    </a:cubicBezTo>
                    <a:cubicBezTo>
                      <a:pt x="2340" y="3262"/>
                      <a:pt x="2899" y="3409"/>
                      <a:pt x="3378" y="3409"/>
                    </a:cubicBezTo>
                    <a:cubicBezTo>
                      <a:pt x="3930" y="3409"/>
                      <a:pt x="4375" y="3213"/>
                      <a:pt x="4567" y="2811"/>
                    </a:cubicBezTo>
                    <a:cubicBezTo>
                      <a:pt x="4926" y="2126"/>
                      <a:pt x="4274" y="1082"/>
                      <a:pt x="3132" y="397"/>
                    </a:cubicBezTo>
                    <a:cubicBezTo>
                      <a:pt x="2618" y="133"/>
                      <a:pt x="2085" y="1"/>
                      <a:pt x="161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0" name="Google Shape;1291;p40">
                <a:extLst>
                  <a:ext uri="{FF2B5EF4-FFF2-40B4-BE49-F238E27FC236}">
                    <a16:creationId xmlns:a16="http://schemas.microsoft.com/office/drawing/2014/main" id="{1F081C07-9172-ADF0-6DCB-E6A66A2D27BC}"/>
                  </a:ext>
                </a:extLst>
              </p:cNvPr>
              <p:cNvSpPr/>
              <p:nvPr/>
            </p:nvSpPr>
            <p:spPr>
              <a:xfrm>
                <a:off x="2332300" y="1716350"/>
                <a:ext cx="457525" cy="209775"/>
              </a:xfrm>
              <a:custGeom>
                <a:avLst/>
                <a:gdLst/>
                <a:ahLst/>
                <a:cxnLst/>
                <a:rect l="l" t="t" r="r" b="b"/>
                <a:pathLst>
                  <a:path w="18301" h="8391" extrusionOk="0">
                    <a:moveTo>
                      <a:pt x="2422" y="1"/>
                    </a:moveTo>
                    <a:cubicBezTo>
                      <a:pt x="1342" y="1"/>
                      <a:pt x="350" y="307"/>
                      <a:pt x="262" y="1544"/>
                    </a:cubicBezTo>
                    <a:cubicBezTo>
                      <a:pt x="1" y="4088"/>
                      <a:pt x="1697" y="5915"/>
                      <a:pt x="3915" y="7089"/>
                    </a:cubicBezTo>
                    <a:cubicBezTo>
                      <a:pt x="5501" y="7974"/>
                      <a:pt x="7274" y="8390"/>
                      <a:pt x="9053" y="8390"/>
                    </a:cubicBezTo>
                    <a:cubicBezTo>
                      <a:pt x="10420" y="8390"/>
                      <a:pt x="11791" y="8144"/>
                      <a:pt x="13081" y="7676"/>
                    </a:cubicBezTo>
                    <a:cubicBezTo>
                      <a:pt x="15626" y="6731"/>
                      <a:pt x="18301" y="4969"/>
                      <a:pt x="17974" y="1968"/>
                    </a:cubicBezTo>
                    <a:cubicBezTo>
                      <a:pt x="17811" y="565"/>
                      <a:pt x="16735" y="337"/>
                      <a:pt x="15528" y="272"/>
                    </a:cubicBezTo>
                    <a:cubicBezTo>
                      <a:pt x="15497" y="271"/>
                      <a:pt x="15466" y="271"/>
                      <a:pt x="15435" y="271"/>
                    </a:cubicBezTo>
                    <a:cubicBezTo>
                      <a:pt x="13306" y="271"/>
                      <a:pt x="10998" y="1349"/>
                      <a:pt x="8899" y="1349"/>
                    </a:cubicBezTo>
                    <a:cubicBezTo>
                      <a:pt x="8869" y="1349"/>
                      <a:pt x="8839" y="1349"/>
                      <a:pt x="8808" y="1348"/>
                    </a:cubicBezTo>
                    <a:cubicBezTo>
                      <a:pt x="6492" y="1316"/>
                      <a:pt x="4894" y="43"/>
                      <a:pt x="2774" y="11"/>
                    </a:cubicBezTo>
                    <a:cubicBezTo>
                      <a:pt x="2656" y="4"/>
                      <a:pt x="2538" y="1"/>
                      <a:pt x="2422"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1" name="Google Shape;1292;p40">
                <a:extLst>
                  <a:ext uri="{FF2B5EF4-FFF2-40B4-BE49-F238E27FC236}">
                    <a16:creationId xmlns:a16="http://schemas.microsoft.com/office/drawing/2014/main" id="{916824CF-049E-AE06-3B2F-8A047466C43A}"/>
                  </a:ext>
                </a:extLst>
              </p:cNvPr>
              <p:cNvSpPr/>
              <p:nvPr/>
            </p:nvSpPr>
            <p:spPr>
              <a:xfrm>
                <a:off x="2655250" y="1731275"/>
                <a:ext cx="14700" cy="175375"/>
              </a:xfrm>
              <a:custGeom>
                <a:avLst/>
                <a:gdLst/>
                <a:ahLst/>
                <a:cxnLst/>
                <a:rect l="l" t="t" r="r" b="b"/>
                <a:pathLst>
                  <a:path w="588" h="7015" fill="none" extrusionOk="0">
                    <a:moveTo>
                      <a:pt x="0" y="1"/>
                    </a:moveTo>
                    <a:cubicBezTo>
                      <a:pt x="261" y="816"/>
                      <a:pt x="490" y="1958"/>
                      <a:pt x="555" y="3328"/>
                    </a:cubicBezTo>
                    <a:cubicBezTo>
                      <a:pt x="587" y="4861"/>
                      <a:pt x="326" y="6134"/>
                      <a:pt x="131" y="701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2" name="Google Shape;1293;p40">
                <a:extLst>
                  <a:ext uri="{FF2B5EF4-FFF2-40B4-BE49-F238E27FC236}">
                    <a16:creationId xmlns:a16="http://schemas.microsoft.com/office/drawing/2014/main" id="{E33D0E84-206A-013D-3240-56C1401C4CE5}"/>
                  </a:ext>
                </a:extLst>
              </p:cNvPr>
              <p:cNvSpPr/>
              <p:nvPr/>
            </p:nvSpPr>
            <p:spPr>
              <a:xfrm>
                <a:off x="2545150" y="1750050"/>
                <a:ext cx="16325" cy="175350"/>
              </a:xfrm>
              <a:custGeom>
                <a:avLst/>
                <a:gdLst/>
                <a:ahLst/>
                <a:cxnLst/>
                <a:rect l="l" t="t" r="r" b="b"/>
                <a:pathLst>
                  <a:path w="653" h="7014" fill="none" extrusionOk="0">
                    <a:moveTo>
                      <a:pt x="294" y="0"/>
                    </a:moveTo>
                    <a:cubicBezTo>
                      <a:pt x="490" y="848"/>
                      <a:pt x="653" y="1990"/>
                      <a:pt x="620" y="3295"/>
                    </a:cubicBezTo>
                    <a:cubicBezTo>
                      <a:pt x="588" y="4795"/>
                      <a:pt x="294" y="6100"/>
                      <a:pt x="1" y="701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5" name="Google Shape;1294;p40">
                <a:extLst>
                  <a:ext uri="{FF2B5EF4-FFF2-40B4-BE49-F238E27FC236}">
                    <a16:creationId xmlns:a16="http://schemas.microsoft.com/office/drawing/2014/main" id="{36D64FF3-6927-D3CD-B1DA-184E82A579A3}"/>
                  </a:ext>
                </a:extLst>
              </p:cNvPr>
              <p:cNvSpPr/>
              <p:nvPr/>
            </p:nvSpPr>
            <p:spPr>
              <a:xfrm>
                <a:off x="2429350" y="1723125"/>
                <a:ext cx="22050" cy="170475"/>
              </a:xfrm>
              <a:custGeom>
                <a:avLst/>
                <a:gdLst/>
                <a:ahLst/>
                <a:cxnLst/>
                <a:rect l="l" t="t" r="r" b="b"/>
                <a:pathLst>
                  <a:path w="882" h="6819" fill="none" extrusionOk="0">
                    <a:moveTo>
                      <a:pt x="555" y="1"/>
                    </a:moveTo>
                    <a:cubicBezTo>
                      <a:pt x="718" y="914"/>
                      <a:pt x="881" y="2121"/>
                      <a:pt x="718" y="3589"/>
                    </a:cubicBezTo>
                    <a:cubicBezTo>
                      <a:pt x="620" y="4959"/>
                      <a:pt x="294" y="6003"/>
                      <a:pt x="1" y="6818"/>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6" name="Google Shape;1295;p40">
                <a:extLst>
                  <a:ext uri="{FF2B5EF4-FFF2-40B4-BE49-F238E27FC236}">
                    <a16:creationId xmlns:a16="http://schemas.microsoft.com/office/drawing/2014/main" id="{3EBAFE97-1D04-B0AF-FEB9-C99BC33B0847}"/>
                  </a:ext>
                </a:extLst>
              </p:cNvPr>
              <p:cNvSpPr/>
              <p:nvPr/>
            </p:nvSpPr>
            <p:spPr>
              <a:xfrm>
                <a:off x="2294800" y="1228250"/>
                <a:ext cx="182700" cy="473100"/>
              </a:xfrm>
              <a:custGeom>
                <a:avLst/>
                <a:gdLst/>
                <a:ahLst/>
                <a:cxnLst/>
                <a:rect l="l" t="t" r="r" b="b"/>
                <a:pathLst>
                  <a:path w="7308" h="18924" extrusionOk="0">
                    <a:moveTo>
                      <a:pt x="3450" y="1"/>
                    </a:moveTo>
                    <a:cubicBezTo>
                      <a:pt x="3260" y="1"/>
                      <a:pt x="3056" y="20"/>
                      <a:pt x="2838" y="61"/>
                    </a:cubicBezTo>
                    <a:cubicBezTo>
                      <a:pt x="1272" y="387"/>
                      <a:pt x="653" y="1790"/>
                      <a:pt x="555" y="3225"/>
                    </a:cubicBezTo>
                    <a:cubicBezTo>
                      <a:pt x="490" y="4464"/>
                      <a:pt x="1109" y="5280"/>
                      <a:pt x="1305" y="6422"/>
                    </a:cubicBezTo>
                    <a:cubicBezTo>
                      <a:pt x="1501" y="7629"/>
                      <a:pt x="359" y="8607"/>
                      <a:pt x="196" y="9749"/>
                    </a:cubicBezTo>
                    <a:cubicBezTo>
                      <a:pt x="0" y="11054"/>
                      <a:pt x="457" y="12065"/>
                      <a:pt x="881" y="13239"/>
                    </a:cubicBezTo>
                    <a:cubicBezTo>
                      <a:pt x="1338" y="14413"/>
                      <a:pt x="848" y="15359"/>
                      <a:pt x="1109" y="16534"/>
                    </a:cubicBezTo>
                    <a:cubicBezTo>
                      <a:pt x="1376" y="17747"/>
                      <a:pt x="2600" y="18924"/>
                      <a:pt x="3813" y="18924"/>
                    </a:cubicBezTo>
                    <a:cubicBezTo>
                      <a:pt x="4231" y="18924"/>
                      <a:pt x="4648" y="18784"/>
                      <a:pt x="5024" y="18458"/>
                    </a:cubicBezTo>
                    <a:cubicBezTo>
                      <a:pt x="6687" y="16990"/>
                      <a:pt x="5709" y="15229"/>
                      <a:pt x="5774" y="13435"/>
                    </a:cubicBezTo>
                    <a:cubicBezTo>
                      <a:pt x="5872" y="11673"/>
                      <a:pt x="7307" y="10499"/>
                      <a:pt x="6524" y="8575"/>
                    </a:cubicBezTo>
                    <a:cubicBezTo>
                      <a:pt x="6231" y="7857"/>
                      <a:pt x="5839" y="7237"/>
                      <a:pt x="5676" y="6422"/>
                    </a:cubicBezTo>
                    <a:cubicBezTo>
                      <a:pt x="5415" y="5149"/>
                      <a:pt x="6002" y="3943"/>
                      <a:pt x="5872" y="2638"/>
                    </a:cubicBezTo>
                    <a:cubicBezTo>
                      <a:pt x="5726" y="1411"/>
                      <a:pt x="5083" y="1"/>
                      <a:pt x="3450"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7" name="Google Shape;1296;p40">
                <a:extLst>
                  <a:ext uri="{FF2B5EF4-FFF2-40B4-BE49-F238E27FC236}">
                    <a16:creationId xmlns:a16="http://schemas.microsoft.com/office/drawing/2014/main" id="{7F333EE0-F56B-F9E2-963D-BD2A7A0F632D}"/>
                  </a:ext>
                </a:extLst>
              </p:cNvPr>
              <p:cNvSpPr/>
              <p:nvPr/>
            </p:nvSpPr>
            <p:spPr>
              <a:xfrm>
                <a:off x="2363300" y="1227775"/>
                <a:ext cx="112550" cy="472950"/>
              </a:xfrm>
              <a:custGeom>
                <a:avLst/>
                <a:gdLst/>
                <a:ahLst/>
                <a:cxnLst/>
                <a:rect l="l" t="t" r="r" b="b"/>
                <a:pathLst>
                  <a:path w="4502" h="18918" extrusionOk="0">
                    <a:moveTo>
                      <a:pt x="756" y="0"/>
                    </a:moveTo>
                    <a:cubicBezTo>
                      <a:pt x="543" y="0"/>
                      <a:pt x="314" y="25"/>
                      <a:pt x="66" y="80"/>
                    </a:cubicBezTo>
                    <a:lnTo>
                      <a:pt x="0" y="80"/>
                    </a:lnTo>
                    <a:cubicBezTo>
                      <a:pt x="1468" y="178"/>
                      <a:pt x="2023" y="1515"/>
                      <a:pt x="2153" y="2689"/>
                    </a:cubicBezTo>
                    <a:cubicBezTo>
                      <a:pt x="2284" y="3994"/>
                      <a:pt x="1697" y="5234"/>
                      <a:pt x="1958" y="6473"/>
                    </a:cubicBezTo>
                    <a:cubicBezTo>
                      <a:pt x="2121" y="7289"/>
                      <a:pt x="2512" y="7909"/>
                      <a:pt x="2806" y="8659"/>
                    </a:cubicBezTo>
                    <a:cubicBezTo>
                      <a:pt x="3589" y="10551"/>
                      <a:pt x="2153" y="11758"/>
                      <a:pt x="2055" y="13487"/>
                    </a:cubicBezTo>
                    <a:cubicBezTo>
                      <a:pt x="1990" y="15313"/>
                      <a:pt x="2969" y="17042"/>
                      <a:pt x="1305" y="18510"/>
                    </a:cubicBezTo>
                    <a:cubicBezTo>
                      <a:pt x="1077" y="18673"/>
                      <a:pt x="881" y="18804"/>
                      <a:pt x="685" y="18901"/>
                    </a:cubicBezTo>
                    <a:cubicBezTo>
                      <a:pt x="770" y="18912"/>
                      <a:pt x="855" y="18917"/>
                      <a:pt x="939" y="18917"/>
                    </a:cubicBezTo>
                    <a:cubicBezTo>
                      <a:pt x="1376" y="18917"/>
                      <a:pt x="1809" y="18773"/>
                      <a:pt x="2219" y="18445"/>
                    </a:cubicBezTo>
                    <a:cubicBezTo>
                      <a:pt x="3850" y="16977"/>
                      <a:pt x="2936" y="15215"/>
                      <a:pt x="3001" y="13421"/>
                    </a:cubicBezTo>
                    <a:cubicBezTo>
                      <a:pt x="3099" y="11660"/>
                      <a:pt x="4502" y="10485"/>
                      <a:pt x="3752" y="8561"/>
                    </a:cubicBezTo>
                    <a:cubicBezTo>
                      <a:pt x="3458" y="7843"/>
                      <a:pt x="3034" y="7224"/>
                      <a:pt x="2871" y="6408"/>
                    </a:cubicBezTo>
                    <a:cubicBezTo>
                      <a:pt x="2643" y="5103"/>
                      <a:pt x="3197" y="3929"/>
                      <a:pt x="3099" y="2624"/>
                    </a:cubicBezTo>
                    <a:cubicBezTo>
                      <a:pt x="2956" y="1388"/>
                      <a:pt x="2331" y="0"/>
                      <a:pt x="756"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8" name="Google Shape;1297;p40">
                <a:extLst>
                  <a:ext uri="{FF2B5EF4-FFF2-40B4-BE49-F238E27FC236}">
                    <a16:creationId xmlns:a16="http://schemas.microsoft.com/office/drawing/2014/main" id="{BAA3DA0E-0AFE-565B-AE4B-81BCEEC905F3}"/>
                  </a:ext>
                </a:extLst>
              </p:cNvPr>
              <p:cNvSpPr/>
              <p:nvPr/>
            </p:nvSpPr>
            <p:spPr>
              <a:xfrm>
                <a:off x="2670750" y="1235150"/>
                <a:ext cx="182675" cy="473550"/>
              </a:xfrm>
              <a:custGeom>
                <a:avLst/>
                <a:gdLst/>
                <a:ahLst/>
                <a:cxnLst/>
                <a:rect l="l" t="t" r="r" b="b"/>
                <a:pathLst>
                  <a:path w="7307" h="18942" extrusionOk="0">
                    <a:moveTo>
                      <a:pt x="3518" y="0"/>
                    </a:moveTo>
                    <a:cubicBezTo>
                      <a:pt x="3308" y="0"/>
                      <a:pt x="3082" y="25"/>
                      <a:pt x="2838" y="78"/>
                    </a:cubicBezTo>
                    <a:cubicBezTo>
                      <a:pt x="1272" y="405"/>
                      <a:pt x="652" y="1807"/>
                      <a:pt x="587" y="3210"/>
                    </a:cubicBezTo>
                    <a:cubicBezTo>
                      <a:pt x="489" y="4482"/>
                      <a:pt x="1109" y="5298"/>
                      <a:pt x="1305" y="6439"/>
                    </a:cubicBezTo>
                    <a:cubicBezTo>
                      <a:pt x="1501" y="7614"/>
                      <a:pt x="359" y="8592"/>
                      <a:pt x="196" y="9734"/>
                    </a:cubicBezTo>
                    <a:cubicBezTo>
                      <a:pt x="0" y="11039"/>
                      <a:pt x="457" y="12082"/>
                      <a:pt x="913" y="13257"/>
                    </a:cubicBezTo>
                    <a:cubicBezTo>
                      <a:pt x="1337" y="14431"/>
                      <a:pt x="848" y="15377"/>
                      <a:pt x="1109" y="16551"/>
                    </a:cubicBezTo>
                    <a:cubicBezTo>
                      <a:pt x="1376" y="17764"/>
                      <a:pt x="2599" y="18942"/>
                      <a:pt x="3813" y="18942"/>
                    </a:cubicBezTo>
                    <a:cubicBezTo>
                      <a:pt x="4231" y="18942"/>
                      <a:pt x="4647" y="18802"/>
                      <a:pt x="5024" y="18476"/>
                    </a:cubicBezTo>
                    <a:cubicBezTo>
                      <a:pt x="6687" y="17008"/>
                      <a:pt x="5709" y="15247"/>
                      <a:pt x="5806" y="13452"/>
                    </a:cubicBezTo>
                    <a:cubicBezTo>
                      <a:pt x="5872" y="11691"/>
                      <a:pt x="7307" y="10517"/>
                      <a:pt x="6524" y="8592"/>
                    </a:cubicBezTo>
                    <a:cubicBezTo>
                      <a:pt x="6230" y="7874"/>
                      <a:pt x="5839" y="7255"/>
                      <a:pt x="5676" y="6439"/>
                    </a:cubicBezTo>
                    <a:cubicBezTo>
                      <a:pt x="5415" y="5167"/>
                      <a:pt x="6002" y="3960"/>
                      <a:pt x="5872" y="2655"/>
                    </a:cubicBezTo>
                    <a:cubicBezTo>
                      <a:pt x="5728" y="1417"/>
                      <a:pt x="5100" y="0"/>
                      <a:pt x="3518" y="0"/>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9" name="Google Shape;1298;p40">
                <a:extLst>
                  <a:ext uri="{FF2B5EF4-FFF2-40B4-BE49-F238E27FC236}">
                    <a16:creationId xmlns:a16="http://schemas.microsoft.com/office/drawing/2014/main" id="{EDC65449-A660-CBE2-9279-360B48535A16}"/>
                  </a:ext>
                </a:extLst>
              </p:cNvPr>
              <p:cNvSpPr/>
              <p:nvPr/>
            </p:nvSpPr>
            <p:spPr>
              <a:xfrm>
                <a:off x="2739250" y="1235100"/>
                <a:ext cx="113375" cy="472525"/>
              </a:xfrm>
              <a:custGeom>
                <a:avLst/>
                <a:gdLst/>
                <a:ahLst/>
                <a:cxnLst/>
                <a:rect l="l" t="t" r="r" b="b"/>
                <a:pathLst>
                  <a:path w="4535" h="18901" extrusionOk="0">
                    <a:moveTo>
                      <a:pt x="756" y="1"/>
                    </a:moveTo>
                    <a:cubicBezTo>
                      <a:pt x="544" y="1"/>
                      <a:pt x="314" y="26"/>
                      <a:pt x="65" y="80"/>
                    </a:cubicBezTo>
                    <a:lnTo>
                      <a:pt x="0" y="80"/>
                    </a:lnTo>
                    <a:cubicBezTo>
                      <a:pt x="1468" y="146"/>
                      <a:pt x="2023" y="1516"/>
                      <a:pt x="2153" y="2690"/>
                    </a:cubicBezTo>
                    <a:cubicBezTo>
                      <a:pt x="2284" y="3995"/>
                      <a:pt x="1696" y="5202"/>
                      <a:pt x="1957" y="6474"/>
                    </a:cubicBezTo>
                    <a:cubicBezTo>
                      <a:pt x="2120" y="7289"/>
                      <a:pt x="2512" y="7909"/>
                      <a:pt x="2805" y="8627"/>
                    </a:cubicBezTo>
                    <a:cubicBezTo>
                      <a:pt x="3588" y="10551"/>
                      <a:pt x="2153" y="11726"/>
                      <a:pt x="2088" y="13487"/>
                    </a:cubicBezTo>
                    <a:cubicBezTo>
                      <a:pt x="1990" y="15281"/>
                      <a:pt x="2969" y="17043"/>
                      <a:pt x="1305" y="18511"/>
                    </a:cubicBezTo>
                    <a:cubicBezTo>
                      <a:pt x="1109" y="18674"/>
                      <a:pt x="881" y="18804"/>
                      <a:pt x="685" y="18869"/>
                    </a:cubicBezTo>
                    <a:cubicBezTo>
                      <a:pt x="795" y="18890"/>
                      <a:pt x="907" y="18901"/>
                      <a:pt x="1019" y="18901"/>
                    </a:cubicBezTo>
                    <a:cubicBezTo>
                      <a:pt x="1438" y="18901"/>
                      <a:pt x="1865" y="18754"/>
                      <a:pt x="2251" y="18445"/>
                    </a:cubicBezTo>
                    <a:cubicBezTo>
                      <a:pt x="3882" y="16945"/>
                      <a:pt x="2936" y="15216"/>
                      <a:pt x="3001" y="13422"/>
                    </a:cubicBezTo>
                    <a:cubicBezTo>
                      <a:pt x="3099" y="11660"/>
                      <a:pt x="4534" y="10486"/>
                      <a:pt x="3751" y="8561"/>
                    </a:cubicBezTo>
                    <a:cubicBezTo>
                      <a:pt x="3458" y="7811"/>
                      <a:pt x="3066" y="7224"/>
                      <a:pt x="2903" y="6409"/>
                    </a:cubicBezTo>
                    <a:cubicBezTo>
                      <a:pt x="2642" y="5104"/>
                      <a:pt x="3229" y="3897"/>
                      <a:pt x="3099" y="2592"/>
                    </a:cubicBezTo>
                    <a:cubicBezTo>
                      <a:pt x="2955" y="1385"/>
                      <a:pt x="2331" y="1"/>
                      <a:pt x="756"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0" name="Google Shape;1299;p40">
                <a:extLst>
                  <a:ext uri="{FF2B5EF4-FFF2-40B4-BE49-F238E27FC236}">
                    <a16:creationId xmlns:a16="http://schemas.microsoft.com/office/drawing/2014/main" id="{D786EE23-7B95-B00C-9432-10EDA9B0A2F6}"/>
                  </a:ext>
                </a:extLst>
              </p:cNvPr>
              <p:cNvSpPr/>
              <p:nvPr/>
            </p:nvSpPr>
            <p:spPr>
              <a:xfrm>
                <a:off x="2474200" y="1566550"/>
                <a:ext cx="201450" cy="73425"/>
              </a:xfrm>
              <a:custGeom>
                <a:avLst/>
                <a:gdLst/>
                <a:ahLst/>
                <a:cxnLst/>
                <a:rect l="l" t="t" r="r" b="b"/>
                <a:pathLst>
                  <a:path w="8058" h="2937" extrusionOk="0">
                    <a:moveTo>
                      <a:pt x="4113" y="0"/>
                    </a:moveTo>
                    <a:cubicBezTo>
                      <a:pt x="1673" y="0"/>
                      <a:pt x="292" y="1864"/>
                      <a:pt x="1" y="2284"/>
                    </a:cubicBezTo>
                    <a:lnTo>
                      <a:pt x="686" y="2937"/>
                    </a:lnTo>
                    <a:cubicBezTo>
                      <a:pt x="815" y="2743"/>
                      <a:pt x="2065" y="1012"/>
                      <a:pt x="4087" y="1012"/>
                    </a:cubicBezTo>
                    <a:cubicBezTo>
                      <a:pt x="4106" y="1012"/>
                      <a:pt x="4125" y="1012"/>
                      <a:pt x="4143" y="1012"/>
                    </a:cubicBezTo>
                    <a:cubicBezTo>
                      <a:pt x="5937" y="1045"/>
                      <a:pt x="7079" y="2317"/>
                      <a:pt x="7373" y="2676"/>
                    </a:cubicBezTo>
                    <a:lnTo>
                      <a:pt x="8058" y="1991"/>
                    </a:lnTo>
                    <a:cubicBezTo>
                      <a:pt x="7699" y="1534"/>
                      <a:pt x="6296" y="33"/>
                      <a:pt x="4176" y="1"/>
                    </a:cubicBezTo>
                    <a:cubicBezTo>
                      <a:pt x="4155" y="0"/>
                      <a:pt x="4134" y="0"/>
                      <a:pt x="4113" y="0"/>
                    </a:cubicBezTo>
                    <a:close/>
                  </a:path>
                </a:pathLst>
              </a:custGeom>
              <a:solidFill>
                <a:schemeClr val="accent3"/>
              </a:solid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1" name="Google Shape;1300;p40">
                <a:extLst>
                  <a:ext uri="{FF2B5EF4-FFF2-40B4-BE49-F238E27FC236}">
                    <a16:creationId xmlns:a16="http://schemas.microsoft.com/office/drawing/2014/main" id="{8F4960F5-D7C2-EFC5-C4E4-EB0B629657F8}"/>
                  </a:ext>
                </a:extLst>
              </p:cNvPr>
              <p:cNvSpPr/>
              <p:nvPr/>
            </p:nvSpPr>
            <p:spPr>
              <a:xfrm>
                <a:off x="2167575" y="1502025"/>
                <a:ext cx="324600" cy="281475"/>
              </a:xfrm>
              <a:custGeom>
                <a:avLst/>
                <a:gdLst/>
                <a:ahLst/>
                <a:cxnLst/>
                <a:rect l="l" t="t" r="r" b="b"/>
                <a:pathLst>
                  <a:path w="12984" h="11259" extrusionOk="0">
                    <a:moveTo>
                      <a:pt x="10168" y="0"/>
                    </a:moveTo>
                    <a:cubicBezTo>
                      <a:pt x="9121" y="0"/>
                      <a:pt x="7845" y="575"/>
                      <a:pt x="6459" y="1766"/>
                    </a:cubicBezTo>
                    <a:cubicBezTo>
                      <a:pt x="5189" y="688"/>
                      <a:pt x="4008" y="155"/>
                      <a:pt x="2991" y="155"/>
                    </a:cubicBezTo>
                    <a:cubicBezTo>
                      <a:pt x="2624" y="155"/>
                      <a:pt x="2278" y="225"/>
                      <a:pt x="1958" y="364"/>
                    </a:cubicBezTo>
                    <a:cubicBezTo>
                      <a:pt x="33" y="1179"/>
                      <a:pt x="1" y="3952"/>
                      <a:pt x="1729" y="6822"/>
                    </a:cubicBezTo>
                    <a:cubicBezTo>
                      <a:pt x="1893" y="7051"/>
                      <a:pt x="2056" y="7344"/>
                      <a:pt x="2284" y="7605"/>
                    </a:cubicBezTo>
                    <a:cubicBezTo>
                      <a:pt x="3491" y="9269"/>
                      <a:pt x="5122" y="10574"/>
                      <a:pt x="6688" y="11259"/>
                    </a:cubicBezTo>
                    <a:cubicBezTo>
                      <a:pt x="8025" y="10476"/>
                      <a:pt x="9395" y="9236"/>
                      <a:pt x="10537" y="7703"/>
                    </a:cubicBezTo>
                    <a:cubicBezTo>
                      <a:pt x="10798" y="7377"/>
                      <a:pt x="10993" y="7051"/>
                      <a:pt x="11189" y="6790"/>
                    </a:cubicBezTo>
                    <a:cubicBezTo>
                      <a:pt x="12951" y="3854"/>
                      <a:pt x="12983" y="1016"/>
                      <a:pt x="11157" y="201"/>
                    </a:cubicBezTo>
                    <a:cubicBezTo>
                      <a:pt x="10857" y="67"/>
                      <a:pt x="10526" y="0"/>
                      <a:pt x="10168" y="0"/>
                    </a:cubicBezTo>
                    <a:close/>
                  </a:path>
                </a:pathLst>
              </a:custGeom>
              <a:solidFill>
                <a:schemeClr val="dk1"/>
              </a:solid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2" name="Google Shape;1301;p40">
                <a:extLst>
                  <a:ext uri="{FF2B5EF4-FFF2-40B4-BE49-F238E27FC236}">
                    <a16:creationId xmlns:a16="http://schemas.microsoft.com/office/drawing/2014/main" id="{A135C25D-E4B7-6A89-373D-0239D1628C8F}"/>
                  </a:ext>
                </a:extLst>
              </p:cNvPr>
              <p:cNvSpPr/>
              <p:nvPr/>
            </p:nvSpPr>
            <p:spPr>
              <a:xfrm>
                <a:off x="2108850" y="1454025"/>
                <a:ext cx="439600" cy="377600"/>
              </a:xfrm>
              <a:custGeom>
                <a:avLst/>
                <a:gdLst/>
                <a:ahLst/>
                <a:cxnLst/>
                <a:rect l="l" t="t" r="r" b="b"/>
                <a:pathLst>
                  <a:path w="17584" h="15104" extrusionOk="0">
                    <a:moveTo>
                      <a:pt x="12492" y="1934"/>
                    </a:moveTo>
                    <a:cubicBezTo>
                      <a:pt x="12848" y="1934"/>
                      <a:pt x="13177" y="1997"/>
                      <a:pt x="13473" y="2121"/>
                    </a:cubicBezTo>
                    <a:cubicBezTo>
                      <a:pt x="15332" y="2936"/>
                      <a:pt x="15300" y="5774"/>
                      <a:pt x="13506" y="8710"/>
                    </a:cubicBezTo>
                    <a:cubicBezTo>
                      <a:pt x="13310" y="9036"/>
                      <a:pt x="13114" y="9330"/>
                      <a:pt x="12853" y="9623"/>
                    </a:cubicBezTo>
                    <a:cubicBezTo>
                      <a:pt x="11744" y="11156"/>
                      <a:pt x="10374" y="12363"/>
                      <a:pt x="8971" y="13179"/>
                    </a:cubicBezTo>
                    <a:cubicBezTo>
                      <a:pt x="7438" y="12494"/>
                      <a:pt x="5840" y="11221"/>
                      <a:pt x="4568" y="9525"/>
                    </a:cubicBezTo>
                    <a:cubicBezTo>
                      <a:pt x="4372" y="9264"/>
                      <a:pt x="4209" y="8971"/>
                      <a:pt x="4046" y="8742"/>
                    </a:cubicBezTo>
                    <a:cubicBezTo>
                      <a:pt x="2284" y="5872"/>
                      <a:pt x="2350" y="3099"/>
                      <a:pt x="4242" y="2284"/>
                    </a:cubicBezTo>
                    <a:cubicBezTo>
                      <a:pt x="4571" y="2145"/>
                      <a:pt x="4920" y="2075"/>
                      <a:pt x="5290" y="2075"/>
                    </a:cubicBezTo>
                    <a:cubicBezTo>
                      <a:pt x="6311" y="2075"/>
                      <a:pt x="7482" y="2608"/>
                      <a:pt x="8776" y="3686"/>
                    </a:cubicBezTo>
                    <a:cubicBezTo>
                      <a:pt x="10142" y="2491"/>
                      <a:pt x="11435" y="1934"/>
                      <a:pt x="12492" y="1934"/>
                    </a:cubicBezTo>
                    <a:close/>
                    <a:moveTo>
                      <a:pt x="13726" y="0"/>
                    </a:moveTo>
                    <a:cubicBezTo>
                      <a:pt x="12301" y="0"/>
                      <a:pt x="10595" y="765"/>
                      <a:pt x="8743" y="2349"/>
                    </a:cubicBezTo>
                    <a:cubicBezTo>
                      <a:pt x="7004" y="872"/>
                      <a:pt x="5439" y="178"/>
                      <a:pt x="4060" y="178"/>
                    </a:cubicBezTo>
                    <a:cubicBezTo>
                      <a:pt x="3551" y="178"/>
                      <a:pt x="3068" y="272"/>
                      <a:pt x="2611" y="457"/>
                    </a:cubicBezTo>
                    <a:cubicBezTo>
                      <a:pt x="66" y="1566"/>
                      <a:pt x="1" y="5317"/>
                      <a:pt x="2382" y="9134"/>
                    </a:cubicBezTo>
                    <a:cubicBezTo>
                      <a:pt x="2578" y="9460"/>
                      <a:pt x="2839" y="9851"/>
                      <a:pt x="3067" y="10178"/>
                    </a:cubicBezTo>
                    <a:cubicBezTo>
                      <a:pt x="4731" y="12396"/>
                      <a:pt x="6916" y="14157"/>
                      <a:pt x="8971" y="15103"/>
                    </a:cubicBezTo>
                    <a:cubicBezTo>
                      <a:pt x="10831" y="14027"/>
                      <a:pt x="12690" y="12363"/>
                      <a:pt x="14191" y="10341"/>
                    </a:cubicBezTo>
                    <a:cubicBezTo>
                      <a:pt x="14517" y="9917"/>
                      <a:pt x="14810" y="9460"/>
                      <a:pt x="15071" y="9069"/>
                    </a:cubicBezTo>
                    <a:cubicBezTo>
                      <a:pt x="17518" y="5122"/>
                      <a:pt x="17583" y="1305"/>
                      <a:pt x="15071" y="261"/>
                    </a:cubicBezTo>
                    <a:cubicBezTo>
                      <a:pt x="14659" y="88"/>
                      <a:pt x="14209" y="0"/>
                      <a:pt x="13726" y="0"/>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3" name="Google Shape;1302;p40">
                <a:extLst>
                  <a:ext uri="{FF2B5EF4-FFF2-40B4-BE49-F238E27FC236}">
                    <a16:creationId xmlns:a16="http://schemas.microsoft.com/office/drawing/2014/main" id="{DFC4D090-9E03-B497-3C4A-B4830A03714E}"/>
                  </a:ext>
                </a:extLst>
              </p:cNvPr>
              <p:cNvSpPr/>
              <p:nvPr/>
            </p:nvSpPr>
            <p:spPr>
              <a:xfrm>
                <a:off x="2666650" y="1493400"/>
                <a:ext cx="325425" cy="281950"/>
              </a:xfrm>
              <a:custGeom>
                <a:avLst/>
                <a:gdLst/>
                <a:ahLst/>
                <a:cxnLst/>
                <a:rect l="l" t="t" r="r" b="b"/>
                <a:pathLst>
                  <a:path w="13017" h="11278" extrusionOk="0">
                    <a:moveTo>
                      <a:pt x="2865" y="1"/>
                    </a:moveTo>
                    <a:cubicBezTo>
                      <a:pt x="2513" y="1"/>
                      <a:pt x="2188" y="64"/>
                      <a:pt x="1893" y="187"/>
                    </a:cubicBezTo>
                    <a:cubicBezTo>
                      <a:pt x="1" y="970"/>
                      <a:pt x="34" y="3775"/>
                      <a:pt x="1828" y="6809"/>
                    </a:cubicBezTo>
                    <a:cubicBezTo>
                      <a:pt x="2023" y="7069"/>
                      <a:pt x="2252" y="7396"/>
                      <a:pt x="2480" y="7722"/>
                    </a:cubicBezTo>
                    <a:cubicBezTo>
                      <a:pt x="3589" y="9255"/>
                      <a:pt x="4959" y="10462"/>
                      <a:pt x="6329" y="11277"/>
                    </a:cubicBezTo>
                    <a:cubicBezTo>
                      <a:pt x="7862" y="10592"/>
                      <a:pt x="9461" y="9320"/>
                      <a:pt x="10733" y="7657"/>
                    </a:cubicBezTo>
                    <a:cubicBezTo>
                      <a:pt x="10929" y="7396"/>
                      <a:pt x="11092" y="7135"/>
                      <a:pt x="11255" y="6874"/>
                    </a:cubicBezTo>
                    <a:cubicBezTo>
                      <a:pt x="13016" y="4068"/>
                      <a:pt x="13016" y="1263"/>
                      <a:pt x="11092" y="448"/>
                    </a:cubicBezTo>
                    <a:cubicBezTo>
                      <a:pt x="10762" y="292"/>
                      <a:pt x="10399" y="213"/>
                      <a:pt x="10008" y="213"/>
                    </a:cubicBezTo>
                    <a:cubicBezTo>
                      <a:pt x="9007" y="213"/>
                      <a:pt x="7825" y="729"/>
                      <a:pt x="6558" y="1785"/>
                    </a:cubicBezTo>
                    <a:cubicBezTo>
                      <a:pt x="5189" y="563"/>
                      <a:pt x="3913" y="1"/>
                      <a:pt x="2865" y="1"/>
                    </a:cubicBezTo>
                    <a:close/>
                  </a:path>
                </a:pathLst>
              </a:custGeom>
              <a:solidFill>
                <a:schemeClr val="dk1"/>
              </a:solid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4" name="Google Shape;1303;p40">
                <a:extLst>
                  <a:ext uri="{FF2B5EF4-FFF2-40B4-BE49-F238E27FC236}">
                    <a16:creationId xmlns:a16="http://schemas.microsoft.com/office/drawing/2014/main" id="{50ACAB85-A9B1-C26D-AD81-92D5077CA312}"/>
                  </a:ext>
                </a:extLst>
              </p:cNvPr>
              <p:cNvSpPr/>
              <p:nvPr/>
            </p:nvSpPr>
            <p:spPr>
              <a:xfrm>
                <a:off x="2612025" y="1445875"/>
                <a:ext cx="437950" cy="378400"/>
              </a:xfrm>
              <a:custGeom>
                <a:avLst/>
                <a:gdLst/>
                <a:ahLst/>
                <a:cxnLst/>
                <a:rect l="l" t="t" r="r" b="b"/>
                <a:pathLst>
                  <a:path w="17518" h="15136" extrusionOk="0">
                    <a:moveTo>
                      <a:pt x="5050" y="1902"/>
                    </a:moveTo>
                    <a:cubicBezTo>
                      <a:pt x="6098" y="1902"/>
                      <a:pt x="7374" y="2464"/>
                      <a:pt x="8743" y="3686"/>
                    </a:cubicBezTo>
                    <a:cubicBezTo>
                      <a:pt x="10010" y="2630"/>
                      <a:pt x="11192" y="2114"/>
                      <a:pt x="12193" y="2114"/>
                    </a:cubicBezTo>
                    <a:cubicBezTo>
                      <a:pt x="12584" y="2114"/>
                      <a:pt x="12947" y="2193"/>
                      <a:pt x="13277" y="2349"/>
                    </a:cubicBezTo>
                    <a:cubicBezTo>
                      <a:pt x="15201" y="3164"/>
                      <a:pt x="15201" y="5969"/>
                      <a:pt x="13440" y="8775"/>
                    </a:cubicBezTo>
                    <a:cubicBezTo>
                      <a:pt x="13277" y="9036"/>
                      <a:pt x="13114" y="9297"/>
                      <a:pt x="12918" y="9558"/>
                    </a:cubicBezTo>
                    <a:cubicBezTo>
                      <a:pt x="11646" y="11221"/>
                      <a:pt x="10047" y="12493"/>
                      <a:pt x="8514" y="13178"/>
                    </a:cubicBezTo>
                    <a:cubicBezTo>
                      <a:pt x="7144" y="12363"/>
                      <a:pt x="5774" y="11156"/>
                      <a:pt x="4665" y="9623"/>
                    </a:cubicBezTo>
                    <a:cubicBezTo>
                      <a:pt x="4437" y="9297"/>
                      <a:pt x="4208" y="8970"/>
                      <a:pt x="4013" y="8710"/>
                    </a:cubicBezTo>
                    <a:cubicBezTo>
                      <a:pt x="2219" y="5676"/>
                      <a:pt x="2186" y="2871"/>
                      <a:pt x="4078" y="2088"/>
                    </a:cubicBezTo>
                    <a:cubicBezTo>
                      <a:pt x="4373" y="1965"/>
                      <a:pt x="4698" y="1902"/>
                      <a:pt x="5050" y="1902"/>
                    </a:cubicBezTo>
                    <a:close/>
                    <a:moveTo>
                      <a:pt x="3815" y="1"/>
                    </a:moveTo>
                    <a:cubicBezTo>
                      <a:pt x="3338" y="1"/>
                      <a:pt x="2891" y="88"/>
                      <a:pt x="2480" y="261"/>
                    </a:cubicBezTo>
                    <a:cubicBezTo>
                      <a:pt x="0" y="1272"/>
                      <a:pt x="33" y="5023"/>
                      <a:pt x="2447" y="9036"/>
                    </a:cubicBezTo>
                    <a:cubicBezTo>
                      <a:pt x="2675" y="9460"/>
                      <a:pt x="2969" y="9884"/>
                      <a:pt x="3295" y="10308"/>
                    </a:cubicBezTo>
                    <a:cubicBezTo>
                      <a:pt x="4796" y="12363"/>
                      <a:pt x="6622" y="14027"/>
                      <a:pt x="8449" y="15136"/>
                    </a:cubicBezTo>
                    <a:cubicBezTo>
                      <a:pt x="10537" y="14255"/>
                      <a:pt x="12755" y="12493"/>
                      <a:pt x="14418" y="10243"/>
                    </a:cubicBezTo>
                    <a:cubicBezTo>
                      <a:pt x="14647" y="9916"/>
                      <a:pt x="14908" y="9558"/>
                      <a:pt x="15103" y="9231"/>
                    </a:cubicBezTo>
                    <a:cubicBezTo>
                      <a:pt x="17517" y="5415"/>
                      <a:pt x="17485" y="1696"/>
                      <a:pt x="14908" y="555"/>
                    </a:cubicBezTo>
                    <a:cubicBezTo>
                      <a:pt x="14456" y="356"/>
                      <a:pt x="13966" y="255"/>
                      <a:pt x="13444" y="255"/>
                    </a:cubicBezTo>
                    <a:cubicBezTo>
                      <a:pt x="12081" y="255"/>
                      <a:pt x="10497" y="943"/>
                      <a:pt x="8775" y="2381"/>
                    </a:cubicBezTo>
                    <a:cubicBezTo>
                      <a:pt x="6921" y="771"/>
                      <a:pt x="5232" y="1"/>
                      <a:pt x="3815" y="1"/>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5" name="Google Shape;1304;p40">
                <a:extLst>
                  <a:ext uri="{FF2B5EF4-FFF2-40B4-BE49-F238E27FC236}">
                    <a16:creationId xmlns:a16="http://schemas.microsoft.com/office/drawing/2014/main" id="{388E72B9-96D1-E79E-EA78-7FACD4FF3533}"/>
                  </a:ext>
                </a:extLst>
              </p:cNvPr>
              <p:cNvSpPr/>
              <p:nvPr/>
            </p:nvSpPr>
            <p:spPr>
              <a:xfrm>
                <a:off x="2558200" y="1596725"/>
                <a:ext cx="96250" cy="108500"/>
              </a:xfrm>
              <a:custGeom>
                <a:avLst/>
                <a:gdLst/>
                <a:ahLst/>
                <a:cxnLst/>
                <a:rect l="l" t="t" r="r" b="b"/>
                <a:pathLst>
                  <a:path w="3850" h="4340" extrusionOk="0">
                    <a:moveTo>
                      <a:pt x="1" y="1"/>
                    </a:moveTo>
                    <a:lnTo>
                      <a:pt x="522" y="4339"/>
                    </a:lnTo>
                    <a:cubicBezTo>
                      <a:pt x="522" y="4339"/>
                      <a:pt x="3850" y="3426"/>
                      <a:pt x="3654" y="1860"/>
                    </a:cubicBezTo>
                    <a:cubicBezTo>
                      <a:pt x="3574" y="1378"/>
                      <a:pt x="3222" y="1211"/>
                      <a:pt x="2773" y="1211"/>
                    </a:cubicBezTo>
                    <a:cubicBezTo>
                      <a:pt x="1762" y="1211"/>
                      <a:pt x="261" y="2056"/>
                      <a:pt x="261" y="2056"/>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6" name="Google Shape;1305;p40">
                <a:extLst>
                  <a:ext uri="{FF2B5EF4-FFF2-40B4-BE49-F238E27FC236}">
                    <a16:creationId xmlns:a16="http://schemas.microsoft.com/office/drawing/2014/main" id="{A3B0000B-38B6-0319-6A7E-6E2F5F8BB1A3}"/>
                  </a:ext>
                </a:extLst>
              </p:cNvPr>
              <p:cNvSpPr/>
              <p:nvPr/>
            </p:nvSpPr>
            <p:spPr>
              <a:xfrm>
                <a:off x="2558200" y="1596725"/>
                <a:ext cx="96250" cy="108500"/>
              </a:xfrm>
              <a:custGeom>
                <a:avLst/>
                <a:gdLst/>
                <a:ahLst/>
                <a:cxnLst/>
                <a:rect l="l" t="t" r="r" b="b"/>
                <a:pathLst>
                  <a:path w="3850" h="4340" fill="none" extrusionOk="0">
                    <a:moveTo>
                      <a:pt x="1" y="1"/>
                    </a:moveTo>
                    <a:lnTo>
                      <a:pt x="261" y="2056"/>
                    </a:lnTo>
                    <a:cubicBezTo>
                      <a:pt x="261" y="2056"/>
                      <a:pt x="3393" y="294"/>
                      <a:pt x="3654" y="1860"/>
                    </a:cubicBezTo>
                    <a:cubicBezTo>
                      <a:pt x="3850" y="3426"/>
                      <a:pt x="522" y="4339"/>
                      <a:pt x="522" y="4339"/>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7" name="Google Shape;1306;p40">
                <a:extLst>
                  <a:ext uri="{FF2B5EF4-FFF2-40B4-BE49-F238E27FC236}">
                    <a16:creationId xmlns:a16="http://schemas.microsoft.com/office/drawing/2014/main" id="{91B9155C-5DED-691B-EB30-67409123602F}"/>
                  </a:ext>
                </a:extLst>
              </p:cNvPr>
              <p:cNvSpPr/>
              <p:nvPr/>
            </p:nvSpPr>
            <p:spPr>
              <a:xfrm>
                <a:off x="3346771" y="1699094"/>
                <a:ext cx="99500" cy="237275"/>
              </a:xfrm>
              <a:custGeom>
                <a:avLst/>
                <a:gdLst/>
                <a:ahLst/>
                <a:cxnLst/>
                <a:rect l="l" t="t" r="r" b="b"/>
                <a:pathLst>
                  <a:path w="3980" h="9491" extrusionOk="0">
                    <a:moveTo>
                      <a:pt x="2186" y="0"/>
                    </a:moveTo>
                    <a:cubicBezTo>
                      <a:pt x="1533" y="1566"/>
                      <a:pt x="1011" y="3230"/>
                      <a:pt x="685" y="4926"/>
                    </a:cubicBezTo>
                    <a:cubicBezTo>
                      <a:pt x="457" y="6198"/>
                      <a:pt x="0" y="8123"/>
                      <a:pt x="1142" y="9101"/>
                    </a:cubicBezTo>
                    <a:cubicBezTo>
                      <a:pt x="1446" y="9360"/>
                      <a:pt x="1821" y="9491"/>
                      <a:pt x="2191" y="9491"/>
                    </a:cubicBezTo>
                    <a:cubicBezTo>
                      <a:pt x="2614" y="9491"/>
                      <a:pt x="3031" y="9319"/>
                      <a:pt x="3327" y="8971"/>
                    </a:cubicBezTo>
                    <a:cubicBezTo>
                      <a:pt x="3980" y="8188"/>
                      <a:pt x="3882" y="6981"/>
                      <a:pt x="3751" y="6003"/>
                    </a:cubicBezTo>
                    <a:cubicBezTo>
                      <a:pt x="3556" y="4045"/>
                      <a:pt x="2969" y="2088"/>
                      <a:pt x="2284" y="229"/>
                    </a:cubicBezTo>
                    <a:cubicBezTo>
                      <a:pt x="2284" y="196"/>
                      <a:pt x="2251" y="98"/>
                      <a:pt x="2186"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8" name="Google Shape;1307;p40">
                <a:extLst>
                  <a:ext uri="{FF2B5EF4-FFF2-40B4-BE49-F238E27FC236}">
                    <a16:creationId xmlns:a16="http://schemas.microsoft.com/office/drawing/2014/main" id="{85A5E4F2-9906-214B-F019-C751CE56E50F}"/>
                  </a:ext>
                </a:extLst>
              </p:cNvPr>
              <p:cNvSpPr/>
              <p:nvPr/>
            </p:nvSpPr>
            <p:spPr>
              <a:xfrm>
                <a:off x="3367146" y="1847994"/>
                <a:ext cx="31825" cy="74275"/>
              </a:xfrm>
              <a:custGeom>
                <a:avLst/>
                <a:gdLst/>
                <a:ahLst/>
                <a:cxnLst/>
                <a:rect l="l" t="t" r="r" b="b"/>
                <a:pathLst>
                  <a:path w="1273" h="2971" extrusionOk="0">
                    <a:moveTo>
                      <a:pt x="417" y="1"/>
                    </a:moveTo>
                    <a:cubicBezTo>
                      <a:pt x="316" y="1"/>
                      <a:pt x="219" y="66"/>
                      <a:pt x="196" y="177"/>
                    </a:cubicBezTo>
                    <a:cubicBezTo>
                      <a:pt x="33" y="666"/>
                      <a:pt x="1" y="1156"/>
                      <a:pt x="131" y="1645"/>
                    </a:cubicBezTo>
                    <a:cubicBezTo>
                      <a:pt x="229" y="2134"/>
                      <a:pt x="490" y="2526"/>
                      <a:pt x="784" y="2884"/>
                    </a:cubicBezTo>
                    <a:cubicBezTo>
                      <a:pt x="829" y="2945"/>
                      <a:pt x="903" y="2971"/>
                      <a:pt x="975" y="2971"/>
                    </a:cubicBezTo>
                    <a:cubicBezTo>
                      <a:pt x="1058" y="2971"/>
                      <a:pt x="1140" y="2937"/>
                      <a:pt x="1175" y="2884"/>
                    </a:cubicBezTo>
                    <a:cubicBezTo>
                      <a:pt x="1273" y="2721"/>
                      <a:pt x="1273" y="2558"/>
                      <a:pt x="1142" y="2460"/>
                    </a:cubicBezTo>
                    <a:cubicBezTo>
                      <a:pt x="653" y="1873"/>
                      <a:pt x="490" y="1156"/>
                      <a:pt x="686" y="438"/>
                    </a:cubicBezTo>
                    <a:cubicBezTo>
                      <a:pt x="718" y="275"/>
                      <a:pt x="686" y="112"/>
                      <a:pt x="555" y="47"/>
                    </a:cubicBezTo>
                    <a:cubicBezTo>
                      <a:pt x="513" y="15"/>
                      <a:pt x="46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9" name="Google Shape;1308;p40">
                <a:extLst>
                  <a:ext uri="{FF2B5EF4-FFF2-40B4-BE49-F238E27FC236}">
                    <a16:creationId xmlns:a16="http://schemas.microsoft.com/office/drawing/2014/main" id="{8D22D691-DD26-F785-585D-93A832A19FD1}"/>
                  </a:ext>
                </a:extLst>
              </p:cNvPr>
              <p:cNvSpPr/>
              <p:nvPr/>
            </p:nvSpPr>
            <p:spPr>
              <a:xfrm>
                <a:off x="1862575" y="2223850"/>
                <a:ext cx="99525" cy="237275"/>
              </a:xfrm>
              <a:custGeom>
                <a:avLst/>
                <a:gdLst/>
                <a:ahLst/>
                <a:cxnLst/>
                <a:rect l="l" t="t" r="r" b="b"/>
                <a:pathLst>
                  <a:path w="3981" h="9491" extrusionOk="0">
                    <a:moveTo>
                      <a:pt x="2186" y="0"/>
                    </a:moveTo>
                    <a:cubicBezTo>
                      <a:pt x="1534" y="1566"/>
                      <a:pt x="1012" y="3230"/>
                      <a:pt x="686" y="4926"/>
                    </a:cubicBezTo>
                    <a:cubicBezTo>
                      <a:pt x="457" y="6198"/>
                      <a:pt x="1" y="8123"/>
                      <a:pt x="1142" y="9101"/>
                    </a:cubicBezTo>
                    <a:cubicBezTo>
                      <a:pt x="1447" y="9360"/>
                      <a:pt x="1822" y="9491"/>
                      <a:pt x="2192" y="9491"/>
                    </a:cubicBezTo>
                    <a:cubicBezTo>
                      <a:pt x="2615" y="9491"/>
                      <a:pt x="3032" y="9319"/>
                      <a:pt x="3328" y="8971"/>
                    </a:cubicBezTo>
                    <a:cubicBezTo>
                      <a:pt x="3980" y="8188"/>
                      <a:pt x="3850" y="6981"/>
                      <a:pt x="3752" y="6002"/>
                    </a:cubicBezTo>
                    <a:cubicBezTo>
                      <a:pt x="3524" y="4045"/>
                      <a:pt x="2969" y="2088"/>
                      <a:pt x="2284" y="229"/>
                    </a:cubicBezTo>
                    <a:cubicBezTo>
                      <a:pt x="2284" y="163"/>
                      <a:pt x="2252" y="98"/>
                      <a:pt x="2186"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0" name="Google Shape;1309;p40">
                <a:extLst>
                  <a:ext uri="{FF2B5EF4-FFF2-40B4-BE49-F238E27FC236}">
                    <a16:creationId xmlns:a16="http://schemas.microsoft.com/office/drawing/2014/main" id="{60AC8368-F1F5-11C9-D664-A82CC5D0ACC0}"/>
                  </a:ext>
                </a:extLst>
              </p:cNvPr>
              <p:cNvSpPr/>
              <p:nvPr/>
            </p:nvSpPr>
            <p:spPr>
              <a:xfrm>
                <a:off x="1882975" y="2371700"/>
                <a:ext cx="32650" cy="74500"/>
              </a:xfrm>
              <a:custGeom>
                <a:avLst/>
                <a:gdLst/>
                <a:ahLst/>
                <a:cxnLst/>
                <a:rect l="l" t="t" r="r" b="b"/>
                <a:pathLst>
                  <a:path w="1306" h="2980" extrusionOk="0">
                    <a:moveTo>
                      <a:pt x="407" y="1"/>
                    </a:moveTo>
                    <a:cubicBezTo>
                      <a:pt x="313" y="1"/>
                      <a:pt x="216" y="52"/>
                      <a:pt x="196" y="154"/>
                    </a:cubicBezTo>
                    <a:cubicBezTo>
                      <a:pt x="33" y="643"/>
                      <a:pt x="0" y="1132"/>
                      <a:pt x="131" y="1622"/>
                    </a:cubicBezTo>
                    <a:cubicBezTo>
                      <a:pt x="229" y="2111"/>
                      <a:pt x="490" y="2535"/>
                      <a:pt x="783" y="2894"/>
                    </a:cubicBezTo>
                    <a:cubicBezTo>
                      <a:pt x="829" y="2954"/>
                      <a:pt x="895" y="2980"/>
                      <a:pt x="963" y="2980"/>
                    </a:cubicBezTo>
                    <a:cubicBezTo>
                      <a:pt x="1042" y="2980"/>
                      <a:pt x="1122" y="2946"/>
                      <a:pt x="1175" y="2894"/>
                    </a:cubicBezTo>
                    <a:cubicBezTo>
                      <a:pt x="1305" y="2763"/>
                      <a:pt x="1272" y="2568"/>
                      <a:pt x="1142" y="2437"/>
                    </a:cubicBezTo>
                    <a:cubicBezTo>
                      <a:pt x="653" y="1883"/>
                      <a:pt x="490" y="1132"/>
                      <a:pt x="685" y="447"/>
                    </a:cubicBezTo>
                    <a:cubicBezTo>
                      <a:pt x="718" y="284"/>
                      <a:pt x="685" y="121"/>
                      <a:pt x="555" y="56"/>
                    </a:cubicBezTo>
                    <a:cubicBezTo>
                      <a:pt x="518" y="19"/>
                      <a:pt x="463"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1" name="Google Shape;1310;p40">
                <a:extLst>
                  <a:ext uri="{FF2B5EF4-FFF2-40B4-BE49-F238E27FC236}">
                    <a16:creationId xmlns:a16="http://schemas.microsoft.com/office/drawing/2014/main" id="{D73CAB96-50D4-ECC5-C527-09ECE6243DBD}"/>
                  </a:ext>
                </a:extLst>
              </p:cNvPr>
              <p:cNvSpPr/>
              <p:nvPr/>
            </p:nvSpPr>
            <p:spPr>
              <a:xfrm>
                <a:off x="2005300" y="1401000"/>
                <a:ext cx="99500" cy="237300"/>
              </a:xfrm>
              <a:custGeom>
                <a:avLst/>
                <a:gdLst/>
                <a:ahLst/>
                <a:cxnLst/>
                <a:rect l="l" t="t" r="r" b="b"/>
                <a:pathLst>
                  <a:path w="3980" h="9492" extrusionOk="0">
                    <a:moveTo>
                      <a:pt x="2186" y="1"/>
                    </a:moveTo>
                    <a:cubicBezTo>
                      <a:pt x="1533" y="1567"/>
                      <a:pt x="1011" y="3230"/>
                      <a:pt x="685" y="4927"/>
                    </a:cubicBezTo>
                    <a:cubicBezTo>
                      <a:pt x="457" y="6199"/>
                      <a:pt x="0" y="8123"/>
                      <a:pt x="1142" y="9102"/>
                    </a:cubicBezTo>
                    <a:cubicBezTo>
                      <a:pt x="1446" y="9360"/>
                      <a:pt x="1821" y="9491"/>
                      <a:pt x="2191" y="9491"/>
                    </a:cubicBezTo>
                    <a:cubicBezTo>
                      <a:pt x="2615" y="9491"/>
                      <a:pt x="3031" y="9320"/>
                      <a:pt x="3327" y="8971"/>
                    </a:cubicBezTo>
                    <a:cubicBezTo>
                      <a:pt x="3980" y="8189"/>
                      <a:pt x="3882" y="6982"/>
                      <a:pt x="3752" y="6003"/>
                    </a:cubicBezTo>
                    <a:cubicBezTo>
                      <a:pt x="3556" y="4046"/>
                      <a:pt x="2969" y="2089"/>
                      <a:pt x="2284" y="262"/>
                    </a:cubicBezTo>
                    <a:cubicBezTo>
                      <a:pt x="2284" y="164"/>
                      <a:pt x="2251" y="99"/>
                      <a:pt x="2186"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2" name="Google Shape;1311;p40">
                <a:extLst>
                  <a:ext uri="{FF2B5EF4-FFF2-40B4-BE49-F238E27FC236}">
                    <a16:creationId xmlns:a16="http://schemas.microsoft.com/office/drawing/2014/main" id="{22434926-FD8C-AE81-3A82-10FF08801370}"/>
                  </a:ext>
                </a:extLst>
              </p:cNvPr>
              <p:cNvSpPr/>
              <p:nvPr/>
            </p:nvSpPr>
            <p:spPr>
              <a:xfrm>
                <a:off x="2025675" y="1549100"/>
                <a:ext cx="32650" cy="74275"/>
              </a:xfrm>
              <a:custGeom>
                <a:avLst/>
                <a:gdLst/>
                <a:ahLst/>
                <a:cxnLst/>
                <a:rect l="l" t="t" r="r" b="b"/>
                <a:pathLst>
                  <a:path w="1306" h="2971" extrusionOk="0">
                    <a:moveTo>
                      <a:pt x="432" y="0"/>
                    </a:moveTo>
                    <a:cubicBezTo>
                      <a:pt x="331" y="0"/>
                      <a:pt x="219" y="66"/>
                      <a:pt x="196" y="177"/>
                    </a:cubicBezTo>
                    <a:cubicBezTo>
                      <a:pt x="33" y="634"/>
                      <a:pt x="1" y="1155"/>
                      <a:pt x="131" y="1645"/>
                    </a:cubicBezTo>
                    <a:cubicBezTo>
                      <a:pt x="229" y="2101"/>
                      <a:pt x="490" y="2525"/>
                      <a:pt x="784" y="2884"/>
                    </a:cubicBezTo>
                    <a:cubicBezTo>
                      <a:pt x="829" y="2945"/>
                      <a:pt x="903" y="2970"/>
                      <a:pt x="975" y="2970"/>
                    </a:cubicBezTo>
                    <a:cubicBezTo>
                      <a:pt x="1059" y="2970"/>
                      <a:pt x="1140" y="2937"/>
                      <a:pt x="1175" y="2884"/>
                    </a:cubicBezTo>
                    <a:cubicBezTo>
                      <a:pt x="1306" y="2786"/>
                      <a:pt x="1273" y="2623"/>
                      <a:pt x="1142" y="2460"/>
                    </a:cubicBezTo>
                    <a:cubicBezTo>
                      <a:pt x="653" y="1873"/>
                      <a:pt x="490" y="1155"/>
                      <a:pt x="686" y="438"/>
                    </a:cubicBezTo>
                    <a:cubicBezTo>
                      <a:pt x="718" y="275"/>
                      <a:pt x="686" y="112"/>
                      <a:pt x="555" y="46"/>
                    </a:cubicBezTo>
                    <a:cubicBezTo>
                      <a:pt x="524" y="15"/>
                      <a:pt x="479" y="0"/>
                      <a:pt x="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3" name="Google Shape;1312;p40">
                <a:extLst>
                  <a:ext uri="{FF2B5EF4-FFF2-40B4-BE49-F238E27FC236}">
                    <a16:creationId xmlns:a16="http://schemas.microsoft.com/office/drawing/2014/main" id="{A6622FC5-22CD-EDFC-70B3-7DD1381614A4}"/>
                  </a:ext>
                </a:extLst>
              </p:cNvPr>
              <p:cNvSpPr/>
              <p:nvPr/>
            </p:nvSpPr>
            <p:spPr>
              <a:xfrm>
                <a:off x="2958600" y="1379000"/>
                <a:ext cx="67725" cy="159650"/>
              </a:xfrm>
              <a:custGeom>
                <a:avLst/>
                <a:gdLst/>
                <a:ahLst/>
                <a:cxnLst/>
                <a:rect l="l" t="t" r="r" b="b"/>
                <a:pathLst>
                  <a:path w="2709" h="6386" extrusionOk="0">
                    <a:moveTo>
                      <a:pt x="1501" y="0"/>
                    </a:moveTo>
                    <a:cubicBezTo>
                      <a:pt x="1045" y="1044"/>
                      <a:pt x="686" y="2153"/>
                      <a:pt x="490" y="3295"/>
                    </a:cubicBezTo>
                    <a:cubicBezTo>
                      <a:pt x="327" y="4143"/>
                      <a:pt x="1" y="5415"/>
                      <a:pt x="816" y="6100"/>
                    </a:cubicBezTo>
                    <a:cubicBezTo>
                      <a:pt x="1020" y="6288"/>
                      <a:pt x="1277" y="6386"/>
                      <a:pt x="1532" y="6386"/>
                    </a:cubicBezTo>
                    <a:cubicBezTo>
                      <a:pt x="1807" y="6386"/>
                      <a:pt x="2081" y="6272"/>
                      <a:pt x="2284" y="6035"/>
                    </a:cubicBezTo>
                    <a:cubicBezTo>
                      <a:pt x="2708" y="5546"/>
                      <a:pt x="2643" y="4697"/>
                      <a:pt x="2545" y="4045"/>
                    </a:cubicBezTo>
                    <a:cubicBezTo>
                      <a:pt x="2415" y="2740"/>
                      <a:pt x="2023" y="1370"/>
                      <a:pt x="1567" y="163"/>
                    </a:cubicBezTo>
                    <a:cubicBezTo>
                      <a:pt x="1534" y="131"/>
                      <a:pt x="1501" y="65"/>
                      <a:pt x="1501"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4" name="Google Shape;1313;p40">
                <a:extLst>
                  <a:ext uri="{FF2B5EF4-FFF2-40B4-BE49-F238E27FC236}">
                    <a16:creationId xmlns:a16="http://schemas.microsoft.com/office/drawing/2014/main" id="{D30369E6-3AF1-5330-F59F-E7EC613036C7}"/>
                  </a:ext>
                </a:extLst>
              </p:cNvPr>
              <p:cNvSpPr/>
              <p:nvPr/>
            </p:nvSpPr>
            <p:spPr>
              <a:xfrm>
                <a:off x="2973300" y="1478025"/>
                <a:ext cx="20400" cy="50425"/>
              </a:xfrm>
              <a:custGeom>
                <a:avLst/>
                <a:gdLst/>
                <a:ahLst/>
                <a:cxnLst/>
                <a:rect l="l" t="t" r="r" b="b"/>
                <a:pathLst>
                  <a:path w="816" h="2017" extrusionOk="0">
                    <a:moveTo>
                      <a:pt x="288" y="1"/>
                    </a:moveTo>
                    <a:cubicBezTo>
                      <a:pt x="217" y="1"/>
                      <a:pt x="152" y="30"/>
                      <a:pt x="131" y="117"/>
                    </a:cubicBezTo>
                    <a:cubicBezTo>
                      <a:pt x="65" y="443"/>
                      <a:pt x="0" y="769"/>
                      <a:pt x="98" y="1095"/>
                    </a:cubicBezTo>
                    <a:cubicBezTo>
                      <a:pt x="163" y="1421"/>
                      <a:pt x="326" y="1715"/>
                      <a:pt x="555" y="1943"/>
                    </a:cubicBezTo>
                    <a:cubicBezTo>
                      <a:pt x="587" y="1992"/>
                      <a:pt x="636" y="2017"/>
                      <a:pt x="685" y="2017"/>
                    </a:cubicBezTo>
                    <a:cubicBezTo>
                      <a:pt x="734" y="2017"/>
                      <a:pt x="783" y="1992"/>
                      <a:pt x="816" y="1943"/>
                    </a:cubicBezTo>
                    <a:cubicBezTo>
                      <a:pt x="816" y="1878"/>
                      <a:pt x="783" y="1748"/>
                      <a:pt x="750" y="1650"/>
                    </a:cubicBezTo>
                    <a:cubicBezTo>
                      <a:pt x="424" y="1291"/>
                      <a:pt x="294" y="769"/>
                      <a:pt x="457" y="312"/>
                    </a:cubicBezTo>
                    <a:cubicBezTo>
                      <a:pt x="489" y="182"/>
                      <a:pt x="457" y="117"/>
                      <a:pt x="391" y="19"/>
                    </a:cubicBezTo>
                    <a:cubicBezTo>
                      <a:pt x="359" y="8"/>
                      <a:pt x="323"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5" name="Google Shape;1314;p40">
                <a:extLst>
                  <a:ext uri="{FF2B5EF4-FFF2-40B4-BE49-F238E27FC236}">
                    <a16:creationId xmlns:a16="http://schemas.microsoft.com/office/drawing/2014/main" id="{34D2F184-BF44-1ADC-4A26-969731A3732E}"/>
                  </a:ext>
                </a:extLst>
              </p:cNvPr>
              <p:cNvSpPr/>
              <p:nvPr/>
            </p:nvSpPr>
            <p:spPr>
              <a:xfrm>
                <a:off x="2270325" y="1908250"/>
                <a:ext cx="67725" cy="159050"/>
              </a:xfrm>
              <a:custGeom>
                <a:avLst/>
                <a:gdLst/>
                <a:ahLst/>
                <a:cxnLst/>
                <a:rect l="l" t="t" r="r" b="b"/>
                <a:pathLst>
                  <a:path w="2709" h="6362" extrusionOk="0">
                    <a:moveTo>
                      <a:pt x="1501" y="0"/>
                    </a:moveTo>
                    <a:cubicBezTo>
                      <a:pt x="1045" y="1044"/>
                      <a:pt x="686" y="2153"/>
                      <a:pt x="490" y="3295"/>
                    </a:cubicBezTo>
                    <a:cubicBezTo>
                      <a:pt x="327" y="4143"/>
                      <a:pt x="1" y="5415"/>
                      <a:pt x="816" y="6100"/>
                    </a:cubicBezTo>
                    <a:cubicBezTo>
                      <a:pt x="1019" y="6272"/>
                      <a:pt x="1282" y="6362"/>
                      <a:pt x="1541" y="6362"/>
                    </a:cubicBezTo>
                    <a:cubicBezTo>
                      <a:pt x="1822" y="6362"/>
                      <a:pt x="2097" y="6256"/>
                      <a:pt x="2284" y="6035"/>
                    </a:cubicBezTo>
                    <a:cubicBezTo>
                      <a:pt x="2708" y="5546"/>
                      <a:pt x="2643" y="4665"/>
                      <a:pt x="2545" y="4013"/>
                    </a:cubicBezTo>
                    <a:cubicBezTo>
                      <a:pt x="2447" y="2708"/>
                      <a:pt x="2023" y="1371"/>
                      <a:pt x="1566" y="164"/>
                    </a:cubicBezTo>
                    <a:cubicBezTo>
                      <a:pt x="1534" y="66"/>
                      <a:pt x="1534" y="33"/>
                      <a:pt x="1501"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6" name="Google Shape;1315;p40">
                <a:extLst>
                  <a:ext uri="{FF2B5EF4-FFF2-40B4-BE49-F238E27FC236}">
                    <a16:creationId xmlns:a16="http://schemas.microsoft.com/office/drawing/2014/main" id="{A2443B6B-E954-5EE2-1EAF-732A0E2B91F1}"/>
                  </a:ext>
                </a:extLst>
              </p:cNvPr>
              <p:cNvSpPr/>
              <p:nvPr/>
            </p:nvSpPr>
            <p:spPr>
              <a:xfrm>
                <a:off x="2285825" y="2007275"/>
                <a:ext cx="20400" cy="49825"/>
              </a:xfrm>
              <a:custGeom>
                <a:avLst/>
                <a:gdLst/>
                <a:ahLst/>
                <a:cxnLst/>
                <a:rect l="l" t="t" r="r" b="b"/>
                <a:pathLst>
                  <a:path w="816" h="1993" extrusionOk="0">
                    <a:moveTo>
                      <a:pt x="263" y="1"/>
                    </a:moveTo>
                    <a:cubicBezTo>
                      <a:pt x="200" y="1"/>
                      <a:pt x="142" y="30"/>
                      <a:pt x="98" y="117"/>
                    </a:cubicBezTo>
                    <a:cubicBezTo>
                      <a:pt x="33" y="443"/>
                      <a:pt x="0" y="737"/>
                      <a:pt x="66" y="1096"/>
                    </a:cubicBezTo>
                    <a:cubicBezTo>
                      <a:pt x="164" y="1422"/>
                      <a:pt x="327" y="1683"/>
                      <a:pt x="522" y="1944"/>
                    </a:cubicBezTo>
                    <a:cubicBezTo>
                      <a:pt x="555" y="1976"/>
                      <a:pt x="604" y="1993"/>
                      <a:pt x="657" y="1993"/>
                    </a:cubicBezTo>
                    <a:cubicBezTo>
                      <a:pt x="710" y="1993"/>
                      <a:pt x="767" y="1976"/>
                      <a:pt x="816" y="1944"/>
                    </a:cubicBezTo>
                    <a:cubicBezTo>
                      <a:pt x="816" y="1846"/>
                      <a:pt x="816" y="1748"/>
                      <a:pt x="718" y="1650"/>
                    </a:cubicBezTo>
                    <a:cubicBezTo>
                      <a:pt x="392" y="1291"/>
                      <a:pt x="261" y="769"/>
                      <a:pt x="425" y="313"/>
                    </a:cubicBezTo>
                    <a:cubicBezTo>
                      <a:pt x="490" y="182"/>
                      <a:pt x="425" y="117"/>
                      <a:pt x="359" y="19"/>
                    </a:cubicBezTo>
                    <a:cubicBezTo>
                      <a:pt x="327" y="8"/>
                      <a:pt x="294"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7" name="Google Shape;1316;p40">
                <a:extLst>
                  <a:ext uri="{FF2B5EF4-FFF2-40B4-BE49-F238E27FC236}">
                    <a16:creationId xmlns:a16="http://schemas.microsoft.com/office/drawing/2014/main" id="{2C91F22D-3C8A-600A-E91E-853A8C646A45}"/>
                  </a:ext>
                </a:extLst>
              </p:cNvPr>
              <p:cNvSpPr/>
              <p:nvPr/>
            </p:nvSpPr>
            <p:spPr>
              <a:xfrm>
                <a:off x="3122525" y="1897650"/>
                <a:ext cx="68525" cy="159775"/>
              </a:xfrm>
              <a:custGeom>
                <a:avLst/>
                <a:gdLst/>
                <a:ahLst/>
                <a:cxnLst/>
                <a:rect l="l" t="t" r="r" b="b"/>
                <a:pathLst>
                  <a:path w="2741" h="6391" extrusionOk="0">
                    <a:moveTo>
                      <a:pt x="1501" y="0"/>
                    </a:moveTo>
                    <a:cubicBezTo>
                      <a:pt x="1044" y="1077"/>
                      <a:pt x="685" y="2153"/>
                      <a:pt x="490" y="3295"/>
                    </a:cubicBezTo>
                    <a:cubicBezTo>
                      <a:pt x="327" y="4176"/>
                      <a:pt x="0" y="5415"/>
                      <a:pt x="816" y="6133"/>
                    </a:cubicBezTo>
                    <a:cubicBezTo>
                      <a:pt x="1031" y="6302"/>
                      <a:pt x="1288" y="6391"/>
                      <a:pt x="1539" y="6391"/>
                    </a:cubicBezTo>
                    <a:cubicBezTo>
                      <a:pt x="1821" y="6391"/>
                      <a:pt x="2094" y="6277"/>
                      <a:pt x="2284" y="6035"/>
                    </a:cubicBezTo>
                    <a:cubicBezTo>
                      <a:pt x="2741" y="5546"/>
                      <a:pt x="2643" y="4698"/>
                      <a:pt x="2577" y="4045"/>
                    </a:cubicBezTo>
                    <a:cubicBezTo>
                      <a:pt x="2447" y="2740"/>
                      <a:pt x="2023" y="1403"/>
                      <a:pt x="1566" y="164"/>
                    </a:cubicBezTo>
                    <a:cubicBezTo>
                      <a:pt x="1534" y="131"/>
                      <a:pt x="1534" y="98"/>
                      <a:pt x="1501"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8" name="Google Shape;1317;p40">
                <a:extLst>
                  <a:ext uri="{FF2B5EF4-FFF2-40B4-BE49-F238E27FC236}">
                    <a16:creationId xmlns:a16="http://schemas.microsoft.com/office/drawing/2014/main" id="{D2333CC0-31A1-3FCE-0656-6E844F28D71B}"/>
                  </a:ext>
                </a:extLst>
              </p:cNvPr>
              <p:cNvSpPr/>
              <p:nvPr/>
            </p:nvSpPr>
            <p:spPr>
              <a:xfrm>
                <a:off x="3138025" y="1998275"/>
                <a:ext cx="21225" cy="49650"/>
              </a:xfrm>
              <a:custGeom>
                <a:avLst/>
                <a:gdLst/>
                <a:ahLst/>
                <a:cxnLst/>
                <a:rect l="l" t="t" r="r" b="b"/>
                <a:pathLst>
                  <a:path w="849" h="1986" extrusionOk="0">
                    <a:moveTo>
                      <a:pt x="253" y="1"/>
                    </a:moveTo>
                    <a:cubicBezTo>
                      <a:pt x="194" y="1"/>
                      <a:pt x="139" y="23"/>
                      <a:pt x="98" y="86"/>
                    </a:cubicBezTo>
                    <a:cubicBezTo>
                      <a:pt x="33" y="412"/>
                      <a:pt x="0" y="738"/>
                      <a:pt x="65" y="1064"/>
                    </a:cubicBezTo>
                    <a:cubicBezTo>
                      <a:pt x="163" y="1390"/>
                      <a:pt x="326" y="1684"/>
                      <a:pt x="522" y="1912"/>
                    </a:cubicBezTo>
                    <a:cubicBezTo>
                      <a:pt x="555" y="1961"/>
                      <a:pt x="604" y="1986"/>
                      <a:pt x="657" y="1986"/>
                    </a:cubicBezTo>
                    <a:cubicBezTo>
                      <a:pt x="710" y="1986"/>
                      <a:pt x="767" y="1961"/>
                      <a:pt x="816" y="1912"/>
                    </a:cubicBezTo>
                    <a:cubicBezTo>
                      <a:pt x="848" y="1847"/>
                      <a:pt x="816" y="1717"/>
                      <a:pt x="718" y="1651"/>
                    </a:cubicBezTo>
                    <a:cubicBezTo>
                      <a:pt x="392" y="1292"/>
                      <a:pt x="261" y="738"/>
                      <a:pt x="424" y="281"/>
                    </a:cubicBezTo>
                    <a:cubicBezTo>
                      <a:pt x="490" y="183"/>
                      <a:pt x="424" y="86"/>
                      <a:pt x="359" y="20"/>
                    </a:cubicBezTo>
                    <a:cubicBezTo>
                      <a:pt x="323" y="8"/>
                      <a:pt x="287"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pic>
        <p:nvPicPr>
          <p:cNvPr id="133" name="Picture 132">
            <a:hlinkClick r:id="rId10" action="ppaction://hlinksldjump"/>
            <a:extLst>
              <a:ext uri="{FF2B5EF4-FFF2-40B4-BE49-F238E27FC236}">
                <a16:creationId xmlns:a16="http://schemas.microsoft.com/office/drawing/2014/main" id="{56543020-56CA-961E-5888-EB09975ED1A2}"/>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52114" y1="25222" x2="52114" y2="25222"/>
                        <a14:foregroundMark x1="60568" y1="20267" x2="60568" y2="20267"/>
                        <a14:foregroundMark x1="27591" y1="38044" x2="47886" y2="17356"/>
                        <a14:foregroundMark x1="47886" y1="17356" x2="58455" y2="17356"/>
                      </a14:backgroundRemoval>
                    </a14:imgEffect>
                  </a14:imgLayer>
                </a14:imgProps>
              </a:ext>
            </a:extLst>
          </a:blip>
          <a:srcRect l="24744" t="7899" r="20186" b="33161"/>
          <a:stretch/>
        </p:blipFill>
        <p:spPr>
          <a:xfrm>
            <a:off x="7798641" y="88155"/>
            <a:ext cx="1633747" cy="1788291"/>
          </a:xfrm>
          <a:prstGeom prst="rect">
            <a:avLst/>
          </a:prstGeom>
        </p:spPr>
      </p:pic>
    </p:spTree>
    <p:extLst>
      <p:ext uri="{BB962C8B-B14F-4D97-AF65-F5344CB8AC3E}">
        <p14:creationId xmlns:p14="http://schemas.microsoft.com/office/powerpoint/2010/main" val="7897102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ppt_x"/>
                                          </p:val>
                                        </p:tav>
                                        <p:tav tm="100000">
                                          <p:val>
                                            <p:strVal val="#ppt_x"/>
                                          </p:val>
                                        </p:tav>
                                      </p:tavLst>
                                    </p:anim>
                                    <p:anim calcmode="lin" valueType="num">
                                      <p:cBhvr additive="base">
                                        <p:cTn id="8" dur="1000" fill="hold"/>
                                        <p:tgtEl>
                                          <p:spTgt spid="5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ppt_x"/>
                                          </p:val>
                                        </p:tav>
                                        <p:tav tm="100000">
                                          <p:val>
                                            <p:strVal val="#ppt_x"/>
                                          </p:val>
                                        </p:tav>
                                      </p:tavLst>
                                    </p:anim>
                                    <p:anim calcmode="lin" valueType="num">
                                      <p:cBhvr additive="base">
                                        <p:cTn id="12" dur="1000" fill="hold"/>
                                        <p:tgtEl>
                                          <p:spTgt spid="4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ppt_x"/>
                                          </p:val>
                                        </p:tav>
                                        <p:tav tm="100000">
                                          <p:val>
                                            <p:strVal val="#ppt_x"/>
                                          </p:val>
                                        </p:tav>
                                      </p:tavLst>
                                    </p:anim>
                                    <p:anim calcmode="lin" valueType="num">
                                      <p:cBhvr additive="base">
                                        <p:cTn id="20" dur="1000" fill="hold"/>
                                        <p:tgtEl>
                                          <p:spTgt spid="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50"/>
                    </p:tgtEl>
                  </p:cond>
                </p:stCondLst>
                <p:endSync evt="end" delay="0">
                  <p:rtn val="all"/>
                </p:endSync>
                <p:childTnLst>
                  <p:par>
                    <p:cTn id="22" fill="hold">
                      <p:stCondLst>
                        <p:cond delay="0"/>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500"/>
                                        <p:tgtEl>
                                          <p:spTgt spid="42"/>
                                        </p:tgtEl>
                                      </p:cBhvr>
                                    </p:animEffect>
                                  </p:childTnLst>
                                </p:cTn>
                              </p:par>
                            </p:childTnLst>
                          </p:cTn>
                        </p:par>
                        <p:par>
                          <p:cTn id="27" fill="hold">
                            <p:stCondLst>
                              <p:cond delay="500"/>
                            </p:stCondLst>
                            <p:childTnLst>
                              <p:par>
                                <p:cTn id="28" presetID="10" presetClass="exit" presetSubtype="0" fill="hold" nodeType="afterEffect">
                                  <p:stCondLst>
                                    <p:cond delay="0"/>
                                  </p:stCondLst>
                                  <p:childTnLst>
                                    <p:animEffect transition="out" filter="fade">
                                      <p:cBhvr>
                                        <p:cTn id="29" dur="500"/>
                                        <p:tgtEl>
                                          <p:spTgt spid="49"/>
                                        </p:tgtEl>
                                      </p:cBhvr>
                                    </p:animEffect>
                                    <p:set>
                                      <p:cBhvr>
                                        <p:cTn id="30" dur="1" fill="hold">
                                          <p:stCondLst>
                                            <p:cond delay="499"/>
                                          </p:stCondLst>
                                        </p:cTn>
                                        <p:tgtEl>
                                          <p:spTgt spid="4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1"/>
                                        </p:tgtEl>
                                      </p:cBhvr>
                                    </p:animEffect>
                                    <p:set>
                                      <p:cBhvr>
                                        <p:cTn id="36" dur="1" fill="hold">
                                          <p:stCondLst>
                                            <p:cond delay="499"/>
                                          </p:stCondLst>
                                        </p:cTn>
                                        <p:tgtEl>
                                          <p:spTgt spid="51"/>
                                        </p:tgtEl>
                                        <p:attrNameLst>
                                          <p:attrName>style.visibility</p:attrName>
                                        </p:attrNameLst>
                                      </p:cBhvr>
                                      <p:to>
                                        <p:strVal val="hidden"/>
                                      </p:to>
                                    </p:set>
                                  </p:childTnLst>
                                </p:cTn>
                              </p:par>
                              <p:par>
                                <p:cTn id="37" presetID="2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childTnLst>
              </p:cTn>
              <p:nextCondLst>
                <p:cond evt="onClick" delay="0">
                  <p:tgtEl>
                    <p:spTgt spid="50"/>
                  </p:tgtEl>
                </p:cond>
              </p:nextCondLst>
            </p:seq>
            <p:seq concurrent="1" nextAc="seek">
              <p:cTn id="40" restart="whenNotActive" fill="hold" evtFilter="cancelBubble" nodeType="interactiveSeq">
                <p:stCondLst>
                  <p:cond evt="onClick" delay="0">
                    <p:tgtEl>
                      <p:spTgt spid="49"/>
                    </p:tgtEl>
                  </p:cond>
                </p:stCondLst>
                <p:endSync evt="end" delay="0">
                  <p:rtn val="all"/>
                </p:endSync>
                <p:childTnLst>
                  <p:par>
                    <p:cTn id="41" fill="hold">
                      <p:stCondLst>
                        <p:cond delay="0"/>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inVertical)">
                                      <p:cBhvr>
                                        <p:cTn id="45" dur="500"/>
                                        <p:tgtEl>
                                          <p:spTgt spid="44"/>
                                        </p:tgtEl>
                                      </p:cBhvr>
                                    </p:animEffect>
                                  </p:childTnLst>
                                </p:cTn>
                              </p:par>
                            </p:childTnLst>
                          </p:cTn>
                        </p:par>
                      </p:childTnLst>
                    </p:cTn>
                  </p:par>
                </p:childTnLst>
              </p:cTn>
              <p:nextCondLst>
                <p:cond evt="onClick" delay="0">
                  <p:tgtEl>
                    <p:spTgt spid="49"/>
                  </p:tgtEl>
                </p:cond>
              </p:nextCondLst>
            </p:seq>
            <p:seq concurrent="1" nextAc="seek">
              <p:cTn id="46" restart="whenNotActive" fill="hold" evtFilter="cancelBubble" nodeType="interactiveSeq">
                <p:stCondLst>
                  <p:cond evt="onClick" delay="0">
                    <p:tgtEl>
                      <p:spTgt spid="48"/>
                    </p:tgtEl>
                  </p:cond>
                </p:stCondLst>
                <p:endSync evt="end" delay="0">
                  <p:rtn val="all"/>
                </p:endSync>
                <p:childTnLst>
                  <p:par>
                    <p:cTn id="47" fill="hold">
                      <p:stCondLst>
                        <p:cond delay="0"/>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wipe(down)">
                                      <p:cBhvr>
                                        <p:cTn id="51" dur="500"/>
                                        <p:tgtEl>
                                          <p:spTgt spid="103"/>
                                        </p:tgtEl>
                                      </p:cBhvr>
                                    </p:animEffect>
                                  </p:childTnLst>
                                </p:cTn>
                              </p:par>
                            </p:childTnLst>
                          </p:cTn>
                        </p:par>
                      </p:childTnLst>
                    </p:cTn>
                  </p:par>
                </p:childTnLst>
              </p:cTn>
              <p:nextCondLst>
                <p:cond evt="onClick" delay="0">
                  <p:tgtEl>
                    <p:spTgt spid="48"/>
                  </p:tgtEl>
                </p:cond>
              </p:nextCondLst>
            </p:seq>
            <p:seq concurrent="1" nextAc="seek">
              <p:cTn id="52" restart="whenNotActive" fill="hold" evtFilter="cancelBubble" nodeType="interactiveSeq">
                <p:stCondLst>
                  <p:cond evt="onClick" delay="0">
                    <p:tgtEl>
                      <p:spTgt spid="51"/>
                    </p:tgtEl>
                  </p:cond>
                </p:stCondLst>
                <p:endSync evt="end" delay="0">
                  <p:rtn val="all"/>
                </p:endSync>
                <p:childTnLst>
                  <p:par>
                    <p:cTn id="53" fill="hold">
                      <p:stCondLst>
                        <p:cond delay="0"/>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wipe(down)">
                                      <p:cBhvr>
                                        <p:cTn id="57" dur="500"/>
                                        <p:tgtEl>
                                          <p:spTgt spid="104"/>
                                        </p:tgtEl>
                                      </p:cBhvr>
                                    </p:animEffect>
                                  </p:childTnLst>
                                </p:cTn>
                              </p:par>
                            </p:childTnLst>
                          </p:cTn>
                        </p:par>
                      </p:childTnLst>
                    </p:cTn>
                  </p:par>
                </p:childTnLst>
              </p:cTn>
              <p:nextCondLst>
                <p:cond evt="onClick" delay="0">
                  <p:tgtEl>
                    <p:spTgt spid="5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62DF45-4FAF-87BC-EF02-96A340401CA3}"/>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5C5AEBF-6DB6-6249-63DE-2B2CB478CE53}"/>
              </a:ext>
            </a:extLst>
          </p:cNvPr>
          <p:cNvPicPr>
            <a:picLocks noChangeAspect="1"/>
          </p:cNvPicPr>
          <p:nvPr/>
        </p:nvPicPr>
        <p:blipFill>
          <a:blip r:embed="rId2"/>
          <a:stretch>
            <a:fillRect/>
          </a:stretch>
        </p:blipFill>
        <p:spPr>
          <a:xfrm>
            <a:off x="0" y="45310"/>
            <a:ext cx="9144000" cy="5098190"/>
          </a:xfrm>
          <a:prstGeom prst="rect">
            <a:avLst/>
          </a:prstGeom>
        </p:spPr>
      </p:pic>
      <p:grpSp>
        <p:nvGrpSpPr>
          <p:cNvPr id="5" name="Google Shape;770;p37">
            <a:extLst>
              <a:ext uri="{FF2B5EF4-FFF2-40B4-BE49-F238E27FC236}">
                <a16:creationId xmlns:a16="http://schemas.microsoft.com/office/drawing/2014/main" id="{30AC665D-C0B1-ECC0-CFEF-E611B75B2813}"/>
              </a:ext>
            </a:extLst>
          </p:cNvPr>
          <p:cNvGrpSpPr/>
          <p:nvPr/>
        </p:nvGrpSpPr>
        <p:grpSpPr>
          <a:xfrm>
            <a:off x="537987" y="2298198"/>
            <a:ext cx="486989" cy="802029"/>
            <a:chOff x="580566" y="2496995"/>
            <a:chExt cx="486989" cy="802029"/>
          </a:xfrm>
        </p:grpSpPr>
        <p:grpSp>
          <p:nvGrpSpPr>
            <p:cNvPr id="6" name="Google Shape;771;p37">
              <a:extLst>
                <a:ext uri="{FF2B5EF4-FFF2-40B4-BE49-F238E27FC236}">
                  <a16:creationId xmlns:a16="http://schemas.microsoft.com/office/drawing/2014/main" id="{0C4F31F7-4077-F4AD-5AA0-7FCDECC6AAFE}"/>
                </a:ext>
              </a:extLst>
            </p:cNvPr>
            <p:cNvGrpSpPr/>
            <p:nvPr/>
          </p:nvGrpSpPr>
          <p:grpSpPr>
            <a:xfrm rot="-983863">
              <a:off x="825757" y="2517605"/>
              <a:ext cx="196412" cy="349885"/>
              <a:chOff x="3259872" y="1716022"/>
              <a:chExt cx="207126" cy="368934"/>
            </a:xfrm>
          </p:grpSpPr>
          <p:sp>
            <p:nvSpPr>
              <p:cNvPr id="13" name="Google Shape;772;p37">
                <a:extLst>
                  <a:ext uri="{FF2B5EF4-FFF2-40B4-BE49-F238E27FC236}">
                    <a16:creationId xmlns:a16="http://schemas.microsoft.com/office/drawing/2014/main" id="{8D2DDACF-D205-A52B-B8F7-3A5DF65F115A}"/>
                  </a:ext>
                </a:extLst>
              </p:cNvPr>
              <p:cNvSpPr/>
              <p:nvPr/>
            </p:nvSpPr>
            <p:spPr>
              <a:xfrm>
                <a:off x="3259872" y="1716022"/>
                <a:ext cx="207124" cy="368934"/>
              </a:xfrm>
              <a:custGeom>
                <a:avLst/>
                <a:gdLst/>
                <a:ahLst/>
                <a:cxnLst/>
                <a:rect l="l" t="t" r="r" b="b"/>
                <a:pathLst>
                  <a:path w="207124" h="368934" extrusionOk="0">
                    <a:moveTo>
                      <a:pt x="205171" y="163117"/>
                    </a:moveTo>
                    <a:cubicBezTo>
                      <a:pt x="207248" y="165565"/>
                      <a:pt x="208105" y="169232"/>
                      <a:pt x="205533" y="172414"/>
                    </a:cubicBezTo>
                    <a:cubicBezTo>
                      <a:pt x="150022" y="242965"/>
                      <a:pt x="88519" y="307888"/>
                      <a:pt x="21025" y="367190"/>
                    </a:cubicBezTo>
                    <a:cubicBezTo>
                      <a:pt x="15405" y="372077"/>
                      <a:pt x="6718" y="365847"/>
                      <a:pt x="10509" y="358999"/>
                    </a:cubicBezTo>
                    <a:cubicBezTo>
                      <a:pt x="40465" y="305563"/>
                      <a:pt x="69202" y="251157"/>
                      <a:pt x="101359" y="199064"/>
                    </a:cubicBezTo>
                    <a:cubicBezTo>
                      <a:pt x="69812" y="200655"/>
                      <a:pt x="38751" y="199798"/>
                      <a:pt x="7328" y="196131"/>
                    </a:cubicBezTo>
                    <a:cubicBezTo>
                      <a:pt x="2556" y="195521"/>
                      <a:pt x="-2331" y="190263"/>
                      <a:pt x="1213" y="185368"/>
                    </a:cubicBezTo>
                    <a:cubicBezTo>
                      <a:pt x="46456" y="121788"/>
                      <a:pt x="93405" y="59428"/>
                      <a:pt x="145002" y="859"/>
                    </a:cubicBezTo>
                    <a:cubicBezTo>
                      <a:pt x="147078" y="-1589"/>
                      <a:pt x="151365" y="1716"/>
                      <a:pt x="149527" y="4288"/>
                    </a:cubicBezTo>
                    <a:cubicBezTo>
                      <a:pt x="147936" y="6364"/>
                      <a:pt x="146469" y="8564"/>
                      <a:pt x="144878" y="10641"/>
                    </a:cubicBezTo>
                    <a:cubicBezTo>
                      <a:pt x="103187" y="67991"/>
                      <a:pt x="60877" y="124969"/>
                      <a:pt x="20158" y="183167"/>
                    </a:cubicBezTo>
                    <a:cubicBezTo>
                      <a:pt x="47666" y="185739"/>
                      <a:pt x="74936" y="186349"/>
                      <a:pt x="102816" y="184758"/>
                    </a:cubicBezTo>
                    <a:cubicBezTo>
                      <a:pt x="105502" y="184634"/>
                      <a:pt x="107216" y="185863"/>
                      <a:pt x="108321" y="187444"/>
                    </a:cubicBezTo>
                    <a:cubicBezTo>
                      <a:pt x="108445" y="187320"/>
                      <a:pt x="108569" y="187196"/>
                      <a:pt x="108569" y="187082"/>
                    </a:cubicBezTo>
                    <a:cubicBezTo>
                      <a:pt x="110645" y="183901"/>
                      <a:pt x="115046" y="186711"/>
                      <a:pt x="113579" y="190016"/>
                    </a:cubicBezTo>
                    <a:cubicBezTo>
                      <a:pt x="92795" y="237584"/>
                      <a:pt x="67973" y="283551"/>
                      <a:pt x="42665" y="329043"/>
                    </a:cubicBezTo>
                    <a:cubicBezTo>
                      <a:pt x="97444" y="278055"/>
                      <a:pt x="148183" y="223277"/>
                      <a:pt x="194770" y="164470"/>
                    </a:cubicBezTo>
                    <a:cubicBezTo>
                      <a:pt x="157842" y="166794"/>
                      <a:pt x="117865" y="160555"/>
                      <a:pt x="81546" y="156526"/>
                    </a:cubicBezTo>
                    <a:cubicBezTo>
                      <a:pt x="73965" y="155669"/>
                      <a:pt x="73717" y="143810"/>
                      <a:pt x="81546" y="144420"/>
                    </a:cubicBezTo>
                    <a:cubicBezTo>
                      <a:pt x="82651" y="144420"/>
                      <a:pt x="83871" y="144543"/>
                      <a:pt x="84966" y="144543"/>
                    </a:cubicBezTo>
                    <a:cubicBezTo>
                      <a:pt x="113827" y="104434"/>
                      <a:pt x="135953" y="63962"/>
                      <a:pt x="148183" y="15299"/>
                    </a:cubicBezTo>
                    <a:cubicBezTo>
                      <a:pt x="148431" y="14565"/>
                      <a:pt x="148669" y="14079"/>
                      <a:pt x="148917" y="13584"/>
                    </a:cubicBezTo>
                    <a:cubicBezTo>
                      <a:pt x="151727" y="9307"/>
                      <a:pt x="159680" y="12117"/>
                      <a:pt x="158213" y="17985"/>
                    </a:cubicBezTo>
                    <a:cubicBezTo>
                      <a:pt x="147574" y="64448"/>
                      <a:pt x="126057" y="109929"/>
                      <a:pt x="93415" y="145029"/>
                    </a:cubicBezTo>
                    <a:cubicBezTo>
                      <a:pt x="129972" y="147106"/>
                      <a:pt x="169710" y="148696"/>
                      <a:pt x="204314" y="158850"/>
                    </a:cubicBezTo>
                    <a:cubicBezTo>
                      <a:pt x="206515" y="159450"/>
                      <a:pt x="206515" y="161898"/>
                      <a:pt x="205171" y="16311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grpSp>
            <p:nvGrpSpPr>
              <p:cNvPr id="14" name="Google Shape;773;p37">
                <a:extLst>
                  <a:ext uri="{FF2B5EF4-FFF2-40B4-BE49-F238E27FC236}">
                    <a16:creationId xmlns:a16="http://schemas.microsoft.com/office/drawing/2014/main" id="{6782472D-CC8F-0A1E-1E7B-3CAD356053BB}"/>
                  </a:ext>
                </a:extLst>
              </p:cNvPr>
              <p:cNvGrpSpPr/>
              <p:nvPr/>
            </p:nvGrpSpPr>
            <p:grpSpPr>
              <a:xfrm>
                <a:off x="3259963" y="1727596"/>
                <a:ext cx="207035" cy="305219"/>
                <a:chOff x="3259963" y="1727596"/>
                <a:chExt cx="207035" cy="305219"/>
              </a:xfrm>
            </p:grpSpPr>
            <p:sp>
              <p:nvSpPr>
                <p:cNvPr id="15" name="Google Shape;774;p37">
                  <a:extLst>
                    <a:ext uri="{FF2B5EF4-FFF2-40B4-BE49-F238E27FC236}">
                      <a16:creationId xmlns:a16="http://schemas.microsoft.com/office/drawing/2014/main" id="{E4D9C660-811E-7148-174C-25DF423271BE}"/>
                    </a:ext>
                  </a:extLst>
                </p:cNvPr>
                <p:cNvSpPr/>
                <p:nvPr/>
              </p:nvSpPr>
              <p:spPr>
                <a:xfrm>
                  <a:off x="3347324" y="1727596"/>
                  <a:ext cx="70938" cy="132568"/>
                </a:xfrm>
                <a:custGeom>
                  <a:avLst/>
                  <a:gdLst/>
                  <a:ahLst/>
                  <a:cxnLst/>
                  <a:rect l="l" t="t" r="r" b="b"/>
                  <a:pathLst>
                    <a:path w="70938" h="132568" extrusionOk="0">
                      <a:moveTo>
                        <a:pt x="0" y="129397"/>
                      </a:moveTo>
                      <a:cubicBezTo>
                        <a:pt x="2191" y="130483"/>
                        <a:pt x="4438" y="131531"/>
                        <a:pt x="6715" y="132569"/>
                      </a:cubicBezTo>
                      <a:cubicBezTo>
                        <a:pt x="38919" y="97593"/>
                        <a:pt x="60207" y="52492"/>
                        <a:pt x="70761" y="6410"/>
                      </a:cubicBezTo>
                      <a:cubicBezTo>
                        <a:pt x="71733" y="2505"/>
                        <a:pt x="68542" y="10"/>
                        <a:pt x="65465" y="0"/>
                      </a:cubicBezTo>
                      <a:cubicBezTo>
                        <a:pt x="62894" y="4991"/>
                        <a:pt x="60198" y="9906"/>
                        <a:pt x="57578" y="14878"/>
                      </a:cubicBezTo>
                      <a:cubicBezTo>
                        <a:pt x="45310" y="57207"/>
                        <a:pt x="25403" y="93583"/>
                        <a:pt x="0" y="129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sp>
              <p:nvSpPr>
                <p:cNvPr id="16" name="Google Shape;775;p37">
                  <a:extLst>
                    <a:ext uri="{FF2B5EF4-FFF2-40B4-BE49-F238E27FC236}">
                      <a16:creationId xmlns:a16="http://schemas.microsoft.com/office/drawing/2014/main" id="{4BAF996B-B511-4816-BE3F-ECE841E3547B}"/>
                    </a:ext>
                  </a:extLst>
                </p:cNvPr>
                <p:cNvSpPr/>
                <p:nvPr/>
              </p:nvSpPr>
              <p:spPr>
                <a:xfrm>
                  <a:off x="3335218" y="1861223"/>
                  <a:ext cx="131780" cy="171592"/>
                </a:xfrm>
                <a:custGeom>
                  <a:avLst/>
                  <a:gdLst/>
                  <a:ahLst/>
                  <a:cxnLst/>
                  <a:rect l="l" t="t" r="r" b="b"/>
                  <a:pathLst>
                    <a:path w="131780" h="171592" extrusionOk="0">
                      <a:moveTo>
                        <a:pt x="129826" y="17917"/>
                      </a:moveTo>
                      <a:cubicBezTo>
                        <a:pt x="131169" y="16697"/>
                        <a:pt x="131169" y="14249"/>
                        <a:pt x="128968" y="13640"/>
                      </a:cubicBezTo>
                      <a:cubicBezTo>
                        <a:pt x="95364" y="3781"/>
                        <a:pt x="56931" y="2000"/>
                        <a:pt x="21250" y="0"/>
                      </a:cubicBezTo>
                      <a:cubicBezTo>
                        <a:pt x="23346" y="924"/>
                        <a:pt x="25365" y="1895"/>
                        <a:pt x="27556" y="2743"/>
                      </a:cubicBezTo>
                      <a:cubicBezTo>
                        <a:pt x="35176" y="5705"/>
                        <a:pt x="41434" y="10354"/>
                        <a:pt x="46130" y="15964"/>
                      </a:cubicBezTo>
                      <a:cubicBezTo>
                        <a:pt x="70637" y="18688"/>
                        <a:pt x="95659" y="20745"/>
                        <a:pt x="119434" y="19250"/>
                      </a:cubicBezTo>
                      <a:cubicBezTo>
                        <a:pt x="85925" y="61551"/>
                        <a:pt x="50187" y="101689"/>
                        <a:pt x="12430" y="139903"/>
                      </a:cubicBezTo>
                      <a:cubicBezTo>
                        <a:pt x="8201" y="150447"/>
                        <a:pt x="4067" y="161011"/>
                        <a:pt x="0" y="171593"/>
                      </a:cubicBezTo>
                      <a:cubicBezTo>
                        <a:pt x="46511" y="126378"/>
                        <a:pt x="89983" y="78315"/>
                        <a:pt x="130197" y="27194"/>
                      </a:cubicBezTo>
                      <a:cubicBezTo>
                        <a:pt x="132759" y="24032"/>
                        <a:pt x="131902" y="20364"/>
                        <a:pt x="129826" y="1791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sp>
              <p:nvSpPr>
                <p:cNvPr id="17" name="Google Shape;776;p37">
                  <a:extLst>
                    <a:ext uri="{FF2B5EF4-FFF2-40B4-BE49-F238E27FC236}">
                      <a16:creationId xmlns:a16="http://schemas.microsoft.com/office/drawing/2014/main" id="{7A9440F5-F486-02B9-93B1-56AB9E2921D0}"/>
                    </a:ext>
                  </a:extLst>
                </p:cNvPr>
                <p:cNvSpPr/>
                <p:nvPr/>
              </p:nvSpPr>
              <p:spPr>
                <a:xfrm>
                  <a:off x="3259963" y="1902199"/>
                  <a:ext cx="38355" cy="12572"/>
                </a:xfrm>
                <a:custGeom>
                  <a:avLst/>
                  <a:gdLst/>
                  <a:ahLst/>
                  <a:cxnLst/>
                  <a:rect l="l" t="t" r="r" b="b"/>
                  <a:pathLst>
                    <a:path w="38355" h="12572" extrusionOk="0">
                      <a:moveTo>
                        <a:pt x="7237" y="9954"/>
                      </a:moveTo>
                      <a:cubicBezTo>
                        <a:pt x="17638" y="11173"/>
                        <a:pt x="28001" y="11963"/>
                        <a:pt x="38355" y="12573"/>
                      </a:cubicBezTo>
                      <a:cubicBezTo>
                        <a:pt x="29945" y="8811"/>
                        <a:pt x="21315" y="5686"/>
                        <a:pt x="12133" y="4181"/>
                      </a:cubicBezTo>
                      <a:cubicBezTo>
                        <a:pt x="7704" y="3458"/>
                        <a:pt x="3951" y="1972"/>
                        <a:pt x="712" y="0"/>
                      </a:cubicBezTo>
                      <a:cubicBezTo>
                        <a:pt x="-1783" y="4648"/>
                        <a:pt x="2732" y="9373"/>
                        <a:pt x="7237" y="99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grpSp>
        </p:grpSp>
        <p:grpSp>
          <p:nvGrpSpPr>
            <p:cNvPr id="7" name="Google Shape;777;p37">
              <a:extLst>
                <a:ext uri="{FF2B5EF4-FFF2-40B4-BE49-F238E27FC236}">
                  <a16:creationId xmlns:a16="http://schemas.microsoft.com/office/drawing/2014/main" id="{3CA4318D-38A7-A096-6AB8-8D3B21F32091}"/>
                </a:ext>
              </a:extLst>
            </p:cNvPr>
            <p:cNvGrpSpPr/>
            <p:nvPr/>
          </p:nvGrpSpPr>
          <p:grpSpPr>
            <a:xfrm rot="-1531629">
              <a:off x="666579" y="2808699"/>
              <a:ext cx="256709" cy="457335"/>
              <a:chOff x="3259872" y="1716022"/>
              <a:chExt cx="207126" cy="368934"/>
            </a:xfrm>
          </p:grpSpPr>
          <p:sp>
            <p:nvSpPr>
              <p:cNvPr id="8" name="Google Shape;778;p37">
                <a:extLst>
                  <a:ext uri="{FF2B5EF4-FFF2-40B4-BE49-F238E27FC236}">
                    <a16:creationId xmlns:a16="http://schemas.microsoft.com/office/drawing/2014/main" id="{CFCC6470-7659-B831-BCB2-3FDF1C662FC2}"/>
                  </a:ext>
                </a:extLst>
              </p:cNvPr>
              <p:cNvSpPr/>
              <p:nvPr/>
            </p:nvSpPr>
            <p:spPr>
              <a:xfrm>
                <a:off x="3259872" y="1716022"/>
                <a:ext cx="207124" cy="368934"/>
              </a:xfrm>
              <a:custGeom>
                <a:avLst/>
                <a:gdLst/>
                <a:ahLst/>
                <a:cxnLst/>
                <a:rect l="l" t="t" r="r" b="b"/>
                <a:pathLst>
                  <a:path w="207124" h="368934" extrusionOk="0">
                    <a:moveTo>
                      <a:pt x="205171" y="163117"/>
                    </a:moveTo>
                    <a:cubicBezTo>
                      <a:pt x="207248" y="165565"/>
                      <a:pt x="208105" y="169232"/>
                      <a:pt x="205533" y="172414"/>
                    </a:cubicBezTo>
                    <a:cubicBezTo>
                      <a:pt x="150022" y="242965"/>
                      <a:pt x="88519" y="307888"/>
                      <a:pt x="21025" y="367190"/>
                    </a:cubicBezTo>
                    <a:cubicBezTo>
                      <a:pt x="15405" y="372077"/>
                      <a:pt x="6718" y="365847"/>
                      <a:pt x="10509" y="358999"/>
                    </a:cubicBezTo>
                    <a:cubicBezTo>
                      <a:pt x="40465" y="305563"/>
                      <a:pt x="69202" y="251157"/>
                      <a:pt x="101359" y="199064"/>
                    </a:cubicBezTo>
                    <a:cubicBezTo>
                      <a:pt x="69812" y="200655"/>
                      <a:pt x="38751" y="199798"/>
                      <a:pt x="7328" y="196131"/>
                    </a:cubicBezTo>
                    <a:cubicBezTo>
                      <a:pt x="2556" y="195521"/>
                      <a:pt x="-2331" y="190263"/>
                      <a:pt x="1213" y="185368"/>
                    </a:cubicBezTo>
                    <a:cubicBezTo>
                      <a:pt x="46456" y="121788"/>
                      <a:pt x="93405" y="59428"/>
                      <a:pt x="145002" y="859"/>
                    </a:cubicBezTo>
                    <a:cubicBezTo>
                      <a:pt x="147078" y="-1589"/>
                      <a:pt x="151365" y="1716"/>
                      <a:pt x="149527" y="4288"/>
                    </a:cubicBezTo>
                    <a:cubicBezTo>
                      <a:pt x="147936" y="6364"/>
                      <a:pt x="146469" y="8564"/>
                      <a:pt x="144878" y="10641"/>
                    </a:cubicBezTo>
                    <a:cubicBezTo>
                      <a:pt x="103187" y="67991"/>
                      <a:pt x="60877" y="124969"/>
                      <a:pt x="20158" y="183167"/>
                    </a:cubicBezTo>
                    <a:cubicBezTo>
                      <a:pt x="47666" y="185739"/>
                      <a:pt x="74936" y="186349"/>
                      <a:pt x="102816" y="184758"/>
                    </a:cubicBezTo>
                    <a:cubicBezTo>
                      <a:pt x="105502" y="184634"/>
                      <a:pt x="107216" y="185863"/>
                      <a:pt x="108321" y="187444"/>
                    </a:cubicBezTo>
                    <a:cubicBezTo>
                      <a:pt x="108445" y="187320"/>
                      <a:pt x="108569" y="187196"/>
                      <a:pt x="108569" y="187082"/>
                    </a:cubicBezTo>
                    <a:cubicBezTo>
                      <a:pt x="110645" y="183901"/>
                      <a:pt x="115046" y="186711"/>
                      <a:pt x="113579" y="190016"/>
                    </a:cubicBezTo>
                    <a:cubicBezTo>
                      <a:pt x="92795" y="237584"/>
                      <a:pt x="67973" y="283551"/>
                      <a:pt x="42665" y="329043"/>
                    </a:cubicBezTo>
                    <a:cubicBezTo>
                      <a:pt x="97444" y="278055"/>
                      <a:pt x="148183" y="223277"/>
                      <a:pt x="194770" y="164470"/>
                    </a:cubicBezTo>
                    <a:cubicBezTo>
                      <a:pt x="157842" y="166794"/>
                      <a:pt x="117865" y="160555"/>
                      <a:pt x="81546" y="156526"/>
                    </a:cubicBezTo>
                    <a:cubicBezTo>
                      <a:pt x="73965" y="155669"/>
                      <a:pt x="73717" y="143810"/>
                      <a:pt x="81546" y="144420"/>
                    </a:cubicBezTo>
                    <a:cubicBezTo>
                      <a:pt x="82651" y="144420"/>
                      <a:pt x="83871" y="144543"/>
                      <a:pt x="84966" y="144543"/>
                    </a:cubicBezTo>
                    <a:cubicBezTo>
                      <a:pt x="113827" y="104434"/>
                      <a:pt x="135953" y="63962"/>
                      <a:pt x="148183" y="15299"/>
                    </a:cubicBezTo>
                    <a:cubicBezTo>
                      <a:pt x="148431" y="14565"/>
                      <a:pt x="148669" y="14079"/>
                      <a:pt x="148917" y="13584"/>
                    </a:cubicBezTo>
                    <a:cubicBezTo>
                      <a:pt x="151727" y="9307"/>
                      <a:pt x="159680" y="12117"/>
                      <a:pt x="158213" y="17985"/>
                    </a:cubicBezTo>
                    <a:cubicBezTo>
                      <a:pt x="147574" y="64448"/>
                      <a:pt x="126057" y="109929"/>
                      <a:pt x="93415" y="145029"/>
                    </a:cubicBezTo>
                    <a:cubicBezTo>
                      <a:pt x="129972" y="147106"/>
                      <a:pt x="169710" y="148696"/>
                      <a:pt x="204314" y="158850"/>
                    </a:cubicBezTo>
                    <a:cubicBezTo>
                      <a:pt x="206515" y="159450"/>
                      <a:pt x="206515" y="161898"/>
                      <a:pt x="205171" y="16311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grpSp>
            <p:nvGrpSpPr>
              <p:cNvPr id="9" name="Google Shape;779;p37">
                <a:extLst>
                  <a:ext uri="{FF2B5EF4-FFF2-40B4-BE49-F238E27FC236}">
                    <a16:creationId xmlns:a16="http://schemas.microsoft.com/office/drawing/2014/main" id="{CC2EE7B3-FE5E-2045-2F21-041F1E3E4F73}"/>
                  </a:ext>
                </a:extLst>
              </p:cNvPr>
              <p:cNvGrpSpPr/>
              <p:nvPr/>
            </p:nvGrpSpPr>
            <p:grpSpPr>
              <a:xfrm>
                <a:off x="3259963" y="1727596"/>
                <a:ext cx="207035" cy="305219"/>
                <a:chOff x="3259963" y="1727596"/>
                <a:chExt cx="207035" cy="305219"/>
              </a:xfrm>
            </p:grpSpPr>
            <p:sp>
              <p:nvSpPr>
                <p:cNvPr id="10" name="Google Shape;780;p37">
                  <a:extLst>
                    <a:ext uri="{FF2B5EF4-FFF2-40B4-BE49-F238E27FC236}">
                      <a16:creationId xmlns:a16="http://schemas.microsoft.com/office/drawing/2014/main" id="{6818132C-3615-5F04-2422-726C845F0CED}"/>
                    </a:ext>
                  </a:extLst>
                </p:cNvPr>
                <p:cNvSpPr/>
                <p:nvPr/>
              </p:nvSpPr>
              <p:spPr>
                <a:xfrm>
                  <a:off x="3347324" y="1727596"/>
                  <a:ext cx="70938" cy="132568"/>
                </a:xfrm>
                <a:custGeom>
                  <a:avLst/>
                  <a:gdLst/>
                  <a:ahLst/>
                  <a:cxnLst/>
                  <a:rect l="l" t="t" r="r" b="b"/>
                  <a:pathLst>
                    <a:path w="70938" h="132568" extrusionOk="0">
                      <a:moveTo>
                        <a:pt x="0" y="129397"/>
                      </a:moveTo>
                      <a:cubicBezTo>
                        <a:pt x="2191" y="130483"/>
                        <a:pt x="4438" y="131531"/>
                        <a:pt x="6715" y="132569"/>
                      </a:cubicBezTo>
                      <a:cubicBezTo>
                        <a:pt x="38919" y="97593"/>
                        <a:pt x="60207" y="52492"/>
                        <a:pt x="70761" y="6410"/>
                      </a:cubicBezTo>
                      <a:cubicBezTo>
                        <a:pt x="71733" y="2505"/>
                        <a:pt x="68542" y="10"/>
                        <a:pt x="65465" y="0"/>
                      </a:cubicBezTo>
                      <a:cubicBezTo>
                        <a:pt x="62894" y="4991"/>
                        <a:pt x="60198" y="9906"/>
                        <a:pt x="57578" y="14878"/>
                      </a:cubicBezTo>
                      <a:cubicBezTo>
                        <a:pt x="45310" y="57207"/>
                        <a:pt x="25403" y="93583"/>
                        <a:pt x="0" y="129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sp>
              <p:nvSpPr>
                <p:cNvPr id="11" name="Google Shape;781;p37">
                  <a:extLst>
                    <a:ext uri="{FF2B5EF4-FFF2-40B4-BE49-F238E27FC236}">
                      <a16:creationId xmlns:a16="http://schemas.microsoft.com/office/drawing/2014/main" id="{176436D9-B8CF-8CB9-EB5A-69E7AA4FED03}"/>
                    </a:ext>
                  </a:extLst>
                </p:cNvPr>
                <p:cNvSpPr/>
                <p:nvPr/>
              </p:nvSpPr>
              <p:spPr>
                <a:xfrm>
                  <a:off x="3335218" y="1861223"/>
                  <a:ext cx="131780" cy="171592"/>
                </a:xfrm>
                <a:custGeom>
                  <a:avLst/>
                  <a:gdLst/>
                  <a:ahLst/>
                  <a:cxnLst/>
                  <a:rect l="l" t="t" r="r" b="b"/>
                  <a:pathLst>
                    <a:path w="131780" h="171592" extrusionOk="0">
                      <a:moveTo>
                        <a:pt x="129826" y="17917"/>
                      </a:moveTo>
                      <a:cubicBezTo>
                        <a:pt x="131169" y="16697"/>
                        <a:pt x="131169" y="14249"/>
                        <a:pt x="128968" y="13640"/>
                      </a:cubicBezTo>
                      <a:cubicBezTo>
                        <a:pt x="95364" y="3781"/>
                        <a:pt x="56931" y="2000"/>
                        <a:pt x="21250" y="0"/>
                      </a:cubicBezTo>
                      <a:cubicBezTo>
                        <a:pt x="23346" y="924"/>
                        <a:pt x="25365" y="1895"/>
                        <a:pt x="27556" y="2743"/>
                      </a:cubicBezTo>
                      <a:cubicBezTo>
                        <a:pt x="35176" y="5705"/>
                        <a:pt x="41434" y="10354"/>
                        <a:pt x="46130" y="15964"/>
                      </a:cubicBezTo>
                      <a:cubicBezTo>
                        <a:pt x="70637" y="18688"/>
                        <a:pt x="95659" y="20745"/>
                        <a:pt x="119434" y="19250"/>
                      </a:cubicBezTo>
                      <a:cubicBezTo>
                        <a:pt x="85925" y="61551"/>
                        <a:pt x="50187" y="101689"/>
                        <a:pt x="12430" y="139903"/>
                      </a:cubicBezTo>
                      <a:cubicBezTo>
                        <a:pt x="8201" y="150447"/>
                        <a:pt x="4067" y="161011"/>
                        <a:pt x="0" y="171593"/>
                      </a:cubicBezTo>
                      <a:cubicBezTo>
                        <a:pt x="46511" y="126378"/>
                        <a:pt x="89983" y="78315"/>
                        <a:pt x="130197" y="27194"/>
                      </a:cubicBezTo>
                      <a:cubicBezTo>
                        <a:pt x="132759" y="24032"/>
                        <a:pt x="131902" y="20364"/>
                        <a:pt x="129826" y="1791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sp>
              <p:nvSpPr>
                <p:cNvPr id="12" name="Google Shape;782;p37">
                  <a:extLst>
                    <a:ext uri="{FF2B5EF4-FFF2-40B4-BE49-F238E27FC236}">
                      <a16:creationId xmlns:a16="http://schemas.microsoft.com/office/drawing/2014/main" id="{9B8387FC-3D22-379D-3964-B98A620BA38B}"/>
                    </a:ext>
                  </a:extLst>
                </p:cNvPr>
                <p:cNvSpPr/>
                <p:nvPr/>
              </p:nvSpPr>
              <p:spPr>
                <a:xfrm>
                  <a:off x="3259963" y="1902199"/>
                  <a:ext cx="38355" cy="12572"/>
                </a:xfrm>
                <a:custGeom>
                  <a:avLst/>
                  <a:gdLst/>
                  <a:ahLst/>
                  <a:cxnLst/>
                  <a:rect l="l" t="t" r="r" b="b"/>
                  <a:pathLst>
                    <a:path w="38355" h="12572" extrusionOk="0">
                      <a:moveTo>
                        <a:pt x="7237" y="9954"/>
                      </a:moveTo>
                      <a:cubicBezTo>
                        <a:pt x="17638" y="11173"/>
                        <a:pt x="28001" y="11963"/>
                        <a:pt x="38355" y="12573"/>
                      </a:cubicBezTo>
                      <a:cubicBezTo>
                        <a:pt x="29945" y="8811"/>
                        <a:pt x="21315" y="5686"/>
                        <a:pt x="12133" y="4181"/>
                      </a:cubicBezTo>
                      <a:cubicBezTo>
                        <a:pt x="7704" y="3458"/>
                        <a:pt x="3951" y="1972"/>
                        <a:pt x="712" y="0"/>
                      </a:cubicBezTo>
                      <a:cubicBezTo>
                        <a:pt x="-1783" y="4648"/>
                        <a:pt x="2732" y="9373"/>
                        <a:pt x="7237" y="99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9Slide07 Bungee" pitchFamily="2" charset="0"/>
                    <a:sym typeface="Arial"/>
                  </a:endParaRPr>
                </a:p>
              </p:txBody>
            </p:sp>
          </p:grpSp>
        </p:grpSp>
      </p:grpSp>
      <p:sp>
        <p:nvSpPr>
          <p:cNvPr id="48" name="Google Shape;84;p3">
            <a:extLst>
              <a:ext uri="{FF2B5EF4-FFF2-40B4-BE49-F238E27FC236}">
                <a16:creationId xmlns:a16="http://schemas.microsoft.com/office/drawing/2014/main" id="{069FAEF1-1800-F050-FD7A-A4BE20185E38}"/>
              </a:ext>
            </a:extLst>
          </p:cNvPr>
          <p:cNvSpPr/>
          <p:nvPr/>
        </p:nvSpPr>
        <p:spPr>
          <a:xfrm>
            <a:off x="1686964" y="778261"/>
            <a:ext cx="6374915" cy="3347350"/>
          </a:xfrm>
          <a:prstGeom prst="roundRect">
            <a:avLst>
              <a:gd name="adj" fmla="val 6471"/>
            </a:avLst>
          </a:prstGeom>
          <a:solidFill>
            <a:srgbClr val="FFFFFF"/>
          </a:solid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43" name="Google Shape;808;p37">
            <a:extLst>
              <a:ext uri="{FF2B5EF4-FFF2-40B4-BE49-F238E27FC236}">
                <a16:creationId xmlns:a16="http://schemas.microsoft.com/office/drawing/2014/main" id="{82AEF410-71B5-F364-B53E-86F02D5E5373}"/>
              </a:ext>
            </a:extLst>
          </p:cNvPr>
          <p:cNvPicPr preferRelativeResize="0"/>
          <p:nvPr/>
        </p:nvPicPr>
        <p:blipFill>
          <a:blip r:embed="rId3">
            <a:alphaModFix/>
          </a:blip>
          <a:stretch>
            <a:fillRect/>
          </a:stretch>
        </p:blipFill>
        <p:spPr>
          <a:xfrm rot="789856" flipH="1">
            <a:off x="372599" y="-2393"/>
            <a:ext cx="2536828" cy="1307393"/>
          </a:xfrm>
          <a:prstGeom prst="rect">
            <a:avLst/>
          </a:prstGeom>
          <a:noFill/>
          <a:ln>
            <a:noFill/>
          </a:ln>
          <a:effectLst>
            <a:outerShdw blurRad="85725" dist="28575" dir="3360000" algn="bl" rotWithShape="0">
              <a:schemeClr val="dk1">
                <a:alpha val="39000"/>
              </a:schemeClr>
            </a:outerShdw>
          </a:effectLst>
        </p:spPr>
      </p:pic>
      <p:pic>
        <p:nvPicPr>
          <p:cNvPr id="53" name="Google Shape;1025;p46">
            <a:extLst>
              <a:ext uri="{FF2B5EF4-FFF2-40B4-BE49-F238E27FC236}">
                <a16:creationId xmlns:a16="http://schemas.microsoft.com/office/drawing/2014/main" id="{5F117E15-1E0A-3AFA-BAA8-E74D07F780C8}"/>
              </a:ext>
            </a:extLst>
          </p:cNvPr>
          <p:cNvPicPr preferRelativeResize="0"/>
          <p:nvPr/>
        </p:nvPicPr>
        <p:blipFill>
          <a:blip r:embed="rId4">
            <a:alphaModFix/>
          </a:blip>
          <a:stretch>
            <a:fillRect/>
          </a:stretch>
        </p:blipFill>
        <p:spPr>
          <a:xfrm rot="-473073">
            <a:off x="107742" y="12443"/>
            <a:ext cx="1547281" cy="1443326"/>
          </a:xfrm>
          <a:prstGeom prst="rect">
            <a:avLst/>
          </a:prstGeom>
          <a:noFill/>
          <a:ln>
            <a:noFill/>
          </a:ln>
          <a:effectLst>
            <a:outerShdw blurRad="57150" dist="19050" dir="4200000" algn="bl" rotWithShape="0">
              <a:schemeClr val="dk1">
                <a:alpha val="30000"/>
              </a:schemeClr>
            </a:outerShdw>
          </a:effectLst>
        </p:spPr>
      </p:pic>
      <p:pic>
        <p:nvPicPr>
          <p:cNvPr id="55" name="Google Shape;1357;p56">
            <a:extLst>
              <a:ext uri="{FF2B5EF4-FFF2-40B4-BE49-F238E27FC236}">
                <a16:creationId xmlns:a16="http://schemas.microsoft.com/office/drawing/2014/main" id="{C509A392-A56D-5DF7-0ACD-B4DE3D30F7F3}"/>
              </a:ext>
            </a:extLst>
          </p:cNvPr>
          <p:cNvPicPr preferRelativeResize="0"/>
          <p:nvPr/>
        </p:nvPicPr>
        <p:blipFill>
          <a:blip r:embed="rId5">
            <a:alphaModFix/>
          </a:blip>
          <a:stretch>
            <a:fillRect/>
          </a:stretch>
        </p:blipFill>
        <p:spPr>
          <a:xfrm rot="2232348">
            <a:off x="7680540" y="-40915"/>
            <a:ext cx="774377" cy="1220602"/>
          </a:xfrm>
          <a:prstGeom prst="rect">
            <a:avLst/>
          </a:prstGeom>
          <a:noFill/>
          <a:ln>
            <a:noFill/>
          </a:ln>
          <a:effectLst>
            <a:outerShdw blurRad="57150" dist="19050" dir="5400000" algn="bl" rotWithShape="0">
              <a:schemeClr val="dk1">
                <a:alpha val="40000"/>
              </a:schemeClr>
            </a:outerShdw>
          </a:effectLst>
        </p:spPr>
      </p:pic>
      <p:pic>
        <p:nvPicPr>
          <p:cNvPr id="56" name="Google Shape;1367;p56">
            <a:extLst>
              <a:ext uri="{FF2B5EF4-FFF2-40B4-BE49-F238E27FC236}">
                <a16:creationId xmlns:a16="http://schemas.microsoft.com/office/drawing/2014/main" id="{7F0C35AA-E75C-6D83-7EA3-6E66BF41F184}"/>
              </a:ext>
            </a:extLst>
          </p:cNvPr>
          <p:cNvPicPr preferRelativeResize="0"/>
          <p:nvPr/>
        </p:nvPicPr>
        <p:blipFill>
          <a:blip r:embed="rId6">
            <a:alphaModFix/>
          </a:blip>
          <a:stretch>
            <a:fillRect/>
          </a:stretch>
        </p:blipFill>
        <p:spPr>
          <a:xfrm rot="354146">
            <a:off x="7328177" y="297217"/>
            <a:ext cx="540599" cy="836671"/>
          </a:xfrm>
          <a:prstGeom prst="rect">
            <a:avLst/>
          </a:prstGeom>
          <a:noFill/>
          <a:ln>
            <a:noFill/>
          </a:ln>
          <a:effectLst>
            <a:outerShdw blurRad="57150" dist="19050" dir="5400000" algn="bl" rotWithShape="0">
              <a:schemeClr val="dk1">
                <a:alpha val="40000"/>
              </a:schemeClr>
            </a:outerShdw>
          </a:effectLst>
        </p:spPr>
      </p:pic>
      <p:pic>
        <p:nvPicPr>
          <p:cNvPr id="227" name="Picture 226">
            <a:extLst>
              <a:ext uri="{FF2B5EF4-FFF2-40B4-BE49-F238E27FC236}">
                <a16:creationId xmlns:a16="http://schemas.microsoft.com/office/drawing/2014/main" id="{0449A91F-42EC-DF03-C862-AB836E444B3E}"/>
              </a:ext>
            </a:extLst>
          </p:cNvPr>
          <p:cNvPicPr>
            <a:picLocks noChangeAspect="1"/>
          </p:cNvPicPr>
          <p:nvPr/>
        </p:nvPicPr>
        <p:blipFill>
          <a:blip r:embed="rId7"/>
          <a:stretch>
            <a:fillRect/>
          </a:stretch>
        </p:blipFill>
        <p:spPr>
          <a:xfrm>
            <a:off x="448637" y="854286"/>
            <a:ext cx="1085402" cy="1074656"/>
          </a:xfrm>
          <a:prstGeom prst="rect">
            <a:avLst/>
          </a:prstGeom>
        </p:spPr>
      </p:pic>
      <p:pic>
        <p:nvPicPr>
          <p:cNvPr id="4" name="Picture 3">
            <a:extLst>
              <a:ext uri="{FF2B5EF4-FFF2-40B4-BE49-F238E27FC236}">
                <a16:creationId xmlns:a16="http://schemas.microsoft.com/office/drawing/2014/main" id="{4C61BDF5-E00D-95F6-DD6F-A869D153191A}"/>
              </a:ext>
            </a:extLst>
          </p:cNvPr>
          <p:cNvPicPr>
            <a:picLocks noChangeAspect="1"/>
          </p:cNvPicPr>
          <p:nvPr/>
        </p:nvPicPr>
        <p:blipFill>
          <a:blip r:embed="rId8"/>
          <a:stretch>
            <a:fillRect/>
          </a:stretch>
        </p:blipFill>
        <p:spPr>
          <a:xfrm>
            <a:off x="3064972" y="1041600"/>
            <a:ext cx="3920068" cy="1231499"/>
          </a:xfrm>
          <a:prstGeom prst="rect">
            <a:avLst/>
          </a:prstGeom>
        </p:spPr>
      </p:pic>
      <p:pic>
        <p:nvPicPr>
          <p:cNvPr id="18" name="Picture 17">
            <a:extLst>
              <a:ext uri="{FF2B5EF4-FFF2-40B4-BE49-F238E27FC236}">
                <a16:creationId xmlns:a16="http://schemas.microsoft.com/office/drawing/2014/main" id="{AB0D3B00-C0EB-BFFB-8E7A-621C6FFEE612}"/>
              </a:ext>
            </a:extLst>
          </p:cNvPr>
          <p:cNvPicPr>
            <a:picLocks noChangeAspect="1"/>
          </p:cNvPicPr>
          <p:nvPr/>
        </p:nvPicPr>
        <p:blipFill>
          <a:blip r:embed="rId9"/>
          <a:stretch>
            <a:fillRect/>
          </a:stretch>
        </p:blipFill>
        <p:spPr>
          <a:xfrm>
            <a:off x="3435774" y="2267148"/>
            <a:ext cx="4352921" cy="1213209"/>
          </a:xfrm>
          <a:prstGeom prst="rect">
            <a:avLst/>
          </a:prstGeom>
        </p:spPr>
      </p:pic>
      <p:pic>
        <p:nvPicPr>
          <p:cNvPr id="19" name="Picture 18">
            <a:extLst>
              <a:ext uri="{FF2B5EF4-FFF2-40B4-BE49-F238E27FC236}">
                <a16:creationId xmlns:a16="http://schemas.microsoft.com/office/drawing/2014/main" id="{FF203BBE-87F6-73D9-1309-2766B700287B}"/>
              </a:ext>
            </a:extLst>
          </p:cNvPr>
          <p:cNvPicPr>
            <a:picLocks noChangeAspect="1"/>
          </p:cNvPicPr>
          <p:nvPr/>
        </p:nvPicPr>
        <p:blipFill>
          <a:blip r:embed="rId10"/>
          <a:stretch>
            <a:fillRect/>
          </a:stretch>
        </p:blipFill>
        <p:spPr>
          <a:xfrm>
            <a:off x="4066263" y="0"/>
            <a:ext cx="1749704" cy="932769"/>
          </a:xfrm>
          <a:prstGeom prst="rect">
            <a:avLst/>
          </a:prstGeom>
        </p:spPr>
      </p:pic>
      <p:sp>
        <p:nvSpPr>
          <p:cNvPr id="20" name="Freeform 4">
            <a:extLst>
              <a:ext uri="{FF2B5EF4-FFF2-40B4-BE49-F238E27FC236}">
                <a16:creationId xmlns:a16="http://schemas.microsoft.com/office/drawing/2014/main" id="{2E6D0CBB-A715-DF00-4253-DAE609EF212A}"/>
              </a:ext>
            </a:extLst>
          </p:cNvPr>
          <p:cNvSpPr/>
          <p:nvPr/>
        </p:nvSpPr>
        <p:spPr>
          <a:xfrm>
            <a:off x="536894" y="1812022"/>
            <a:ext cx="2063693" cy="3331478"/>
          </a:xfrm>
          <a:custGeom>
            <a:avLst/>
            <a:gdLst/>
            <a:ahLst/>
            <a:cxnLst/>
            <a:rect l="l" t="t" r="r" b="b"/>
            <a:pathLst>
              <a:path w="5616702" h="8229600">
                <a:moveTo>
                  <a:pt x="0" y="0"/>
                </a:moveTo>
                <a:lnTo>
                  <a:pt x="5616702" y="0"/>
                </a:lnTo>
                <a:lnTo>
                  <a:pt x="5616702" y="8229600"/>
                </a:lnTo>
                <a:lnTo>
                  <a:pt x="0" y="8229600"/>
                </a:lnTo>
                <a:lnTo>
                  <a:pt x="0" y="0"/>
                </a:lnTo>
                <a:close/>
              </a:path>
            </a:pathLst>
          </a:custGeom>
          <a:blipFill>
            <a:blip r:embed="rId11"/>
            <a:stretch>
              <a:fillRect/>
            </a:stretch>
          </a:blipFill>
        </p:spPr>
        <p:txBody>
          <a:bodyPr/>
          <a:lstStyle/>
          <a:p>
            <a:endParaRPr lang="en-US"/>
          </a:p>
        </p:txBody>
      </p:sp>
      <p:sp>
        <p:nvSpPr>
          <p:cNvPr id="21" name="Freeform 3">
            <a:extLst>
              <a:ext uri="{FF2B5EF4-FFF2-40B4-BE49-F238E27FC236}">
                <a16:creationId xmlns:a16="http://schemas.microsoft.com/office/drawing/2014/main" id="{2CC06779-9583-B659-CBFC-F1D02B2250AC}"/>
              </a:ext>
            </a:extLst>
          </p:cNvPr>
          <p:cNvSpPr/>
          <p:nvPr/>
        </p:nvSpPr>
        <p:spPr>
          <a:xfrm>
            <a:off x="7608815" y="3347207"/>
            <a:ext cx="1290588" cy="1555109"/>
          </a:xfrm>
          <a:custGeom>
            <a:avLst/>
            <a:gdLst/>
            <a:ahLst/>
            <a:cxnLst/>
            <a:rect l="l" t="t" r="r" b="b"/>
            <a:pathLst>
              <a:path w="3384423" h="4114800">
                <a:moveTo>
                  <a:pt x="0" y="0"/>
                </a:moveTo>
                <a:lnTo>
                  <a:pt x="3384424" y="0"/>
                </a:lnTo>
                <a:lnTo>
                  <a:pt x="3384424"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extLst>
      <p:ext uri="{BB962C8B-B14F-4D97-AF65-F5344CB8AC3E}">
        <p14:creationId xmlns:p14="http://schemas.microsoft.com/office/powerpoint/2010/main" val="360550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49" presetClass="entr" presetSubtype="0" decel="10000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 calcmode="lin" valueType="num">
                                      <p:cBhvr>
                                        <p:cTn id="16" dur="500" fill="hold"/>
                                        <p:tgtEl>
                                          <p:spTgt spid="4"/>
                                        </p:tgtEl>
                                        <p:attrNameLst>
                                          <p:attrName>style.rotation</p:attrName>
                                        </p:attrNameLst>
                                      </p:cBhvr>
                                      <p:tavLst>
                                        <p:tav tm="0">
                                          <p:val>
                                            <p:fltVal val="360"/>
                                          </p:val>
                                        </p:tav>
                                        <p:tav tm="100000">
                                          <p:val>
                                            <p:fltVal val="0"/>
                                          </p:val>
                                        </p:tav>
                                      </p:tavLst>
                                    </p:anim>
                                    <p:animEffect transition="in" filter="fade">
                                      <p:cBhvr>
                                        <p:cTn id="17" dur="500"/>
                                        <p:tgtEl>
                                          <p:spTgt spid="4"/>
                                        </p:tgtEl>
                                      </p:cBhvr>
                                    </p:animEffect>
                                  </p:childTnLst>
                                </p:cTn>
                              </p:par>
                              <p:par>
                                <p:cTn id="18" presetID="49" presetClass="entr" presetSubtype="0" decel="10000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 calcmode="lin" valueType="num">
                                      <p:cBhvr>
                                        <p:cTn id="22" dur="500" fill="hold"/>
                                        <p:tgtEl>
                                          <p:spTgt spid="18"/>
                                        </p:tgtEl>
                                        <p:attrNameLst>
                                          <p:attrName>style.rotation</p:attrName>
                                        </p:attrNameLst>
                                      </p:cBhvr>
                                      <p:tavLst>
                                        <p:tav tm="0">
                                          <p:val>
                                            <p:fltVal val="360"/>
                                          </p:val>
                                        </p:tav>
                                        <p:tav tm="100000">
                                          <p:val>
                                            <p:fltVal val="0"/>
                                          </p:val>
                                        </p:tav>
                                      </p:tavLst>
                                    </p:anim>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D6618D6-48F4-282D-F401-EC64E899A7DB}"/>
              </a:ext>
            </a:extLst>
          </p:cNvPr>
          <p:cNvGrpSpPr/>
          <p:nvPr/>
        </p:nvGrpSpPr>
        <p:grpSpPr>
          <a:xfrm>
            <a:off x="0" y="0"/>
            <a:ext cx="9144000" cy="5143500"/>
            <a:chOff x="0" y="0"/>
            <a:chExt cx="9144000" cy="5143500"/>
          </a:xfrm>
        </p:grpSpPr>
        <p:sp>
          <p:nvSpPr>
            <p:cNvPr id="3" name="Rectangle 2">
              <a:extLst>
                <a:ext uri="{FF2B5EF4-FFF2-40B4-BE49-F238E27FC236}">
                  <a16:creationId xmlns:a16="http://schemas.microsoft.com/office/drawing/2014/main" id="{FD718BC8-206E-29F2-1A31-51F9B2CB4FD7}"/>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3F1084B-FF98-5A2C-FB2E-C8C67140C56D}"/>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6" name="Rectangle: Rounded Corners 5">
            <a:extLst>
              <a:ext uri="{FF2B5EF4-FFF2-40B4-BE49-F238E27FC236}">
                <a16:creationId xmlns:a16="http://schemas.microsoft.com/office/drawing/2014/main" id="{3A5A73EF-0829-65C6-6BC6-3866F88AE712}"/>
              </a:ext>
            </a:extLst>
          </p:cNvPr>
          <p:cNvSpPr/>
          <p:nvPr/>
        </p:nvSpPr>
        <p:spPr>
          <a:xfrm>
            <a:off x="287080" y="545284"/>
            <a:ext cx="8729330" cy="3749879"/>
          </a:xfrm>
          <a:prstGeom prst="round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228600" algn="just">
              <a:lnSpc>
                <a:spcPct val="115000"/>
              </a:lnSpc>
              <a:spcBef>
                <a:spcPts val="0"/>
              </a:spcBef>
              <a:spcAft>
                <a:spcPts val="0"/>
              </a:spcAft>
            </a:pPr>
            <a:endParaRPr lang="vi-VN" sz="3200" b="1" dirty="0">
              <a:solidFill>
                <a:schemeClr val="tx1"/>
              </a:solidFill>
              <a:effectLst/>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0DCD7C51-832A-6D21-8386-B2EEEE6A017B}"/>
              </a:ext>
            </a:extLst>
          </p:cNvPr>
          <p:cNvPicPr>
            <a:picLocks noChangeAspect="1"/>
          </p:cNvPicPr>
          <p:nvPr/>
        </p:nvPicPr>
        <p:blipFill>
          <a:blip r:embed="rId3"/>
          <a:stretch>
            <a:fillRect/>
          </a:stretch>
        </p:blipFill>
        <p:spPr>
          <a:xfrm>
            <a:off x="2373445" y="749372"/>
            <a:ext cx="4413887" cy="859611"/>
          </a:xfrm>
          <a:prstGeom prst="rect">
            <a:avLst/>
          </a:prstGeom>
        </p:spPr>
      </p:pic>
      <p:sp>
        <p:nvSpPr>
          <p:cNvPr id="8" name="TextBox 7">
            <a:extLst>
              <a:ext uri="{FF2B5EF4-FFF2-40B4-BE49-F238E27FC236}">
                <a16:creationId xmlns:a16="http://schemas.microsoft.com/office/drawing/2014/main" id="{70564543-878D-1B53-0C39-F40822CD35E9}"/>
              </a:ext>
            </a:extLst>
          </p:cNvPr>
          <p:cNvSpPr txBox="1"/>
          <p:nvPr/>
        </p:nvSpPr>
        <p:spPr>
          <a:xfrm>
            <a:off x="771787" y="1761688"/>
            <a:ext cx="7575259" cy="1536639"/>
          </a:xfrm>
          <a:prstGeom prst="rect">
            <a:avLst/>
          </a:prstGeom>
          <a:noFill/>
        </p:spPr>
        <p:txBody>
          <a:bodyPr wrap="square" rtlCol="0">
            <a:spAutoFit/>
          </a:bodyPr>
          <a:lstStyle/>
          <a:p>
            <a:pPr marL="285750" marR="0" indent="-285750" algn="just">
              <a:lnSpc>
                <a:spcPct val="115000"/>
              </a:lnSpc>
              <a:spcBef>
                <a:spcPts val="0"/>
              </a:spcBef>
              <a:spcAft>
                <a:spcPts val="0"/>
              </a:spcAft>
              <a:buFont typeface="Arial" panose="020B0604020202020204" pitchFamily="34" charset="0"/>
              <a:buChar char="•"/>
            </a:pPr>
            <a:r>
              <a:rPr lang="en-US" sz="2800" b="1" dirty="0">
                <a:solidFill>
                  <a:schemeClr val="tx1"/>
                </a:solidFill>
                <a:latin typeface="Cambria" panose="02040503050406030204" pitchFamily="18" charset="0"/>
                <a:ea typeface="Cambria" panose="02040503050406030204" pitchFamily="18" charset="0"/>
              </a:rPr>
              <a:t>T</a:t>
            </a:r>
            <a:r>
              <a:rPr lang="vi-VN" sz="2800" b="1" dirty="0">
                <a:solidFill>
                  <a:schemeClr val="tx1"/>
                </a:solidFill>
                <a:effectLst/>
                <a:latin typeface="Cambria" panose="02040503050406030204" pitchFamily="18" charset="0"/>
                <a:ea typeface="Cambria" panose="02040503050406030204" pitchFamily="18" charset="0"/>
              </a:rPr>
              <a:t>hực hiện được phép cộng số thập phân.</a:t>
            </a:r>
          </a:p>
          <a:p>
            <a:pPr marL="285750" marR="0" indent="-285750" algn="just">
              <a:lnSpc>
                <a:spcPct val="115000"/>
              </a:lnSpc>
              <a:spcBef>
                <a:spcPts val="0"/>
              </a:spcBef>
              <a:spcAft>
                <a:spcPts val="0"/>
              </a:spcAft>
              <a:buFont typeface="Arial" panose="020B0604020202020204" pitchFamily="34" charset="0"/>
              <a:buChar char="•"/>
            </a:pPr>
            <a:r>
              <a:rPr lang="en-US" sz="2800" b="1" dirty="0" err="1">
                <a:solidFill>
                  <a:schemeClr val="tx1"/>
                </a:solidFill>
                <a:effectLst/>
                <a:latin typeface="Cambria" panose="02040503050406030204" pitchFamily="18" charset="0"/>
                <a:ea typeface="Cambria" panose="02040503050406030204" pitchFamily="18" charset="0"/>
              </a:rPr>
              <a:t>Vận</a:t>
            </a:r>
            <a:r>
              <a:rPr lang="en-US" sz="2800" b="1" dirty="0">
                <a:solidFill>
                  <a:schemeClr val="tx1"/>
                </a:solidFill>
                <a:effectLst/>
                <a:latin typeface="Cambria" panose="02040503050406030204" pitchFamily="18" charset="0"/>
                <a:ea typeface="Cambria" panose="02040503050406030204" pitchFamily="18" charset="0"/>
              </a:rPr>
              <a:t> </a:t>
            </a:r>
            <a:r>
              <a:rPr lang="vi-VN" sz="2800" b="1" dirty="0">
                <a:solidFill>
                  <a:schemeClr val="tx1"/>
                </a:solidFill>
                <a:effectLst/>
                <a:latin typeface="Cambria" panose="02040503050406030204" pitchFamily="18" charset="0"/>
                <a:ea typeface="Cambria" panose="02040503050406030204" pitchFamily="18" charset="0"/>
              </a:rPr>
              <a:t>dụng được việc cộng số thập phân để giải quyết một số tình huống thực tế.</a:t>
            </a:r>
          </a:p>
        </p:txBody>
      </p:sp>
    </p:spTree>
    <p:extLst>
      <p:ext uri="{BB962C8B-B14F-4D97-AF65-F5344CB8AC3E}">
        <p14:creationId xmlns:p14="http://schemas.microsoft.com/office/powerpoint/2010/main" val="27462951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D986DC9-6F5C-6A38-1F3B-F536F3D5C1C1}"/>
              </a:ext>
            </a:extLst>
          </p:cNvPr>
          <p:cNvGrpSpPr/>
          <p:nvPr/>
        </p:nvGrpSpPr>
        <p:grpSpPr>
          <a:xfrm>
            <a:off x="0" y="0"/>
            <a:ext cx="9144000" cy="5143500"/>
            <a:chOff x="0" y="0"/>
            <a:chExt cx="9144000" cy="5143500"/>
          </a:xfrm>
        </p:grpSpPr>
        <p:sp>
          <p:nvSpPr>
            <p:cNvPr id="12" name="Rectangle 11">
              <a:extLst>
                <a:ext uri="{FF2B5EF4-FFF2-40B4-BE49-F238E27FC236}">
                  <a16:creationId xmlns:a16="http://schemas.microsoft.com/office/drawing/2014/main" id="{1AF2A35C-4511-D6D8-41FD-AB7A47E863F8}"/>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40D0108-1869-5292-7F1F-127268FF8F58}"/>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19" name="Google Shape;85;p3">
            <a:extLst>
              <a:ext uri="{FF2B5EF4-FFF2-40B4-BE49-F238E27FC236}">
                <a16:creationId xmlns:a16="http://schemas.microsoft.com/office/drawing/2014/main" id="{41B9C947-9E36-7681-0E83-BE1FE4C714D6}"/>
              </a:ext>
            </a:extLst>
          </p:cNvPr>
          <p:cNvSpPr/>
          <p:nvPr/>
        </p:nvSpPr>
        <p:spPr>
          <a:xfrm>
            <a:off x="3902134" y="2706071"/>
            <a:ext cx="623841" cy="589020"/>
          </a:xfrm>
          <a:prstGeom prst="ellipse">
            <a:avLst/>
          </a:prstGeom>
          <a:solidFill>
            <a:schemeClr val="accent1">
              <a:lumMod val="20000"/>
              <a:lumOff val="80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 name="Google Shape;740;p36">
            <a:extLst>
              <a:ext uri="{FF2B5EF4-FFF2-40B4-BE49-F238E27FC236}">
                <a16:creationId xmlns:a16="http://schemas.microsoft.com/office/drawing/2014/main" id="{7BF8DBAA-A97A-550B-8792-4C8278E527D6}"/>
              </a:ext>
            </a:extLst>
          </p:cNvPr>
          <p:cNvGrpSpPr/>
          <p:nvPr/>
        </p:nvGrpSpPr>
        <p:grpSpPr>
          <a:xfrm>
            <a:off x="3821185" y="238511"/>
            <a:ext cx="1409579" cy="1238302"/>
            <a:chOff x="285458" y="868293"/>
            <a:chExt cx="1991370" cy="1988339"/>
          </a:xfrm>
        </p:grpSpPr>
        <p:grpSp>
          <p:nvGrpSpPr>
            <p:cNvPr id="21" name="Google Shape;741;p36">
              <a:extLst>
                <a:ext uri="{FF2B5EF4-FFF2-40B4-BE49-F238E27FC236}">
                  <a16:creationId xmlns:a16="http://schemas.microsoft.com/office/drawing/2014/main" id="{8CC59159-3C1F-B4A7-BE1A-0C9E5A3A0B23}"/>
                </a:ext>
              </a:extLst>
            </p:cNvPr>
            <p:cNvGrpSpPr/>
            <p:nvPr/>
          </p:nvGrpSpPr>
          <p:grpSpPr>
            <a:xfrm>
              <a:off x="294139" y="868293"/>
              <a:ext cx="1974002" cy="1988288"/>
              <a:chOff x="1572275" y="2999375"/>
              <a:chExt cx="2107175" cy="2122425"/>
            </a:xfrm>
          </p:grpSpPr>
          <p:sp>
            <p:nvSpPr>
              <p:cNvPr id="133" name="Google Shape;742;p36">
                <a:extLst>
                  <a:ext uri="{FF2B5EF4-FFF2-40B4-BE49-F238E27FC236}">
                    <a16:creationId xmlns:a16="http://schemas.microsoft.com/office/drawing/2014/main" id="{800AE6F5-F65B-2D24-9098-E103F53E22C8}"/>
                  </a:ext>
                </a:extLst>
              </p:cNvPr>
              <p:cNvSpPr/>
              <p:nvPr/>
            </p:nvSpPr>
            <p:spPr>
              <a:xfrm>
                <a:off x="1572275" y="3015625"/>
                <a:ext cx="2107175" cy="2106175"/>
              </a:xfrm>
              <a:custGeom>
                <a:avLst/>
                <a:gdLst/>
                <a:ahLst/>
                <a:cxnLst/>
                <a:rect l="l" t="t" r="r" b="b"/>
                <a:pathLst>
                  <a:path w="84287" h="84247" extrusionOk="0">
                    <a:moveTo>
                      <a:pt x="28118" y="7506"/>
                    </a:moveTo>
                    <a:lnTo>
                      <a:pt x="28118" y="7506"/>
                    </a:lnTo>
                    <a:cubicBezTo>
                      <a:pt x="28086" y="7571"/>
                      <a:pt x="27988" y="7571"/>
                      <a:pt x="27923" y="7604"/>
                    </a:cubicBezTo>
                    <a:cubicBezTo>
                      <a:pt x="27988" y="7571"/>
                      <a:pt x="28053" y="7571"/>
                      <a:pt x="28118" y="7506"/>
                    </a:cubicBezTo>
                    <a:close/>
                    <a:moveTo>
                      <a:pt x="23225" y="9528"/>
                    </a:moveTo>
                    <a:cubicBezTo>
                      <a:pt x="19735" y="11061"/>
                      <a:pt x="16473" y="12790"/>
                      <a:pt x="13635" y="14584"/>
                    </a:cubicBezTo>
                    <a:cubicBezTo>
                      <a:pt x="16473" y="12725"/>
                      <a:pt x="19605" y="11094"/>
                      <a:pt x="23225" y="9528"/>
                    </a:cubicBezTo>
                    <a:close/>
                    <a:moveTo>
                      <a:pt x="13244" y="45932"/>
                    </a:moveTo>
                    <a:cubicBezTo>
                      <a:pt x="13276" y="45965"/>
                      <a:pt x="13276" y="45997"/>
                      <a:pt x="13244" y="45997"/>
                    </a:cubicBezTo>
                    <a:lnTo>
                      <a:pt x="13244" y="45932"/>
                    </a:lnTo>
                    <a:close/>
                    <a:moveTo>
                      <a:pt x="13440" y="52424"/>
                    </a:moveTo>
                    <a:cubicBezTo>
                      <a:pt x="13472" y="52521"/>
                      <a:pt x="13472" y="52652"/>
                      <a:pt x="13505" y="52815"/>
                    </a:cubicBezTo>
                    <a:cubicBezTo>
                      <a:pt x="13472" y="52684"/>
                      <a:pt x="13472" y="52521"/>
                      <a:pt x="13440" y="52424"/>
                    </a:cubicBezTo>
                    <a:close/>
                    <a:moveTo>
                      <a:pt x="14418" y="56273"/>
                    </a:moveTo>
                    <a:lnTo>
                      <a:pt x="14418" y="56273"/>
                    </a:lnTo>
                    <a:cubicBezTo>
                      <a:pt x="14516" y="56403"/>
                      <a:pt x="14549" y="56566"/>
                      <a:pt x="14581" y="56729"/>
                    </a:cubicBezTo>
                    <a:cubicBezTo>
                      <a:pt x="14549" y="56566"/>
                      <a:pt x="14451" y="56436"/>
                      <a:pt x="14418" y="56273"/>
                    </a:cubicBezTo>
                    <a:close/>
                    <a:moveTo>
                      <a:pt x="15756" y="59372"/>
                    </a:moveTo>
                    <a:cubicBezTo>
                      <a:pt x="15853" y="59502"/>
                      <a:pt x="15919" y="59632"/>
                      <a:pt x="16016" y="59795"/>
                    </a:cubicBezTo>
                    <a:cubicBezTo>
                      <a:pt x="15919" y="59665"/>
                      <a:pt x="15853" y="59502"/>
                      <a:pt x="15756" y="59372"/>
                    </a:cubicBezTo>
                    <a:close/>
                    <a:moveTo>
                      <a:pt x="16082" y="59959"/>
                    </a:moveTo>
                    <a:cubicBezTo>
                      <a:pt x="16180" y="60089"/>
                      <a:pt x="16245" y="60187"/>
                      <a:pt x="16343" y="60350"/>
                    </a:cubicBezTo>
                    <a:cubicBezTo>
                      <a:pt x="16245" y="60252"/>
                      <a:pt x="16180" y="60089"/>
                      <a:pt x="16082" y="59959"/>
                    </a:cubicBezTo>
                    <a:close/>
                    <a:moveTo>
                      <a:pt x="16408" y="60513"/>
                    </a:moveTo>
                    <a:cubicBezTo>
                      <a:pt x="16506" y="60644"/>
                      <a:pt x="16571" y="60774"/>
                      <a:pt x="16669" y="60937"/>
                    </a:cubicBezTo>
                    <a:cubicBezTo>
                      <a:pt x="16571" y="60807"/>
                      <a:pt x="16506" y="60644"/>
                      <a:pt x="16408" y="60513"/>
                    </a:cubicBezTo>
                    <a:close/>
                    <a:moveTo>
                      <a:pt x="16799" y="61100"/>
                    </a:moveTo>
                    <a:lnTo>
                      <a:pt x="16799" y="61100"/>
                    </a:lnTo>
                    <a:cubicBezTo>
                      <a:pt x="16865" y="61231"/>
                      <a:pt x="16962" y="61329"/>
                      <a:pt x="17028" y="61492"/>
                    </a:cubicBezTo>
                    <a:cubicBezTo>
                      <a:pt x="16962" y="61394"/>
                      <a:pt x="16865" y="61263"/>
                      <a:pt x="16799" y="61100"/>
                    </a:cubicBezTo>
                    <a:close/>
                    <a:moveTo>
                      <a:pt x="18985" y="63938"/>
                    </a:moveTo>
                    <a:lnTo>
                      <a:pt x="19148" y="64101"/>
                    </a:lnTo>
                    <a:cubicBezTo>
                      <a:pt x="19083" y="64052"/>
                      <a:pt x="19034" y="63995"/>
                      <a:pt x="18985" y="63938"/>
                    </a:cubicBezTo>
                    <a:close/>
                    <a:moveTo>
                      <a:pt x="20257" y="65210"/>
                    </a:moveTo>
                    <a:lnTo>
                      <a:pt x="20257" y="65210"/>
                    </a:lnTo>
                    <a:cubicBezTo>
                      <a:pt x="20388" y="65308"/>
                      <a:pt x="20453" y="65373"/>
                      <a:pt x="20583" y="65504"/>
                    </a:cubicBezTo>
                    <a:cubicBezTo>
                      <a:pt x="20453" y="65406"/>
                      <a:pt x="20322" y="65308"/>
                      <a:pt x="20257" y="65210"/>
                    </a:cubicBezTo>
                    <a:close/>
                    <a:moveTo>
                      <a:pt x="12494" y="54739"/>
                    </a:moveTo>
                    <a:lnTo>
                      <a:pt x="12494" y="54739"/>
                    </a:lnTo>
                    <a:cubicBezTo>
                      <a:pt x="13635" y="59208"/>
                      <a:pt x="16082" y="63286"/>
                      <a:pt x="19670" y="66222"/>
                    </a:cubicBezTo>
                    <a:cubicBezTo>
                      <a:pt x="19269" y="66263"/>
                      <a:pt x="18864" y="66286"/>
                      <a:pt x="18462" y="66286"/>
                    </a:cubicBezTo>
                    <a:cubicBezTo>
                      <a:pt x="16638" y="66286"/>
                      <a:pt x="14853" y="65811"/>
                      <a:pt x="13570" y="64395"/>
                    </a:cubicBezTo>
                    <a:cubicBezTo>
                      <a:pt x="11189" y="61818"/>
                      <a:pt x="11580" y="57871"/>
                      <a:pt x="12494" y="54739"/>
                    </a:cubicBezTo>
                    <a:close/>
                    <a:moveTo>
                      <a:pt x="25378" y="68570"/>
                    </a:moveTo>
                    <a:cubicBezTo>
                      <a:pt x="25509" y="68603"/>
                      <a:pt x="25639" y="68635"/>
                      <a:pt x="25770" y="68733"/>
                    </a:cubicBezTo>
                    <a:cubicBezTo>
                      <a:pt x="25639" y="68668"/>
                      <a:pt x="25509" y="68603"/>
                      <a:pt x="25378" y="68570"/>
                    </a:cubicBezTo>
                    <a:close/>
                    <a:moveTo>
                      <a:pt x="29554" y="69875"/>
                    </a:moveTo>
                    <a:lnTo>
                      <a:pt x="29554" y="69875"/>
                    </a:lnTo>
                    <a:cubicBezTo>
                      <a:pt x="29684" y="69908"/>
                      <a:pt x="29749" y="69908"/>
                      <a:pt x="29880" y="69940"/>
                    </a:cubicBezTo>
                    <a:cubicBezTo>
                      <a:pt x="29749" y="69908"/>
                      <a:pt x="29619" y="69908"/>
                      <a:pt x="29554" y="69875"/>
                    </a:cubicBezTo>
                    <a:close/>
                    <a:moveTo>
                      <a:pt x="30271" y="70038"/>
                    </a:moveTo>
                    <a:cubicBezTo>
                      <a:pt x="30402" y="70038"/>
                      <a:pt x="30500" y="70038"/>
                      <a:pt x="30598" y="70071"/>
                    </a:cubicBezTo>
                    <a:cubicBezTo>
                      <a:pt x="30500" y="70071"/>
                      <a:pt x="30369" y="70038"/>
                      <a:pt x="30271" y="70038"/>
                    </a:cubicBezTo>
                    <a:close/>
                    <a:moveTo>
                      <a:pt x="26992" y="0"/>
                    </a:moveTo>
                    <a:cubicBezTo>
                      <a:pt x="25386" y="0"/>
                      <a:pt x="23725" y="274"/>
                      <a:pt x="22084" y="851"/>
                    </a:cubicBezTo>
                    <a:cubicBezTo>
                      <a:pt x="15658" y="3167"/>
                      <a:pt x="11874" y="9137"/>
                      <a:pt x="13276" y="14780"/>
                    </a:cubicBezTo>
                    <a:cubicBezTo>
                      <a:pt x="4893" y="20130"/>
                      <a:pt x="0" y="26067"/>
                      <a:pt x="1566" y="29916"/>
                    </a:cubicBezTo>
                    <a:cubicBezTo>
                      <a:pt x="2572" y="32313"/>
                      <a:pt x="5914" y="33475"/>
                      <a:pt x="10667" y="33475"/>
                    </a:cubicBezTo>
                    <a:cubicBezTo>
                      <a:pt x="11153" y="33475"/>
                      <a:pt x="11653" y="33463"/>
                      <a:pt x="12167" y="33439"/>
                    </a:cubicBezTo>
                    <a:cubicBezTo>
                      <a:pt x="12591" y="38593"/>
                      <a:pt x="12494" y="42996"/>
                      <a:pt x="12494" y="42996"/>
                    </a:cubicBezTo>
                    <a:cubicBezTo>
                      <a:pt x="12004" y="44856"/>
                      <a:pt x="11776" y="46813"/>
                      <a:pt x="11776" y="48737"/>
                    </a:cubicBezTo>
                    <a:cubicBezTo>
                      <a:pt x="8481" y="54381"/>
                      <a:pt x="6622" y="61394"/>
                      <a:pt x="11156" y="66352"/>
                    </a:cubicBezTo>
                    <a:cubicBezTo>
                      <a:pt x="13203" y="68603"/>
                      <a:pt x="15814" y="69455"/>
                      <a:pt x="18636" y="69455"/>
                    </a:cubicBezTo>
                    <a:cubicBezTo>
                      <a:pt x="20312" y="69455"/>
                      <a:pt x="22062" y="69154"/>
                      <a:pt x="23813" y="68668"/>
                    </a:cubicBezTo>
                    <a:cubicBezTo>
                      <a:pt x="25933" y="69647"/>
                      <a:pt x="28282" y="70266"/>
                      <a:pt x="30891" y="70462"/>
                    </a:cubicBezTo>
                    <a:cubicBezTo>
                      <a:pt x="30989" y="72256"/>
                      <a:pt x="30728" y="74279"/>
                      <a:pt x="29913" y="75355"/>
                    </a:cubicBezTo>
                    <a:cubicBezTo>
                      <a:pt x="29169" y="76347"/>
                      <a:pt x="28246" y="76693"/>
                      <a:pt x="27320" y="76693"/>
                    </a:cubicBezTo>
                    <a:cubicBezTo>
                      <a:pt x="25687" y="76693"/>
                      <a:pt x="24043" y="75615"/>
                      <a:pt x="23356" y="75094"/>
                    </a:cubicBezTo>
                    <a:cubicBezTo>
                      <a:pt x="23258" y="74996"/>
                      <a:pt x="23128" y="74964"/>
                      <a:pt x="23030" y="74931"/>
                    </a:cubicBezTo>
                    <a:cubicBezTo>
                      <a:pt x="23187" y="74006"/>
                      <a:pt x="22811" y="73791"/>
                      <a:pt x="22428" y="73791"/>
                    </a:cubicBezTo>
                    <a:cubicBezTo>
                      <a:pt x="22096" y="73791"/>
                      <a:pt x="21758" y="73952"/>
                      <a:pt x="21758" y="73952"/>
                    </a:cubicBezTo>
                    <a:cubicBezTo>
                      <a:pt x="20403" y="72509"/>
                      <a:pt x="19417" y="71948"/>
                      <a:pt x="18656" y="71948"/>
                    </a:cubicBezTo>
                    <a:cubicBezTo>
                      <a:pt x="17197" y="71948"/>
                      <a:pt x="16559" y="74002"/>
                      <a:pt x="15723" y="75844"/>
                    </a:cubicBezTo>
                    <a:cubicBezTo>
                      <a:pt x="14451" y="78682"/>
                      <a:pt x="12820" y="83477"/>
                      <a:pt x="16897" y="83477"/>
                    </a:cubicBezTo>
                    <a:cubicBezTo>
                      <a:pt x="20942" y="83477"/>
                      <a:pt x="19637" y="77704"/>
                      <a:pt x="19637" y="77704"/>
                    </a:cubicBezTo>
                    <a:lnTo>
                      <a:pt x="20257" y="77280"/>
                    </a:lnTo>
                    <a:cubicBezTo>
                      <a:pt x="20257" y="77280"/>
                      <a:pt x="20425" y="78526"/>
                      <a:pt x="20968" y="78526"/>
                    </a:cubicBezTo>
                    <a:cubicBezTo>
                      <a:pt x="21180" y="78526"/>
                      <a:pt x="21450" y="78334"/>
                      <a:pt x="21790" y="77802"/>
                    </a:cubicBezTo>
                    <a:cubicBezTo>
                      <a:pt x="22540" y="78454"/>
                      <a:pt x="24335" y="79726"/>
                      <a:pt x="26814" y="79987"/>
                    </a:cubicBezTo>
                    <a:cubicBezTo>
                      <a:pt x="27029" y="80007"/>
                      <a:pt x="27245" y="80017"/>
                      <a:pt x="27459" y="80017"/>
                    </a:cubicBezTo>
                    <a:cubicBezTo>
                      <a:pt x="29024" y="80017"/>
                      <a:pt x="30522" y="79473"/>
                      <a:pt x="31641" y="78095"/>
                    </a:cubicBezTo>
                    <a:cubicBezTo>
                      <a:pt x="33142" y="76301"/>
                      <a:pt x="33664" y="73333"/>
                      <a:pt x="33533" y="70527"/>
                    </a:cubicBezTo>
                    <a:cubicBezTo>
                      <a:pt x="35230" y="70430"/>
                      <a:pt x="36958" y="70201"/>
                      <a:pt x="38752" y="69777"/>
                    </a:cubicBezTo>
                    <a:cubicBezTo>
                      <a:pt x="38981" y="69745"/>
                      <a:pt x="39144" y="69712"/>
                      <a:pt x="39307" y="69647"/>
                    </a:cubicBezTo>
                    <a:cubicBezTo>
                      <a:pt x="39568" y="69614"/>
                      <a:pt x="39862" y="69516"/>
                      <a:pt x="40155" y="69451"/>
                    </a:cubicBezTo>
                    <a:cubicBezTo>
                      <a:pt x="43058" y="68766"/>
                      <a:pt x="45505" y="67820"/>
                      <a:pt x="47560" y="66711"/>
                    </a:cubicBezTo>
                    <a:cubicBezTo>
                      <a:pt x="47723" y="66841"/>
                      <a:pt x="47984" y="66972"/>
                      <a:pt x="48212" y="67004"/>
                    </a:cubicBezTo>
                    <a:cubicBezTo>
                      <a:pt x="50528" y="67461"/>
                      <a:pt x="51964" y="68962"/>
                      <a:pt x="52877" y="71147"/>
                    </a:cubicBezTo>
                    <a:cubicBezTo>
                      <a:pt x="53725" y="73202"/>
                      <a:pt x="54345" y="75681"/>
                      <a:pt x="54541" y="77899"/>
                    </a:cubicBezTo>
                    <a:cubicBezTo>
                      <a:pt x="54573" y="78258"/>
                      <a:pt x="54736" y="78552"/>
                      <a:pt x="54965" y="78748"/>
                    </a:cubicBezTo>
                    <a:cubicBezTo>
                      <a:pt x="53660" y="80052"/>
                      <a:pt x="55421" y="80379"/>
                      <a:pt x="55421" y="80379"/>
                    </a:cubicBezTo>
                    <a:cubicBezTo>
                      <a:pt x="55865" y="83308"/>
                      <a:pt x="56731" y="84247"/>
                      <a:pt x="57818" y="84247"/>
                    </a:cubicBezTo>
                    <a:cubicBezTo>
                      <a:pt x="58971" y="84247"/>
                      <a:pt x="60372" y="83192"/>
                      <a:pt x="61782" y="82336"/>
                    </a:cubicBezTo>
                    <a:cubicBezTo>
                      <a:pt x="64620" y="80672"/>
                      <a:pt x="68893" y="77443"/>
                      <a:pt x="65403" y="75029"/>
                    </a:cubicBezTo>
                    <a:cubicBezTo>
                      <a:pt x="64793" y="74605"/>
                      <a:pt x="64217" y="74430"/>
                      <a:pt x="63681" y="74430"/>
                    </a:cubicBezTo>
                    <a:cubicBezTo>
                      <a:pt x="61127" y="74430"/>
                      <a:pt x="59499" y="78421"/>
                      <a:pt x="59499" y="78421"/>
                    </a:cubicBezTo>
                    <a:lnTo>
                      <a:pt x="58748" y="78421"/>
                    </a:lnTo>
                    <a:cubicBezTo>
                      <a:pt x="58748" y="78421"/>
                      <a:pt x="59550" y="76818"/>
                      <a:pt x="58507" y="76818"/>
                    </a:cubicBezTo>
                    <a:cubicBezTo>
                      <a:pt x="58253" y="76818"/>
                      <a:pt x="57889" y="76913"/>
                      <a:pt x="57378" y="77149"/>
                    </a:cubicBezTo>
                    <a:cubicBezTo>
                      <a:pt x="57052" y="74344"/>
                      <a:pt x="56237" y="71049"/>
                      <a:pt x="54867" y="68603"/>
                    </a:cubicBezTo>
                    <a:cubicBezTo>
                      <a:pt x="53758" y="66711"/>
                      <a:pt x="52388" y="65471"/>
                      <a:pt x="50594" y="64721"/>
                    </a:cubicBezTo>
                    <a:cubicBezTo>
                      <a:pt x="54182" y="61818"/>
                      <a:pt x="56172" y="58034"/>
                      <a:pt x="57150" y="53565"/>
                    </a:cubicBezTo>
                    <a:cubicBezTo>
                      <a:pt x="57183" y="53467"/>
                      <a:pt x="57281" y="53435"/>
                      <a:pt x="57313" y="53337"/>
                    </a:cubicBezTo>
                    <a:cubicBezTo>
                      <a:pt x="57378" y="53239"/>
                      <a:pt x="57444" y="53076"/>
                      <a:pt x="57444" y="52913"/>
                    </a:cubicBezTo>
                    <a:cubicBezTo>
                      <a:pt x="57444" y="52684"/>
                      <a:pt x="57444" y="52489"/>
                      <a:pt x="57411" y="52293"/>
                    </a:cubicBezTo>
                    <a:cubicBezTo>
                      <a:pt x="57672" y="50629"/>
                      <a:pt x="57802" y="48868"/>
                      <a:pt x="57835" y="47041"/>
                    </a:cubicBezTo>
                    <a:cubicBezTo>
                      <a:pt x="57966" y="46813"/>
                      <a:pt x="58063" y="46584"/>
                      <a:pt x="57998" y="46258"/>
                    </a:cubicBezTo>
                    <a:cubicBezTo>
                      <a:pt x="57998" y="46095"/>
                      <a:pt x="57933" y="45932"/>
                      <a:pt x="57835" y="45802"/>
                    </a:cubicBezTo>
                    <a:lnTo>
                      <a:pt x="57835" y="45769"/>
                    </a:lnTo>
                    <a:cubicBezTo>
                      <a:pt x="57835" y="43551"/>
                      <a:pt x="57672" y="41267"/>
                      <a:pt x="57444" y="38919"/>
                    </a:cubicBezTo>
                    <a:cubicBezTo>
                      <a:pt x="61423" y="38788"/>
                      <a:pt x="65403" y="38299"/>
                      <a:pt x="69285" y="37516"/>
                    </a:cubicBezTo>
                    <a:cubicBezTo>
                      <a:pt x="69383" y="37810"/>
                      <a:pt x="69513" y="38071"/>
                      <a:pt x="69644" y="38299"/>
                    </a:cubicBezTo>
                    <a:cubicBezTo>
                      <a:pt x="69937" y="38860"/>
                      <a:pt x="70538" y="39159"/>
                      <a:pt x="71140" y="39159"/>
                    </a:cubicBezTo>
                    <a:cubicBezTo>
                      <a:pt x="71273" y="39159"/>
                      <a:pt x="71406" y="39144"/>
                      <a:pt x="71535" y="39114"/>
                    </a:cubicBezTo>
                    <a:lnTo>
                      <a:pt x="72123" y="38951"/>
                    </a:lnTo>
                    <a:cubicBezTo>
                      <a:pt x="72123" y="38951"/>
                      <a:pt x="72712" y="40084"/>
                      <a:pt x="73965" y="40084"/>
                    </a:cubicBezTo>
                    <a:cubicBezTo>
                      <a:pt x="74216" y="40084"/>
                      <a:pt x="74493" y="40039"/>
                      <a:pt x="74797" y="39930"/>
                    </a:cubicBezTo>
                    <a:cubicBezTo>
                      <a:pt x="74797" y="39930"/>
                      <a:pt x="75603" y="40147"/>
                      <a:pt x="76501" y="40147"/>
                    </a:cubicBezTo>
                    <a:cubicBezTo>
                      <a:pt x="77779" y="40147"/>
                      <a:pt x="79245" y="39708"/>
                      <a:pt x="78842" y="37581"/>
                    </a:cubicBezTo>
                    <a:cubicBezTo>
                      <a:pt x="79038" y="37483"/>
                      <a:pt x="79495" y="37223"/>
                      <a:pt x="79788" y="36766"/>
                    </a:cubicBezTo>
                    <a:cubicBezTo>
                      <a:pt x="79854" y="36635"/>
                      <a:pt x="80343" y="35787"/>
                      <a:pt x="79919" y="35004"/>
                    </a:cubicBezTo>
                    <a:cubicBezTo>
                      <a:pt x="79600" y="34500"/>
                      <a:pt x="79000" y="34168"/>
                      <a:pt x="78348" y="34168"/>
                    </a:cubicBezTo>
                    <a:cubicBezTo>
                      <a:pt x="78236" y="34168"/>
                      <a:pt x="78123" y="34178"/>
                      <a:pt x="78009" y="34198"/>
                    </a:cubicBezTo>
                    <a:lnTo>
                      <a:pt x="78009" y="34198"/>
                    </a:lnTo>
                    <a:cubicBezTo>
                      <a:pt x="78876" y="33983"/>
                      <a:pt x="84287" y="32337"/>
                      <a:pt x="83344" y="30633"/>
                    </a:cubicBezTo>
                    <a:cubicBezTo>
                      <a:pt x="83166" y="30321"/>
                      <a:pt x="82753" y="30198"/>
                      <a:pt x="82216" y="30198"/>
                    </a:cubicBezTo>
                    <a:cubicBezTo>
                      <a:pt x="80287" y="30198"/>
                      <a:pt x="76755" y="31775"/>
                      <a:pt x="76755" y="31775"/>
                    </a:cubicBezTo>
                    <a:cubicBezTo>
                      <a:pt x="76755" y="31775"/>
                      <a:pt x="75751" y="30894"/>
                      <a:pt x="74410" y="30894"/>
                    </a:cubicBezTo>
                    <a:cubicBezTo>
                      <a:pt x="73357" y="30894"/>
                      <a:pt x="72096" y="31437"/>
                      <a:pt x="70948" y="33373"/>
                    </a:cubicBezTo>
                    <a:cubicBezTo>
                      <a:pt x="70948" y="33373"/>
                      <a:pt x="70501" y="33118"/>
                      <a:pt x="70057" y="33118"/>
                    </a:cubicBezTo>
                    <a:cubicBezTo>
                      <a:pt x="69723" y="33118"/>
                      <a:pt x="69392" y="33262"/>
                      <a:pt x="69252" y="33765"/>
                    </a:cubicBezTo>
                    <a:cubicBezTo>
                      <a:pt x="69219" y="33895"/>
                      <a:pt x="69187" y="34156"/>
                      <a:pt x="69154" y="34482"/>
                    </a:cubicBezTo>
                    <a:cubicBezTo>
                      <a:pt x="65175" y="35298"/>
                      <a:pt x="61195" y="35787"/>
                      <a:pt x="57150" y="35885"/>
                    </a:cubicBezTo>
                    <a:cubicBezTo>
                      <a:pt x="56922" y="34058"/>
                      <a:pt x="56628" y="32232"/>
                      <a:pt x="56302" y="30307"/>
                    </a:cubicBezTo>
                    <a:cubicBezTo>
                      <a:pt x="55356" y="24794"/>
                      <a:pt x="53268" y="20717"/>
                      <a:pt x="50561" y="17748"/>
                    </a:cubicBezTo>
                    <a:cubicBezTo>
                      <a:pt x="55030" y="13801"/>
                      <a:pt x="57281" y="9920"/>
                      <a:pt x="56139" y="7147"/>
                    </a:cubicBezTo>
                    <a:cubicBezTo>
                      <a:pt x="55146" y="4737"/>
                      <a:pt x="51777" y="3559"/>
                      <a:pt x="47015" y="3559"/>
                    </a:cubicBezTo>
                    <a:cubicBezTo>
                      <a:pt x="44107" y="3559"/>
                      <a:pt x="40681" y="3998"/>
                      <a:pt x="36958" y="4864"/>
                    </a:cubicBezTo>
                    <a:cubicBezTo>
                      <a:pt x="34848" y="1791"/>
                      <a:pt x="31101" y="0"/>
                      <a:pt x="26992"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43;p36">
                <a:extLst>
                  <a:ext uri="{FF2B5EF4-FFF2-40B4-BE49-F238E27FC236}">
                    <a16:creationId xmlns:a16="http://schemas.microsoft.com/office/drawing/2014/main" id="{79DBAC4C-51F9-CEF5-9E7B-C691A165B224}"/>
                  </a:ext>
                </a:extLst>
              </p:cNvPr>
              <p:cNvSpPr/>
              <p:nvPr/>
            </p:nvSpPr>
            <p:spPr>
              <a:xfrm>
                <a:off x="3200289" y="4068683"/>
                <a:ext cx="79125" cy="189200"/>
              </a:xfrm>
              <a:custGeom>
                <a:avLst/>
                <a:gdLst/>
                <a:ahLst/>
                <a:cxnLst/>
                <a:rect l="l" t="t" r="r" b="b"/>
                <a:pathLst>
                  <a:path w="3165" h="7568" extrusionOk="0">
                    <a:moveTo>
                      <a:pt x="1664" y="1"/>
                    </a:moveTo>
                    <a:cubicBezTo>
                      <a:pt x="1631" y="99"/>
                      <a:pt x="1631" y="131"/>
                      <a:pt x="1566" y="229"/>
                    </a:cubicBezTo>
                    <a:cubicBezTo>
                      <a:pt x="1012" y="1632"/>
                      <a:pt x="490" y="3198"/>
                      <a:pt x="229" y="4731"/>
                    </a:cubicBezTo>
                    <a:cubicBezTo>
                      <a:pt x="98" y="5514"/>
                      <a:pt x="0" y="6492"/>
                      <a:pt x="490" y="7112"/>
                    </a:cubicBezTo>
                    <a:cubicBezTo>
                      <a:pt x="711" y="7408"/>
                      <a:pt x="1058" y="7567"/>
                      <a:pt x="1418" y="7567"/>
                    </a:cubicBezTo>
                    <a:cubicBezTo>
                      <a:pt x="1694" y="7567"/>
                      <a:pt x="1978" y="7473"/>
                      <a:pt x="2219" y="7275"/>
                    </a:cubicBezTo>
                    <a:cubicBezTo>
                      <a:pt x="3165" y="6525"/>
                      <a:pt x="2871" y="4992"/>
                      <a:pt x="2708" y="3981"/>
                    </a:cubicBezTo>
                    <a:cubicBezTo>
                      <a:pt x="2512" y="2611"/>
                      <a:pt x="2153" y="1273"/>
                      <a:pt x="1664"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44;p36">
                <a:extLst>
                  <a:ext uri="{FF2B5EF4-FFF2-40B4-BE49-F238E27FC236}">
                    <a16:creationId xmlns:a16="http://schemas.microsoft.com/office/drawing/2014/main" id="{1E99B20C-C0A7-1608-244B-E61F99A33B1F}"/>
                  </a:ext>
                </a:extLst>
              </p:cNvPr>
              <p:cNvSpPr/>
              <p:nvPr/>
            </p:nvSpPr>
            <p:spPr>
              <a:xfrm>
                <a:off x="1610657" y="4459128"/>
                <a:ext cx="90525" cy="216375"/>
              </a:xfrm>
              <a:custGeom>
                <a:avLst/>
                <a:gdLst/>
                <a:ahLst/>
                <a:cxnLst/>
                <a:rect l="l" t="t" r="r" b="b"/>
                <a:pathLst>
                  <a:path w="3621" h="8655" extrusionOk="0">
                    <a:moveTo>
                      <a:pt x="913" y="0"/>
                    </a:moveTo>
                    <a:cubicBezTo>
                      <a:pt x="881" y="65"/>
                      <a:pt x="881" y="163"/>
                      <a:pt x="816" y="229"/>
                    </a:cubicBezTo>
                    <a:cubicBezTo>
                      <a:pt x="359" y="1990"/>
                      <a:pt x="0" y="3817"/>
                      <a:pt x="0" y="5611"/>
                    </a:cubicBezTo>
                    <a:cubicBezTo>
                      <a:pt x="0" y="6524"/>
                      <a:pt x="0" y="7666"/>
                      <a:pt x="652" y="8286"/>
                    </a:cubicBezTo>
                    <a:cubicBezTo>
                      <a:pt x="929" y="8531"/>
                      <a:pt x="1270" y="8654"/>
                      <a:pt x="1608" y="8654"/>
                    </a:cubicBezTo>
                    <a:cubicBezTo>
                      <a:pt x="1989" y="8654"/>
                      <a:pt x="2366" y="8499"/>
                      <a:pt x="2642" y="8188"/>
                    </a:cubicBezTo>
                    <a:cubicBezTo>
                      <a:pt x="3621" y="7177"/>
                      <a:pt x="3066" y="5513"/>
                      <a:pt x="2707" y="4371"/>
                    </a:cubicBezTo>
                    <a:cubicBezTo>
                      <a:pt x="2283" y="2838"/>
                      <a:pt x="1631" y="1370"/>
                      <a:pt x="913"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45;p36">
                <a:extLst>
                  <a:ext uri="{FF2B5EF4-FFF2-40B4-BE49-F238E27FC236}">
                    <a16:creationId xmlns:a16="http://schemas.microsoft.com/office/drawing/2014/main" id="{574863A1-A0DE-6551-8ABD-E55292BFB7DC}"/>
                  </a:ext>
                </a:extLst>
              </p:cNvPr>
              <p:cNvSpPr/>
              <p:nvPr/>
            </p:nvSpPr>
            <p:spPr>
              <a:xfrm>
                <a:off x="3058100" y="2999375"/>
                <a:ext cx="210425" cy="168850"/>
              </a:xfrm>
              <a:custGeom>
                <a:avLst/>
                <a:gdLst/>
                <a:ahLst/>
                <a:cxnLst/>
                <a:rect l="l" t="t" r="r" b="b"/>
                <a:pathLst>
                  <a:path w="8417" h="6754" extrusionOk="0">
                    <a:moveTo>
                      <a:pt x="7373" y="1"/>
                    </a:moveTo>
                    <a:lnTo>
                      <a:pt x="0" y="5318"/>
                    </a:lnTo>
                    <a:lnTo>
                      <a:pt x="1044" y="6753"/>
                    </a:lnTo>
                    <a:lnTo>
                      <a:pt x="8416" y="1436"/>
                    </a:lnTo>
                    <a:lnTo>
                      <a:pt x="7373" y="1"/>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46;p36">
                <a:extLst>
                  <a:ext uri="{FF2B5EF4-FFF2-40B4-BE49-F238E27FC236}">
                    <a16:creationId xmlns:a16="http://schemas.microsoft.com/office/drawing/2014/main" id="{686A283B-14A1-C564-9D1B-339DA0C09030}"/>
                  </a:ext>
                </a:extLst>
              </p:cNvPr>
              <p:cNvSpPr/>
              <p:nvPr/>
            </p:nvSpPr>
            <p:spPr>
              <a:xfrm>
                <a:off x="3238325" y="3569425"/>
                <a:ext cx="210425" cy="53850"/>
              </a:xfrm>
              <a:custGeom>
                <a:avLst/>
                <a:gdLst/>
                <a:ahLst/>
                <a:cxnLst/>
                <a:rect l="l" t="t" r="r" b="b"/>
                <a:pathLst>
                  <a:path w="8417" h="2154" extrusionOk="0">
                    <a:moveTo>
                      <a:pt x="66" y="0"/>
                    </a:moveTo>
                    <a:lnTo>
                      <a:pt x="0" y="1762"/>
                    </a:lnTo>
                    <a:lnTo>
                      <a:pt x="8351" y="2153"/>
                    </a:lnTo>
                    <a:lnTo>
                      <a:pt x="8416" y="392"/>
                    </a:lnTo>
                    <a:lnTo>
                      <a:pt x="66" y="0"/>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47;p36">
                <a:extLst>
                  <a:ext uri="{FF2B5EF4-FFF2-40B4-BE49-F238E27FC236}">
                    <a16:creationId xmlns:a16="http://schemas.microsoft.com/office/drawing/2014/main" id="{2AC434CD-F434-CAA6-B392-7872F7B181CD}"/>
                  </a:ext>
                </a:extLst>
              </p:cNvPr>
              <p:cNvSpPr/>
              <p:nvPr/>
            </p:nvSpPr>
            <p:spPr>
              <a:xfrm>
                <a:off x="3172275" y="3258700"/>
                <a:ext cx="243850" cy="131325"/>
              </a:xfrm>
              <a:custGeom>
                <a:avLst/>
                <a:gdLst/>
                <a:ahLst/>
                <a:cxnLst/>
                <a:rect l="l" t="t" r="r" b="b"/>
                <a:pathLst>
                  <a:path w="9754" h="5253" extrusionOk="0">
                    <a:moveTo>
                      <a:pt x="9101" y="1"/>
                    </a:moveTo>
                    <a:lnTo>
                      <a:pt x="0" y="3622"/>
                    </a:lnTo>
                    <a:lnTo>
                      <a:pt x="653" y="5253"/>
                    </a:lnTo>
                    <a:lnTo>
                      <a:pt x="9754" y="1632"/>
                    </a:lnTo>
                    <a:lnTo>
                      <a:pt x="9101" y="1"/>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748;p36">
              <a:extLst>
                <a:ext uri="{FF2B5EF4-FFF2-40B4-BE49-F238E27FC236}">
                  <a16:creationId xmlns:a16="http://schemas.microsoft.com/office/drawing/2014/main" id="{4F03513B-8B84-7022-04A4-4327DAE5AD27}"/>
                </a:ext>
              </a:extLst>
            </p:cNvPr>
            <p:cNvGrpSpPr/>
            <p:nvPr/>
          </p:nvGrpSpPr>
          <p:grpSpPr>
            <a:xfrm>
              <a:off x="285458" y="868352"/>
              <a:ext cx="1991370" cy="1988280"/>
              <a:chOff x="363508" y="499852"/>
              <a:chExt cx="1991370" cy="1988280"/>
            </a:xfrm>
          </p:grpSpPr>
          <p:grpSp>
            <p:nvGrpSpPr>
              <p:cNvPr id="23" name="Google Shape;749;p36">
                <a:extLst>
                  <a:ext uri="{FF2B5EF4-FFF2-40B4-BE49-F238E27FC236}">
                    <a16:creationId xmlns:a16="http://schemas.microsoft.com/office/drawing/2014/main" id="{68D48779-C913-3592-F8E5-E76B1AE19DEC}"/>
                  </a:ext>
                </a:extLst>
              </p:cNvPr>
              <p:cNvGrpSpPr/>
              <p:nvPr/>
            </p:nvGrpSpPr>
            <p:grpSpPr>
              <a:xfrm>
                <a:off x="786505" y="1274102"/>
                <a:ext cx="885740" cy="849856"/>
                <a:chOff x="2006100" y="3826300"/>
                <a:chExt cx="946000" cy="907675"/>
              </a:xfrm>
            </p:grpSpPr>
            <p:sp>
              <p:nvSpPr>
                <p:cNvPr id="109" name="Google Shape;750;p36">
                  <a:extLst>
                    <a:ext uri="{FF2B5EF4-FFF2-40B4-BE49-F238E27FC236}">
                      <a16:creationId xmlns:a16="http://schemas.microsoft.com/office/drawing/2014/main" id="{B1BDECC4-C0EC-A861-2FE7-72FF8CDB78F3}"/>
                    </a:ext>
                  </a:extLst>
                </p:cNvPr>
                <p:cNvSpPr/>
                <p:nvPr/>
              </p:nvSpPr>
              <p:spPr>
                <a:xfrm>
                  <a:off x="2284200" y="3903025"/>
                  <a:ext cx="530100" cy="258850"/>
                </a:xfrm>
                <a:custGeom>
                  <a:avLst/>
                  <a:gdLst/>
                  <a:ahLst/>
                  <a:cxnLst/>
                  <a:rect l="l" t="t" r="r" b="b"/>
                  <a:pathLst>
                    <a:path w="21204" h="10354" extrusionOk="0">
                      <a:moveTo>
                        <a:pt x="17522" y="0"/>
                      </a:moveTo>
                      <a:cubicBezTo>
                        <a:pt x="17219" y="0"/>
                        <a:pt x="16919" y="22"/>
                        <a:pt x="16636" y="63"/>
                      </a:cubicBezTo>
                      <a:cubicBezTo>
                        <a:pt x="14320" y="454"/>
                        <a:pt x="12461" y="1922"/>
                        <a:pt x="10080" y="2183"/>
                      </a:cubicBezTo>
                      <a:cubicBezTo>
                        <a:pt x="7829" y="2477"/>
                        <a:pt x="5611" y="2151"/>
                        <a:pt x="3360" y="2575"/>
                      </a:cubicBezTo>
                      <a:cubicBezTo>
                        <a:pt x="1468" y="2933"/>
                        <a:pt x="0" y="3749"/>
                        <a:pt x="294" y="5576"/>
                      </a:cubicBezTo>
                      <a:cubicBezTo>
                        <a:pt x="620" y="7565"/>
                        <a:pt x="2349" y="8838"/>
                        <a:pt x="4371" y="9588"/>
                      </a:cubicBezTo>
                      <a:cubicBezTo>
                        <a:pt x="5676" y="10077"/>
                        <a:pt x="7111" y="10273"/>
                        <a:pt x="8384" y="10338"/>
                      </a:cubicBezTo>
                      <a:cubicBezTo>
                        <a:pt x="8603" y="10348"/>
                        <a:pt x="8822" y="10353"/>
                        <a:pt x="9042" y="10353"/>
                      </a:cubicBezTo>
                      <a:cubicBezTo>
                        <a:pt x="12418" y="10353"/>
                        <a:pt x="15815" y="9178"/>
                        <a:pt x="18235" y="6880"/>
                      </a:cubicBezTo>
                      <a:cubicBezTo>
                        <a:pt x="19572" y="5576"/>
                        <a:pt x="21203" y="3586"/>
                        <a:pt x="20746" y="1792"/>
                      </a:cubicBezTo>
                      <a:cubicBezTo>
                        <a:pt x="20424" y="476"/>
                        <a:pt x="18931" y="0"/>
                        <a:pt x="17522"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51;p36">
                  <a:extLst>
                    <a:ext uri="{FF2B5EF4-FFF2-40B4-BE49-F238E27FC236}">
                      <a16:creationId xmlns:a16="http://schemas.microsoft.com/office/drawing/2014/main" id="{CFE26D7B-1956-DDE8-DAA3-2944ED1BA024}"/>
                    </a:ext>
                  </a:extLst>
                </p:cNvPr>
                <p:cNvSpPr/>
                <p:nvPr/>
              </p:nvSpPr>
              <p:spPr>
                <a:xfrm>
                  <a:off x="2393475" y="4031675"/>
                  <a:ext cx="346600" cy="130200"/>
                </a:xfrm>
                <a:custGeom>
                  <a:avLst/>
                  <a:gdLst/>
                  <a:ahLst/>
                  <a:cxnLst/>
                  <a:rect l="l" t="t" r="r" b="b"/>
                  <a:pathLst>
                    <a:path w="13864" h="5208" extrusionOk="0">
                      <a:moveTo>
                        <a:pt x="8569" y="0"/>
                      </a:moveTo>
                      <a:cubicBezTo>
                        <a:pt x="7852" y="0"/>
                        <a:pt x="7111" y="76"/>
                        <a:pt x="6361" y="234"/>
                      </a:cubicBezTo>
                      <a:cubicBezTo>
                        <a:pt x="3425" y="788"/>
                        <a:pt x="1077" y="2419"/>
                        <a:pt x="0" y="4442"/>
                      </a:cubicBezTo>
                      <a:cubicBezTo>
                        <a:pt x="1305" y="4931"/>
                        <a:pt x="2740" y="5127"/>
                        <a:pt x="4013" y="5192"/>
                      </a:cubicBezTo>
                      <a:cubicBezTo>
                        <a:pt x="4232" y="5202"/>
                        <a:pt x="4451" y="5207"/>
                        <a:pt x="4671" y="5207"/>
                      </a:cubicBezTo>
                      <a:cubicBezTo>
                        <a:pt x="8047" y="5207"/>
                        <a:pt x="11444" y="4032"/>
                        <a:pt x="13864" y="1734"/>
                      </a:cubicBezTo>
                      <a:cubicBezTo>
                        <a:pt x="12552" y="641"/>
                        <a:pt x="10661" y="0"/>
                        <a:pt x="8569"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52;p36">
                  <a:extLst>
                    <a:ext uri="{FF2B5EF4-FFF2-40B4-BE49-F238E27FC236}">
                      <a16:creationId xmlns:a16="http://schemas.microsoft.com/office/drawing/2014/main" id="{57E59741-2CA5-0341-E178-8C037BF5FDA4}"/>
                    </a:ext>
                  </a:extLst>
                </p:cNvPr>
                <p:cNvSpPr/>
                <p:nvPr/>
              </p:nvSpPr>
              <p:spPr>
                <a:xfrm>
                  <a:off x="2736800" y="3833625"/>
                  <a:ext cx="181050" cy="245500"/>
                </a:xfrm>
                <a:custGeom>
                  <a:avLst/>
                  <a:gdLst/>
                  <a:ahLst/>
                  <a:cxnLst/>
                  <a:rect l="l" t="t" r="r" b="b"/>
                  <a:pathLst>
                    <a:path w="7242" h="9820" extrusionOk="0">
                      <a:moveTo>
                        <a:pt x="6165" y="1"/>
                      </a:moveTo>
                      <a:cubicBezTo>
                        <a:pt x="2577" y="1110"/>
                        <a:pt x="0" y="3589"/>
                        <a:pt x="587" y="6264"/>
                      </a:cubicBezTo>
                      <a:cubicBezTo>
                        <a:pt x="1142" y="8939"/>
                        <a:pt x="4795" y="9754"/>
                        <a:pt x="7242" y="9820"/>
                      </a:cubicBezTo>
                      <a:lnTo>
                        <a:pt x="6165" y="1"/>
                      </a:ln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53;p36">
                  <a:extLst>
                    <a:ext uri="{FF2B5EF4-FFF2-40B4-BE49-F238E27FC236}">
                      <a16:creationId xmlns:a16="http://schemas.microsoft.com/office/drawing/2014/main" id="{3479E4C3-59E5-202B-A83D-1F4E6DEF59B6}"/>
                    </a:ext>
                  </a:extLst>
                </p:cNvPr>
                <p:cNvSpPr/>
                <p:nvPr/>
              </p:nvSpPr>
              <p:spPr>
                <a:xfrm>
                  <a:off x="2736800" y="3833625"/>
                  <a:ext cx="181050" cy="245500"/>
                </a:xfrm>
                <a:custGeom>
                  <a:avLst/>
                  <a:gdLst/>
                  <a:ahLst/>
                  <a:cxnLst/>
                  <a:rect l="l" t="t" r="r" b="b"/>
                  <a:pathLst>
                    <a:path w="7242" h="9820" fill="none" extrusionOk="0">
                      <a:moveTo>
                        <a:pt x="6165" y="1"/>
                      </a:moveTo>
                      <a:cubicBezTo>
                        <a:pt x="2577" y="1110"/>
                        <a:pt x="0" y="3589"/>
                        <a:pt x="587" y="6264"/>
                      </a:cubicBezTo>
                      <a:cubicBezTo>
                        <a:pt x="1142" y="8939"/>
                        <a:pt x="4795" y="9754"/>
                        <a:pt x="7242" y="982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54;p36">
                  <a:extLst>
                    <a:ext uri="{FF2B5EF4-FFF2-40B4-BE49-F238E27FC236}">
                      <a16:creationId xmlns:a16="http://schemas.microsoft.com/office/drawing/2014/main" id="{A4BD3D95-0B0D-A127-5914-ED11A9D860C5}"/>
                    </a:ext>
                  </a:extLst>
                </p:cNvPr>
                <p:cNvSpPr/>
                <p:nvPr/>
              </p:nvSpPr>
              <p:spPr>
                <a:xfrm>
                  <a:off x="2230850" y="4098450"/>
                  <a:ext cx="27375" cy="19925"/>
                </a:xfrm>
                <a:custGeom>
                  <a:avLst/>
                  <a:gdLst/>
                  <a:ahLst/>
                  <a:cxnLst/>
                  <a:rect l="l" t="t" r="r" b="b"/>
                  <a:pathLst>
                    <a:path w="1095" h="797" extrusionOk="0">
                      <a:moveTo>
                        <a:pt x="558" y="1"/>
                      </a:moveTo>
                      <a:cubicBezTo>
                        <a:pt x="530" y="1"/>
                        <a:pt x="501" y="4"/>
                        <a:pt x="471" y="9"/>
                      </a:cubicBezTo>
                      <a:cubicBezTo>
                        <a:pt x="1" y="72"/>
                        <a:pt x="102" y="796"/>
                        <a:pt x="573" y="796"/>
                      </a:cubicBezTo>
                      <a:cubicBezTo>
                        <a:pt x="593" y="796"/>
                        <a:pt x="613" y="795"/>
                        <a:pt x="634" y="792"/>
                      </a:cubicBezTo>
                      <a:cubicBezTo>
                        <a:pt x="1094" y="700"/>
                        <a:pt x="1006" y="1"/>
                        <a:pt x="558"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55;p36">
                  <a:extLst>
                    <a:ext uri="{FF2B5EF4-FFF2-40B4-BE49-F238E27FC236}">
                      <a16:creationId xmlns:a16="http://schemas.microsoft.com/office/drawing/2014/main" id="{93BE82B0-24B2-72CA-7E9B-D370BFAC25CA}"/>
                    </a:ext>
                  </a:extLst>
                </p:cNvPr>
                <p:cNvSpPr/>
                <p:nvPr/>
              </p:nvSpPr>
              <p:spPr>
                <a:xfrm>
                  <a:off x="2804375" y="3934550"/>
                  <a:ext cx="27150" cy="19200"/>
                </a:xfrm>
                <a:custGeom>
                  <a:avLst/>
                  <a:gdLst/>
                  <a:ahLst/>
                  <a:cxnLst/>
                  <a:rect l="l" t="t" r="r" b="b"/>
                  <a:pathLst>
                    <a:path w="1086" h="768" extrusionOk="0">
                      <a:moveTo>
                        <a:pt x="549" y="0"/>
                      </a:moveTo>
                      <a:cubicBezTo>
                        <a:pt x="521" y="0"/>
                        <a:pt x="492" y="3"/>
                        <a:pt x="461" y="9"/>
                      </a:cubicBezTo>
                      <a:cubicBezTo>
                        <a:pt x="1" y="70"/>
                        <a:pt x="60" y="768"/>
                        <a:pt x="532" y="768"/>
                      </a:cubicBezTo>
                      <a:cubicBezTo>
                        <a:pt x="561" y="768"/>
                        <a:pt x="592" y="765"/>
                        <a:pt x="624" y="759"/>
                      </a:cubicBezTo>
                      <a:cubicBezTo>
                        <a:pt x="1085" y="698"/>
                        <a:pt x="996" y="0"/>
                        <a:pt x="549"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56;p36">
                  <a:extLst>
                    <a:ext uri="{FF2B5EF4-FFF2-40B4-BE49-F238E27FC236}">
                      <a16:creationId xmlns:a16="http://schemas.microsoft.com/office/drawing/2014/main" id="{E2281C8A-C496-4315-B7B8-2623F91DC6F2}"/>
                    </a:ext>
                  </a:extLst>
                </p:cNvPr>
                <p:cNvSpPr/>
                <p:nvPr/>
              </p:nvSpPr>
              <p:spPr>
                <a:xfrm>
                  <a:off x="2907125" y="3920675"/>
                  <a:ext cx="27125" cy="20025"/>
                </a:xfrm>
                <a:custGeom>
                  <a:avLst/>
                  <a:gdLst/>
                  <a:ahLst/>
                  <a:cxnLst/>
                  <a:rect l="l" t="t" r="r" b="b"/>
                  <a:pathLst>
                    <a:path w="1085" h="801" extrusionOk="0">
                      <a:moveTo>
                        <a:pt x="547" y="1"/>
                      </a:moveTo>
                      <a:cubicBezTo>
                        <a:pt x="520" y="1"/>
                        <a:pt x="491" y="3"/>
                        <a:pt x="461" y="9"/>
                      </a:cubicBezTo>
                      <a:cubicBezTo>
                        <a:pt x="1" y="101"/>
                        <a:pt x="90" y="801"/>
                        <a:pt x="537" y="801"/>
                      </a:cubicBezTo>
                      <a:cubicBezTo>
                        <a:pt x="565" y="801"/>
                        <a:pt x="594" y="798"/>
                        <a:pt x="625" y="792"/>
                      </a:cubicBezTo>
                      <a:cubicBezTo>
                        <a:pt x="1084" y="670"/>
                        <a:pt x="968" y="1"/>
                        <a:pt x="547"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57;p36">
                  <a:extLst>
                    <a:ext uri="{FF2B5EF4-FFF2-40B4-BE49-F238E27FC236}">
                      <a16:creationId xmlns:a16="http://schemas.microsoft.com/office/drawing/2014/main" id="{37355E82-56E4-C683-EAD8-7E51AACF1A00}"/>
                    </a:ext>
                  </a:extLst>
                </p:cNvPr>
                <p:cNvSpPr/>
                <p:nvPr/>
              </p:nvSpPr>
              <p:spPr>
                <a:xfrm>
                  <a:off x="2871850" y="3984300"/>
                  <a:ext cx="27350" cy="19900"/>
                </a:xfrm>
                <a:custGeom>
                  <a:avLst/>
                  <a:gdLst/>
                  <a:ahLst/>
                  <a:cxnLst/>
                  <a:rect l="l" t="t" r="r" b="b"/>
                  <a:pathLst>
                    <a:path w="1094" h="796" extrusionOk="0">
                      <a:moveTo>
                        <a:pt x="552" y="0"/>
                      </a:moveTo>
                      <a:cubicBezTo>
                        <a:pt x="526" y="0"/>
                        <a:pt x="499" y="3"/>
                        <a:pt x="470" y="9"/>
                      </a:cubicBezTo>
                      <a:cubicBezTo>
                        <a:pt x="0" y="71"/>
                        <a:pt x="102" y="795"/>
                        <a:pt x="572" y="795"/>
                      </a:cubicBezTo>
                      <a:cubicBezTo>
                        <a:pt x="592" y="795"/>
                        <a:pt x="612" y="794"/>
                        <a:pt x="633" y="792"/>
                      </a:cubicBezTo>
                      <a:cubicBezTo>
                        <a:pt x="1094" y="699"/>
                        <a:pt x="976" y="0"/>
                        <a:pt x="552"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58;p36">
                  <a:extLst>
                    <a:ext uri="{FF2B5EF4-FFF2-40B4-BE49-F238E27FC236}">
                      <a16:creationId xmlns:a16="http://schemas.microsoft.com/office/drawing/2014/main" id="{435F0418-5F65-79FC-4AD4-B273FAFEEC80}"/>
                    </a:ext>
                  </a:extLst>
                </p:cNvPr>
                <p:cNvSpPr/>
                <p:nvPr/>
              </p:nvSpPr>
              <p:spPr>
                <a:xfrm>
                  <a:off x="2677275" y="4185125"/>
                  <a:ext cx="83200" cy="81575"/>
                </a:xfrm>
                <a:custGeom>
                  <a:avLst/>
                  <a:gdLst/>
                  <a:ahLst/>
                  <a:cxnLst/>
                  <a:rect l="l" t="t" r="r" b="b"/>
                  <a:pathLst>
                    <a:path w="3328" h="3263" extrusionOk="0">
                      <a:moveTo>
                        <a:pt x="2544" y="0"/>
                      </a:moveTo>
                      <a:lnTo>
                        <a:pt x="0" y="1566"/>
                      </a:lnTo>
                      <a:lnTo>
                        <a:pt x="522" y="3262"/>
                      </a:lnTo>
                      <a:lnTo>
                        <a:pt x="3327" y="2740"/>
                      </a:lnTo>
                      <a:lnTo>
                        <a:pt x="2544" y="0"/>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59;p36">
                  <a:extLst>
                    <a:ext uri="{FF2B5EF4-FFF2-40B4-BE49-F238E27FC236}">
                      <a16:creationId xmlns:a16="http://schemas.microsoft.com/office/drawing/2014/main" id="{DF18A5FA-8CD7-C5BB-FB32-394052ECDE7F}"/>
                    </a:ext>
                  </a:extLst>
                </p:cNvPr>
                <p:cNvSpPr/>
                <p:nvPr/>
              </p:nvSpPr>
              <p:spPr>
                <a:xfrm>
                  <a:off x="2440775" y="4194075"/>
                  <a:ext cx="131325" cy="208000"/>
                </a:xfrm>
                <a:custGeom>
                  <a:avLst/>
                  <a:gdLst/>
                  <a:ahLst/>
                  <a:cxnLst/>
                  <a:rect l="l" t="t" r="r" b="b"/>
                  <a:pathLst>
                    <a:path w="5253" h="8320" extrusionOk="0">
                      <a:moveTo>
                        <a:pt x="3588" y="1"/>
                      </a:moveTo>
                      <a:cubicBezTo>
                        <a:pt x="2479" y="66"/>
                        <a:pt x="1240" y="164"/>
                        <a:pt x="0" y="392"/>
                      </a:cubicBezTo>
                      <a:cubicBezTo>
                        <a:pt x="1142" y="1926"/>
                        <a:pt x="2121" y="4405"/>
                        <a:pt x="1957" y="8319"/>
                      </a:cubicBezTo>
                      <a:cubicBezTo>
                        <a:pt x="3067" y="7960"/>
                        <a:pt x="4143" y="7569"/>
                        <a:pt x="5122" y="7112"/>
                      </a:cubicBezTo>
                      <a:cubicBezTo>
                        <a:pt x="5252" y="3817"/>
                        <a:pt x="4502" y="1534"/>
                        <a:pt x="3588"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60;p36">
                  <a:extLst>
                    <a:ext uri="{FF2B5EF4-FFF2-40B4-BE49-F238E27FC236}">
                      <a16:creationId xmlns:a16="http://schemas.microsoft.com/office/drawing/2014/main" id="{3D458D4E-E82A-E746-4C38-7674EF40287D}"/>
                    </a:ext>
                  </a:extLst>
                </p:cNvPr>
                <p:cNvSpPr/>
                <p:nvPr/>
              </p:nvSpPr>
              <p:spPr>
                <a:xfrm>
                  <a:off x="2053400" y="4358825"/>
                  <a:ext cx="63650" cy="92050"/>
                </a:xfrm>
                <a:custGeom>
                  <a:avLst/>
                  <a:gdLst/>
                  <a:ahLst/>
                  <a:cxnLst/>
                  <a:rect l="l" t="t" r="r" b="b"/>
                  <a:pathLst>
                    <a:path w="2546" h="3682" extrusionOk="0">
                      <a:moveTo>
                        <a:pt x="1371" y="0"/>
                      </a:moveTo>
                      <a:lnTo>
                        <a:pt x="653" y="196"/>
                      </a:lnTo>
                      <a:cubicBezTo>
                        <a:pt x="229" y="261"/>
                        <a:pt x="1" y="718"/>
                        <a:pt x="99" y="1109"/>
                      </a:cubicBezTo>
                      <a:lnTo>
                        <a:pt x="816" y="3197"/>
                      </a:lnTo>
                      <a:cubicBezTo>
                        <a:pt x="869" y="3514"/>
                        <a:pt x="1115" y="3681"/>
                        <a:pt x="1414" y="3681"/>
                      </a:cubicBezTo>
                      <a:cubicBezTo>
                        <a:pt x="1484" y="3681"/>
                        <a:pt x="1558" y="3672"/>
                        <a:pt x="1632" y="3654"/>
                      </a:cubicBezTo>
                      <a:lnTo>
                        <a:pt x="2545" y="3360"/>
                      </a:lnTo>
                      <a:lnTo>
                        <a:pt x="1371" y="0"/>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61;p36">
                  <a:extLst>
                    <a:ext uri="{FF2B5EF4-FFF2-40B4-BE49-F238E27FC236}">
                      <a16:creationId xmlns:a16="http://schemas.microsoft.com/office/drawing/2014/main" id="{C979B829-2895-C4F7-5E63-10AE05AE3534}"/>
                    </a:ext>
                  </a:extLst>
                </p:cNvPr>
                <p:cNvSpPr/>
                <p:nvPr/>
              </p:nvSpPr>
              <p:spPr>
                <a:xfrm>
                  <a:off x="2080325" y="4316400"/>
                  <a:ext cx="100325" cy="143050"/>
                </a:xfrm>
                <a:custGeom>
                  <a:avLst/>
                  <a:gdLst/>
                  <a:ahLst/>
                  <a:cxnLst/>
                  <a:rect l="l" t="t" r="r" b="b"/>
                  <a:pathLst>
                    <a:path w="4013" h="5722" extrusionOk="0">
                      <a:moveTo>
                        <a:pt x="2121" y="1"/>
                      </a:moveTo>
                      <a:lnTo>
                        <a:pt x="1044" y="262"/>
                      </a:lnTo>
                      <a:cubicBezTo>
                        <a:pt x="392" y="425"/>
                        <a:pt x="0" y="1110"/>
                        <a:pt x="229" y="1730"/>
                      </a:cubicBezTo>
                      <a:lnTo>
                        <a:pt x="1272" y="4992"/>
                      </a:lnTo>
                      <a:cubicBezTo>
                        <a:pt x="1432" y="5443"/>
                        <a:pt x="1850" y="5722"/>
                        <a:pt x="2282" y="5722"/>
                      </a:cubicBezTo>
                      <a:cubicBezTo>
                        <a:pt x="2381" y="5722"/>
                        <a:pt x="2480" y="5707"/>
                        <a:pt x="2577" y="5677"/>
                      </a:cubicBezTo>
                      <a:lnTo>
                        <a:pt x="4013" y="5285"/>
                      </a:lnTo>
                      <a:lnTo>
                        <a:pt x="2121" y="1"/>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62;p36">
                  <a:extLst>
                    <a:ext uri="{FF2B5EF4-FFF2-40B4-BE49-F238E27FC236}">
                      <a16:creationId xmlns:a16="http://schemas.microsoft.com/office/drawing/2014/main" id="{A3F6D89F-4517-AE7D-8F05-3FFFC08B6AFE}"/>
                    </a:ext>
                  </a:extLst>
                </p:cNvPr>
                <p:cNvSpPr/>
                <p:nvPr/>
              </p:nvSpPr>
              <p:spPr>
                <a:xfrm>
                  <a:off x="2231300" y="4466700"/>
                  <a:ext cx="339800" cy="259525"/>
                </a:xfrm>
                <a:custGeom>
                  <a:avLst/>
                  <a:gdLst/>
                  <a:ahLst/>
                  <a:cxnLst/>
                  <a:rect l="l" t="t" r="r" b="b"/>
                  <a:pathLst>
                    <a:path w="13592" h="10381" extrusionOk="0">
                      <a:moveTo>
                        <a:pt x="2623" y="0"/>
                      </a:moveTo>
                      <a:cubicBezTo>
                        <a:pt x="2554" y="0"/>
                        <a:pt x="2483" y="8"/>
                        <a:pt x="2410" y="24"/>
                      </a:cubicBezTo>
                      <a:cubicBezTo>
                        <a:pt x="1529" y="252"/>
                        <a:pt x="1594" y="2568"/>
                        <a:pt x="1921" y="4199"/>
                      </a:cubicBezTo>
                      <a:lnTo>
                        <a:pt x="1855" y="4003"/>
                      </a:lnTo>
                      <a:cubicBezTo>
                        <a:pt x="1855" y="4003"/>
                        <a:pt x="1616" y="3945"/>
                        <a:pt x="1315" y="3945"/>
                      </a:cubicBezTo>
                      <a:cubicBezTo>
                        <a:pt x="838" y="3945"/>
                        <a:pt x="206" y="4092"/>
                        <a:pt x="126" y="4851"/>
                      </a:cubicBezTo>
                      <a:cubicBezTo>
                        <a:pt x="0" y="6017"/>
                        <a:pt x="1975" y="10381"/>
                        <a:pt x="3580" y="10381"/>
                      </a:cubicBezTo>
                      <a:cubicBezTo>
                        <a:pt x="3636" y="10381"/>
                        <a:pt x="3692" y="10375"/>
                        <a:pt x="3747" y="10364"/>
                      </a:cubicBezTo>
                      <a:cubicBezTo>
                        <a:pt x="4824" y="10136"/>
                        <a:pt x="4856" y="9320"/>
                        <a:pt x="4856" y="9320"/>
                      </a:cubicBezTo>
                      <a:cubicBezTo>
                        <a:pt x="5313" y="9382"/>
                        <a:pt x="5753" y="9410"/>
                        <a:pt x="6174" y="9410"/>
                      </a:cubicBezTo>
                      <a:cubicBezTo>
                        <a:pt x="11138" y="9410"/>
                        <a:pt x="13592" y="5455"/>
                        <a:pt x="12359" y="4493"/>
                      </a:cubicBezTo>
                      <a:cubicBezTo>
                        <a:pt x="12196" y="4362"/>
                        <a:pt x="12131" y="4329"/>
                        <a:pt x="12131" y="4329"/>
                      </a:cubicBezTo>
                      <a:cubicBezTo>
                        <a:pt x="12522" y="2372"/>
                        <a:pt x="11054" y="2242"/>
                        <a:pt x="11054" y="2242"/>
                      </a:cubicBezTo>
                      <a:cubicBezTo>
                        <a:pt x="11315" y="1296"/>
                        <a:pt x="10989" y="839"/>
                        <a:pt x="10597" y="643"/>
                      </a:cubicBezTo>
                      <a:cubicBezTo>
                        <a:pt x="10475" y="570"/>
                        <a:pt x="10344" y="533"/>
                        <a:pt x="10212" y="533"/>
                      </a:cubicBezTo>
                      <a:cubicBezTo>
                        <a:pt x="9991" y="533"/>
                        <a:pt x="9770" y="635"/>
                        <a:pt x="9586" y="839"/>
                      </a:cubicBezTo>
                      <a:cubicBezTo>
                        <a:pt x="8053" y="2698"/>
                        <a:pt x="4334" y="2862"/>
                        <a:pt x="4334" y="2862"/>
                      </a:cubicBezTo>
                      <a:cubicBezTo>
                        <a:pt x="4334" y="2862"/>
                        <a:pt x="3951" y="0"/>
                        <a:pt x="2623"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63;p36">
                  <a:extLst>
                    <a:ext uri="{FF2B5EF4-FFF2-40B4-BE49-F238E27FC236}">
                      <a16:creationId xmlns:a16="http://schemas.microsoft.com/office/drawing/2014/main" id="{7595CED0-C5D9-4EA0-449F-F93470720426}"/>
                    </a:ext>
                  </a:extLst>
                </p:cNvPr>
                <p:cNvSpPr/>
                <p:nvPr/>
              </p:nvSpPr>
              <p:spPr>
                <a:xfrm>
                  <a:off x="2231175" y="4459125"/>
                  <a:ext cx="342550" cy="274850"/>
                </a:xfrm>
                <a:custGeom>
                  <a:avLst/>
                  <a:gdLst/>
                  <a:ahLst/>
                  <a:cxnLst/>
                  <a:rect l="l" t="t" r="r" b="b"/>
                  <a:pathLst>
                    <a:path w="13702" h="10994" fill="none" extrusionOk="0">
                      <a:moveTo>
                        <a:pt x="1860" y="4306"/>
                      </a:moveTo>
                      <a:cubicBezTo>
                        <a:pt x="1860" y="4306"/>
                        <a:pt x="262" y="3915"/>
                        <a:pt x="131" y="5154"/>
                      </a:cubicBezTo>
                      <a:cubicBezTo>
                        <a:pt x="1" y="6361"/>
                        <a:pt x="2121" y="10993"/>
                        <a:pt x="3752" y="10667"/>
                      </a:cubicBezTo>
                      <a:cubicBezTo>
                        <a:pt x="4829" y="10439"/>
                        <a:pt x="4861" y="9623"/>
                        <a:pt x="4861" y="9623"/>
                      </a:cubicBezTo>
                      <a:cubicBezTo>
                        <a:pt x="10700" y="10406"/>
                        <a:pt x="13701" y="5839"/>
                        <a:pt x="12364" y="4796"/>
                      </a:cubicBezTo>
                      <a:cubicBezTo>
                        <a:pt x="12201" y="4665"/>
                        <a:pt x="12136" y="4632"/>
                        <a:pt x="12136" y="4632"/>
                      </a:cubicBezTo>
                      <a:cubicBezTo>
                        <a:pt x="12527" y="2675"/>
                        <a:pt x="11059" y="2545"/>
                        <a:pt x="11059" y="2545"/>
                      </a:cubicBezTo>
                      <a:cubicBezTo>
                        <a:pt x="11320" y="1599"/>
                        <a:pt x="10994" y="1142"/>
                        <a:pt x="10602" y="946"/>
                      </a:cubicBezTo>
                      <a:cubicBezTo>
                        <a:pt x="10276" y="751"/>
                        <a:pt x="9885" y="816"/>
                        <a:pt x="9591" y="1142"/>
                      </a:cubicBezTo>
                      <a:cubicBezTo>
                        <a:pt x="8058" y="3001"/>
                        <a:pt x="4339" y="3165"/>
                        <a:pt x="4339" y="3165"/>
                      </a:cubicBezTo>
                      <a:cubicBezTo>
                        <a:pt x="4339" y="3165"/>
                        <a:pt x="3915" y="0"/>
                        <a:pt x="2415" y="327"/>
                      </a:cubicBezTo>
                      <a:cubicBezTo>
                        <a:pt x="1534" y="555"/>
                        <a:pt x="1599" y="2871"/>
                        <a:pt x="1926" y="4502"/>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64;p36">
                  <a:extLst>
                    <a:ext uri="{FF2B5EF4-FFF2-40B4-BE49-F238E27FC236}">
                      <a16:creationId xmlns:a16="http://schemas.microsoft.com/office/drawing/2014/main" id="{A1C6A353-4A3D-2287-1F6B-E47202D9E3D3}"/>
                    </a:ext>
                  </a:extLst>
                </p:cNvPr>
                <p:cNvSpPr/>
                <p:nvPr/>
              </p:nvSpPr>
              <p:spPr>
                <a:xfrm>
                  <a:off x="2412225" y="4521925"/>
                  <a:ext cx="95450" cy="57100"/>
                </a:xfrm>
                <a:custGeom>
                  <a:avLst/>
                  <a:gdLst/>
                  <a:ahLst/>
                  <a:cxnLst/>
                  <a:rect l="l" t="t" r="r" b="b"/>
                  <a:pathLst>
                    <a:path w="3818" h="2284" fill="none" extrusionOk="0">
                      <a:moveTo>
                        <a:pt x="1" y="2284"/>
                      </a:moveTo>
                      <a:cubicBezTo>
                        <a:pt x="1" y="2284"/>
                        <a:pt x="2153" y="2120"/>
                        <a:pt x="3817" y="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65;p36">
                  <a:extLst>
                    <a:ext uri="{FF2B5EF4-FFF2-40B4-BE49-F238E27FC236}">
                      <a16:creationId xmlns:a16="http://schemas.microsoft.com/office/drawing/2014/main" id="{A2519F38-46DF-4733-BFEA-D7EE6F6AF9A4}"/>
                    </a:ext>
                  </a:extLst>
                </p:cNvPr>
                <p:cNvSpPr/>
                <p:nvPr/>
              </p:nvSpPr>
              <p:spPr>
                <a:xfrm>
                  <a:off x="2432625" y="4574925"/>
                  <a:ext cx="102775" cy="59550"/>
                </a:xfrm>
                <a:custGeom>
                  <a:avLst/>
                  <a:gdLst/>
                  <a:ahLst/>
                  <a:cxnLst/>
                  <a:rect l="l" t="t" r="r" b="b"/>
                  <a:pathLst>
                    <a:path w="4111" h="2382" fill="none" extrusionOk="0">
                      <a:moveTo>
                        <a:pt x="0" y="2382"/>
                      </a:moveTo>
                      <a:cubicBezTo>
                        <a:pt x="0" y="2382"/>
                        <a:pt x="2120" y="2055"/>
                        <a:pt x="4110" y="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66;p36">
                  <a:extLst>
                    <a:ext uri="{FF2B5EF4-FFF2-40B4-BE49-F238E27FC236}">
                      <a16:creationId xmlns:a16="http://schemas.microsoft.com/office/drawing/2014/main" id="{885A297F-9ECA-9C42-98D8-3E84E84F0A7E}"/>
                    </a:ext>
                  </a:extLst>
                </p:cNvPr>
                <p:cNvSpPr/>
                <p:nvPr/>
              </p:nvSpPr>
              <p:spPr>
                <a:xfrm>
                  <a:off x="2279300" y="4568400"/>
                  <a:ext cx="17150" cy="39975"/>
                </a:xfrm>
                <a:custGeom>
                  <a:avLst/>
                  <a:gdLst/>
                  <a:ahLst/>
                  <a:cxnLst/>
                  <a:rect l="l" t="t" r="r" b="b"/>
                  <a:pathLst>
                    <a:path w="686" h="1599" fill="none" extrusionOk="0">
                      <a:moveTo>
                        <a:pt x="1" y="0"/>
                      </a:moveTo>
                      <a:lnTo>
                        <a:pt x="686" y="1599"/>
                      </a:ln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67;p36">
                  <a:extLst>
                    <a:ext uri="{FF2B5EF4-FFF2-40B4-BE49-F238E27FC236}">
                      <a16:creationId xmlns:a16="http://schemas.microsoft.com/office/drawing/2014/main" id="{4F002349-8B2E-EBA5-2E4D-8F9A9C5C3B80}"/>
                    </a:ext>
                  </a:extLst>
                </p:cNvPr>
                <p:cNvSpPr/>
                <p:nvPr/>
              </p:nvSpPr>
              <p:spPr>
                <a:xfrm>
                  <a:off x="2333950" y="4672775"/>
                  <a:ext cx="19575" cy="26950"/>
                </a:xfrm>
                <a:custGeom>
                  <a:avLst/>
                  <a:gdLst/>
                  <a:ahLst/>
                  <a:cxnLst/>
                  <a:rect l="l" t="t" r="r" b="b"/>
                  <a:pathLst>
                    <a:path w="783" h="1078" extrusionOk="0">
                      <a:moveTo>
                        <a:pt x="0" y="1"/>
                      </a:moveTo>
                      <a:lnTo>
                        <a:pt x="783" y="1077"/>
                      </a:lnTo>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68;p36">
                  <a:extLst>
                    <a:ext uri="{FF2B5EF4-FFF2-40B4-BE49-F238E27FC236}">
                      <a16:creationId xmlns:a16="http://schemas.microsoft.com/office/drawing/2014/main" id="{54C995D8-5612-0637-10A3-DD97CDD8970A}"/>
                    </a:ext>
                  </a:extLst>
                </p:cNvPr>
                <p:cNvSpPr/>
                <p:nvPr/>
              </p:nvSpPr>
              <p:spPr>
                <a:xfrm>
                  <a:off x="2333950" y="4672775"/>
                  <a:ext cx="19575" cy="26950"/>
                </a:xfrm>
                <a:custGeom>
                  <a:avLst/>
                  <a:gdLst/>
                  <a:ahLst/>
                  <a:cxnLst/>
                  <a:rect l="l" t="t" r="r" b="b"/>
                  <a:pathLst>
                    <a:path w="783" h="1078" fill="none" extrusionOk="0">
                      <a:moveTo>
                        <a:pt x="0" y="1"/>
                      </a:moveTo>
                      <a:lnTo>
                        <a:pt x="783" y="1077"/>
                      </a:ln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69;p36">
                  <a:extLst>
                    <a:ext uri="{FF2B5EF4-FFF2-40B4-BE49-F238E27FC236}">
                      <a16:creationId xmlns:a16="http://schemas.microsoft.com/office/drawing/2014/main" id="{8E206150-BEE2-784D-AFE0-0AFC1FCBF386}"/>
                    </a:ext>
                  </a:extLst>
                </p:cNvPr>
                <p:cNvSpPr/>
                <p:nvPr/>
              </p:nvSpPr>
              <p:spPr>
                <a:xfrm>
                  <a:off x="2772675" y="4004850"/>
                  <a:ext cx="179425" cy="177850"/>
                </a:xfrm>
                <a:custGeom>
                  <a:avLst/>
                  <a:gdLst/>
                  <a:ahLst/>
                  <a:cxnLst/>
                  <a:rect l="l" t="t" r="r" b="b"/>
                  <a:pathLst>
                    <a:path w="7177" h="7114" extrusionOk="0">
                      <a:moveTo>
                        <a:pt x="4996" y="1"/>
                      </a:moveTo>
                      <a:cubicBezTo>
                        <a:pt x="4783" y="1"/>
                        <a:pt x="4571" y="25"/>
                        <a:pt x="4372" y="67"/>
                      </a:cubicBezTo>
                      <a:cubicBezTo>
                        <a:pt x="3556" y="328"/>
                        <a:pt x="2773" y="850"/>
                        <a:pt x="2219" y="1470"/>
                      </a:cubicBezTo>
                      <a:cubicBezTo>
                        <a:pt x="1175" y="2514"/>
                        <a:pt x="620" y="3851"/>
                        <a:pt x="327" y="5287"/>
                      </a:cubicBezTo>
                      <a:cubicBezTo>
                        <a:pt x="261" y="5743"/>
                        <a:pt x="131" y="6167"/>
                        <a:pt x="98" y="6591"/>
                      </a:cubicBezTo>
                      <a:cubicBezTo>
                        <a:pt x="33" y="6722"/>
                        <a:pt x="33" y="6950"/>
                        <a:pt x="1" y="7113"/>
                      </a:cubicBezTo>
                      <a:cubicBezTo>
                        <a:pt x="522" y="6265"/>
                        <a:pt x="1110" y="5417"/>
                        <a:pt x="1827" y="4667"/>
                      </a:cubicBezTo>
                      <a:cubicBezTo>
                        <a:pt x="2708" y="3819"/>
                        <a:pt x="3752" y="3427"/>
                        <a:pt x="4828" y="2971"/>
                      </a:cubicBezTo>
                      <a:cubicBezTo>
                        <a:pt x="5644" y="2612"/>
                        <a:pt x="7177" y="1503"/>
                        <a:pt x="6198" y="394"/>
                      </a:cubicBezTo>
                      <a:cubicBezTo>
                        <a:pt x="6068" y="296"/>
                        <a:pt x="5970" y="198"/>
                        <a:pt x="5807" y="133"/>
                      </a:cubicBezTo>
                      <a:cubicBezTo>
                        <a:pt x="5550" y="41"/>
                        <a:pt x="5271" y="1"/>
                        <a:pt x="4996"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70;p36">
                  <a:extLst>
                    <a:ext uri="{FF2B5EF4-FFF2-40B4-BE49-F238E27FC236}">
                      <a16:creationId xmlns:a16="http://schemas.microsoft.com/office/drawing/2014/main" id="{A8BCC6C9-7846-6D25-C36F-F5F41DA522BB}"/>
                    </a:ext>
                  </a:extLst>
                </p:cNvPr>
                <p:cNvSpPr/>
                <p:nvPr/>
              </p:nvSpPr>
              <p:spPr>
                <a:xfrm>
                  <a:off x="2903975" y="4017625"/>
                  <a:ext cx="18775" cy="37575"/>
                </a:xfrm>
                <a:custGeom>
                  <a:avLst/>
                  <a:gdLst/>
                  <a:ahLst/>
                  <a:cxnLst/>
                  <a:rect l="l" t="t" r="r" b="b"/>
                  <a:pathLst>
                    <a:path w="751" h="1503" extrusionOk="0">
                      <a:moveTo>
                        <a:pt x="353" y="1"/>
                      </a:moveTo>
                      <a:cubicBezTo>
                        <a:pt x="331" y="1"/>
                        <a:pt x="310" y="5"/>
                        <a:pt x="294" y="13"/>
                      </a:cubicBezTo>
                      <a:cubicBezTo>
                        <a:pt x="229" y="46"/>
                        <a:pt x="163" y="176"/>
                        <a:pt x="229" y="274"/>
                      </a:cubicBezTo>
                      <a:cubicBezTo>
                        <a:pt x="261" y="307"/>
                        <a:pt x="261" y="339"/>
                        <a:pt x="294" y="437"/>
                      </a:cubicBezTo>
                      <a:cubicBezTo>
                        <a:pt x="294" y="470"/>
                        <a:pt x="327" y="470"/>
                        <a:pt x="327" y="502"/>
                      </a:cubicBezTo>
                      <a:lnTo>
                        <a:pt x="327" y="535"/>
                      </a:lnTo>
                      <a:cubicBezTo>
                        <a:pt x="327" y="600"/>
                        <a:pt x="359" y="633"/>
                        <a:pt x="359" y="665"/>
                      </a:cubicBezTo>
                      <a:lnTo>
                        <a:pt x="359" y="698"/>
                      </a:lnTo>
                      <a:lnTo>
                        <a:pt x="359" y="796"/>
                      </a:lnTo>
                      <a:lnTo>
                        <a:pt x="359" y="861"/>
                      </a:lnTo>
                      <a:cubicBezTo>
                        <a:pt x="359" y="926"/>
                        <a:pt x="359" y="926"/>
                        <a:pt x="327" y="959"/>
                      </a:cubicBezTo>
                      <a:lnTo>
                        <a:pt x="327" y="992"/>
                      </a:lnTo>
                      <a:cubicBezTo>
                        <a:pt x="294" y="1024"/>
                        <a:pt x="294" y="1090"/>
                        <a:pt x="261" y="1122"/>
                      </a:cubicBezTo>
                      <a:lnTo>
                        <a:pt x="229" y="1155"/>
                      </a:lnTo>
                      <a:cubicBezTo>
                        <a:pt x="163" y="1155"/>
                        <a:pt x="163" y="1187"/>
                        <a:pt x="131" y="1187"/>
                      </a:cubicBezTo>
                      <a:cubicBezTo>
                        <a:pt x="0" y="1253"/>
                        <a:pt x="0" y="1350"/>
                        <a:pt x="66" y="1448"/>
                      </a:cubicBezTo>
                      <a:cubicBezTo>
                        <a:pt x="104" y="1487"/>
                        <a:pt x="164" y="1502"/>
                        <a:pt x="221" y="1502"/>
                      </a:cubicBezTo>
                      <a:cubicBezTo>
                        <a:pt x="261" y="1502"/>
                        <a:pt x="300" y="1494"/>
                        <a:pt x="327" y="1481"/>
                      </a:cubicBezTo>
                      <a:cubicBezTo>
                        <a:pt x="522" y="1318"/>
                        <a:pt x="718" y="1090"/>
                        <a:pt x="718" y="829"/>
                      </a:cubicBezTo>
                      <a:cubicBezTo>
                        <a:pt x="751" y="600"/>
                        <a:pt x="653" y="339"/>
                        <a:pt x="522" y="111"/>
                      </a:cubicBezTo>
                      <a:cubicBezTo>
                        <a:pt x="498" y="38"/>
                        <a:pt x="418" y="1"/>
                        <a:pt x="353"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71;p36">
                  <a:extLst>
                    <a:ext uri="{FF2B5EF4-FFF2-40B4-BE49-F238E27FC236}">
                      <a16:creationId xmlns:a16="http://schemas.microsoft.com/office/drawing/2014/main" id="{139C14DE-6543-F96D-D4D8-D13B572BE638}"/>
                    </a:ext>
                  </a:extLst>
                </p:cNvPr>
                <p:cNvSpPr/>
                <p:nvPr/>
              </p:nvSpPr>
              <p:spPr>
                <a:xfrm>
                  <a:off x="2006100" y="3826300"/>
                  <a:ext cx="26950" cy="69650"/>
                </a:xfrm>
                <a:custGeom>
                  <a:avLst/>
                  <a:gdLst/>
                  <a:ahLst/>
                  <a:cxnLst/>
                  <a:rect l="l" t="t" r="r" b="b"/>
                  <a:pathLst>
                    <a:path w="1078" h="2786" extrusionOk="0">
                      <a:moveTo>
                        <a:pt x="580" y="0"/>
                      </a:moveTo>
                      <a:cubicBezTo>
                        <a:pt x="534" y="0"/>
                        <a:pt x="490" y="11"/>
                        <a:pt x="458" y="33"/>
                      </a:cubicBezTo>
                      <a:cubicBezTo>
                        <a:pt x="327" y="164"/>
                        <a:pt x="327" y="327"/>
                        <a:pt x="360" y="457"/>
                      </a:cubicBezTo>
                      <a:cubicBezTo>
                        <a:pt x="621" y="1077"/>
                        <a:pt x="523" y="1762"/>
                        <a:pt x="131" y="2316"/>
                      </a:cubicBezTo>
                      <a:cubicBezTo>
                        <a:pt x="1" y="2447"/>
                        <a:pt x="1" y="2610"/>
                        <a:pt x="164" y="2740"/>
                      </a:cubicBezTo>
                      <a:cubicBezTo>
                        <a:pt x="193" y="2770"/>
                        <a:pt x="256" y="2786"/>
                        <a:pt x="321" y="2786"/>
                      </a:cubicBezTo>
                      <a:cubicBezTo>
                        <a:pt x="402" y="2786"/>
                        <a:pt x="487" y="2762"/>
                        <a:pt x="523" y="2708"/>
                      </a:cubicBezTo>
                      <a:cubicBezTo>
                        <a:pt x="784" y="2316"/>
                        <a:pt x="979" y="1925"/>
                        <a:pt x="1012" y="1468"/>
                      </a:cubicBezTo>
                      <a:cubicBezTo>
                        <a:pt x="1077" y="979"/>
                        <a:pt x="979" y="522"/>
                        <a:pt x="816" y="131"/>
                      </a:cubicBezTo>
                      <a:cubicBezTo>
                        <a:pt x="773" y="44"/>
                        <a:pt x="671" y="0"/>
                        <a:pt x="580"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72;p36">
                  <a:extLst>
                    <a:ext uri="{FF2B5EF4-FFF2-40B4-BE49-F238E27FC236}">
                      <a16:creationId xmlns:a16="http://schemas.microsoft.com/office/drawing/2014/main" id="{0C0B184F-E8DE-CE60-3306-B5B59770973D}"/>
                    </a:ext>
                  </a:extLst>
                </p:cNvPr>
                <p:cNvSpPr/>
                <p:nvPr/>
              </p:nvSpPr>
              <p:spPr>
                <a:xfrm>
                  <a:off x="2686225" y="4354750"/>
                  <a:ext cx="79125" cy="188025"/>
                </a:xfrm>
                <a:custGeom>
                  <a:avLst/>
                  <a:gdLst/>
                  <a:ahLst/>
                  <a:cxnLst/>
                  <a:rect l="l" t="t" r="r" b="b"/>
                  <a:pathLst>
                    <a:path w="3165" h="7521" extrusionOk="0">
                      <a:moveTo>
                        <a:pt x="1664" y="0"/>
                      </a:moveTo>
                      <a:cubicBezTo>
                        <a:pt x="1632" y="65"/>
                        <a:pt x="1599" y="163"/>
                        <a:pt x="1599" y="196"/>
                      </a:cubicBezTo>
                      <a:cubicBezTo>
                        <a:pt x="979" y="1631"/>
                        <a:pt x="490" y="3164"/>
                        <a:pt x="229" y="4730"/>
                      </a:cubicBezTo>
                      <a:cubicBezTo>
                        <a:pt x="131" y="5480"/>
                        <a:pt x="1" y="6459"/>
                        <a:pt x="490" y="7079"/>
                      </a:cubicBezTo>
                      <a:cubicBezTo>
                        <a:pt x="746" y="7371"/>
                        <a:pt x="1094" y="7520"/>
                        <a:pt x="1448" y="7520"/>
                      </a:cubicBezTo>
                      <a:cubicBezTo>
                        <a:pt x="1726" y="7520"/>
                        <a:pt x="2008" y="7428"/>
                        <a:pt x="2252" y="7242"/>
                      </a:cubicBezTo>
                      <a:cubicBezTo>
                        <a:pt x="3165" y="6459"/>
                        <a:pt x="2904" y="4958"/>
                        <a:pt x="2741" y="3947"/>
                      </a:cubicBezTo>
                      <a:cubicBezTo>
                        <a:pt x="2513" y="2610"/>
                        <a:pt x="2154" y="1240"/>
                        <a:pt x="1664"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73;p36">
                  <a:extLst>
                    <a:ext uri="{FF2B5EF4-FFF2-40B4-BE49-F238E27FC236}">
                      <a16:creationId xmlns:a16="http://schemas.microsoft.com/office/drawing/2014/main" id="{DC6E85C6-47A7-A768-FED6-F2E1671419AD}"/>
                    </a:ext>
                  </a:extLst>
                </p:cNvPr>
                <p:cNvSpPr/>
                <p:nvPr/>
              </p:nvSpPr>
              <p:spPr>
                <a:xfrm>
                  <a:off x="2722925" y="4473500"/>
                  <a:ext cx="26125" cy="58475"/>
                </a:xfrm>
                <a:custGeom>
                  <a:avLst/>
                  <a:gdLst/>
                  <a:ahLst/>
                  <a:cxnLst/>
                  <a:rect l="l" t="t" r="r" b="b"/>
                  <a:pathLst>
                    <a:path w="1045" h="2339" extrusionOk="0">
                      <a:moveTo>
                        <a:pt x="713" y="1"/>
                      </a:moveTo>
                      <a:cubicBezTo>
                        <a:pt x="689" y="1"/>
                        <a:pt x="669" y="5"/>
                        <a:pt x="653" y="13"/>
                      </a:cubicBezTo>
                      <a:cubicBezTo>
                        <a:pt x="523" y="78"/>
                        <a:pt x="490" y="208"/>
                        <a:pt x="523" y="339"/>
                      </a:cubicBezTo>
                      <a:cubicBezTo>
                        <a:pt x="686" y="893"/>
                        <a:pt x="523" y="1513"/>
                        <a:pt x="131" y="1937"/>
                      </a:cubicBezTo>
                      <a:cubicBezTo>
                        <a:pt x="33" y="2002"/>
                        <a:pt x="1" y="2165"/>
                        <a:pt x="33" y="2231"/>
                      </a:cubicBezTo>
                      <a:cubicBezTo>
                        <a:pt x="91" y="2307"/>
                        <a:pt x="170" y="2339"/>
                        <a:pt x="240" y="2339"/>
                      </a:cubicBezTo>
                      <a:cubicBezTo>
                        <a:pt x="289" y="2339"/>
                        <a:pt x="333" y="2323"/>
                        <a:pt x="360" y="2296"/>
                      </a:cubicBezTo>
                      <a:cubicBezTo>
                        <a:pt x="588" y="2035"/>
                        <a:pt x="849" y="1676"/>
                        <a:pt x="947" y="1317"/>
                      </a:cubicBezTo>
                      <a:cubicBezTo>
                        <a:pt x="1045" y="893"/>
                        <a:pt x="1045" y="502"/>
                        <a:pt x="947" y="143"/>
                      </a:cubicBezTo>
                      <a:cubicBezTo>
                        <a:pt x="897" y="43"/>
                        <a:pt x="790" y="1"/>
                        <a:pt x="713"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774;p36">
                <a:extLst>
                  <a:ext uri="{FF2B5EF4-FFF2-40B4-BE49-F238E27FC236}">
                    <a16:creationId xmlns:a16="http://schemas.microsoft.com/office/drawing/2014/main" id="{93EFBE0D-7FA7-ED84-73D1-8B1AE0FB7997}"/>
                  </a:ext>
                </a:extLst>
              </p:cNvPr>
              <p:cNvGrpSpPr/>
              <p:nvPr/>
            </p:nvGrpSpPr>
            <p:grpSpPr>
              <a:xfrm>
                <a:off x="363508" y="499852"/>
                <a:ext cx="1991370" cy="1988280"/>
                <a:chOff x="1554325" y="2999375"/>
                <a:chExt cx="2126850" cy="2123550"/>
              </a:xfrm>
            </p:grpSpPr>
            <p:sp>
              <p:nvSpPr>
                <p:cNvPr id="25" name="Google Shape;775;p36">
                  <a:extLst>
                    <a:ext uri="{FF2B5EF4-FFF2-40B4-BE49-F238E27FC236}">
                      <a16:creationId xmlns:a16="http://schemas.microsoft.com/office/drawing/2014/main" id="{031CC668-53BC-18DD-EE66-075BC07F58DD}"/>
                    </a:ext>
                  </a:extLst>
                </p:cNvPr>
                <p:cNvSpPr/>
                <p:nvPr/>
              </p:nvSpPr>
              <p:spPr>
                <a:xfrm>
                  <a:off x="1554325" y="3105850"/>
                  <a:ext cx="1476075" cy="747750"/>
                </a:xfrm>
                <a:custGeom>
                  <a:avLst/>
                  <a:gdLst/>
                  <a:ahLst/>
                  <a:cxnLst/>
                  <a:rect l="l" t="t" r="r" b="b"/>
                  <a:pathLst>
                    <a:path w="59043" h="29910" extrusionOk="0">
                      <a:moveTo>
                        <a:pt x="47668" y="1"/>
                      </a:moveTo>
                      <a:cubicBezTo>
                        <a:pt x="41791" y="1"/>
                        <a:pt x="33793" y="1778"/>
                        <a:pt x="25477" y="5234"/>
                      </a:cubicBezTo>
                      <a:cubicBezTo>
                        <a:pt x="10406" y="11530"/>
                        <a:pt x="0" y="20957"/>
                        <a:pt x="2251" y="26339"/>
                      </a:cubicBezTo>
                      <a:cubicBezTo>
                        <a:pt x="3245" y="28737"/>
                        <a:pt x="6611" y="29909"/>
                        <a:pt x="11380" y="29909"/>
                      </a:cubicBezTo>
                      <a:cubicBezTo>
                        <a:pt x="17252" y="29909"/>
                        <a:pt x="25250" y="28132"/>
                        <a:pt x="33566" y="24676"/>
                      </a:cubicBezTo>
                      <a:cubicBezTo>
                        <a:pt x="48637" y="18380"/>
                        <a:pt x="59042" y="8953"/>
                        <a:pt x="56824" y="3571"/>
                      </a:cubicBezTo>
                      <a:cubicBezTo>
                        <a:pt x="55816" y="1173"/>
                        <a:pt x="52442" y="1"/>
                        <a:pt x="47668" y="1"/>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6;p36">
                  <a:extLst>
                    <a:ext uri="{FF2B5EF4-FFF2-40B4-BE49-F238E27FC236}">
                      <a16:creationId xmlns:a16="http://schemas.microsoft.com/office/drawing/2014/main" id="{E379DA71-79F7-0A95-C6CB-BC3CE90630F5}"/>
                    </a:ext>
                  </a:extLst>
                </p:cNvPr>
                <p:cNvSpPr/>
                <p:nvPr/>
              </p:nvSpPr>
              <p:spPr>
                <a:xfrm>
                  <a:off x="1868300" y="3016775"/>
                  <a:ext cx="627950" cy="369175"/>
                </a:xfrm>
                <a:custGeom>
                  <a:avLst/>
                  <a:gdLst/>
                  <a:ahLst/>
                  <a:cxnLst/>
                  <a:rect l="l" t="t" r="r" b="b"/>
                  <a:pathLst>
                    <a:path w="25118" h="14767" extrusionOk="0">
                      <a:moveTo>
                        <a:pt x="15153" y="1"/>
                      </a:moveTo>
                      <a:cubicBezTo>
                        <a:pt x="13535" y="1"/>
                        <a:pt x="11861" y="280"/>
                        <a:pt x="10210" y="871"/>
                      </a:cubicBezTo>
                      <a:cubicBezTo>
                        <a:pt x="3751" y="3154"/>
                        <a:pt x="0" y="9156"/>
                        <a:pt x="1403" y="14767"/>
                      </a:cubicBezTo>
                      <a:cubicBezTo>
                        <a:pt x="4697" y="12646"/>
                        <a:pt x="8449" y="10689"/>
                        <a:pt x="12918" y="8830"/>
                      </a:cubicBezTo>
                      <a:cubicBezTo>
                        <a:pt x="17256" y="7036"/>
                        <a:pt x="21497" y="5633"/>
                        <a:pt x="25117" y="4915"/>
                      </a:cubicBezTo>
                      <a:cubicBezTo>
                        <a:pt x="23011" y="1803"/>
                        <a:pt x="19261" y="1"/>
                        <a:pt x="15153" y="1"/>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p36">
                  <a:extLst>
                    <a:ext uri="{FF2B5EF4-FFF2-40B4-BE49-F238E27FC236}">
                      <a16:creationId xmlns:a16="http://schemas.microsoft.com/office/drawing/2014/main" id="{B4758E5B-0376-CDFA-D743-D07377D5F7D0}"/>
                    </a:ext>
                  </a:extLst>
                </p:cNvPr>
                <p:cNvSpPr/>
                <p:nvPr/>
              </p:nvSpPr>
              <p:spPr>
                <a:xfrm>
                  <a:off x="2891750" y="4877925"/>
                  <a:ext cx="403675" cy="245000"/>
                </a:xfrm>
                <a:custGeom>
                  <a:avLst/>
                  <a:gdLst/>
                  <a:ahLst/>
                  <a:cxnLst/>
                  <a:rect l="l" t="t" r="r" b="b"/>
                  <a:pathLst>
                    <a:path w="16147" h="9800" extrusionOk="0">
                      <a:moveTo>
                        <a:pt x="10930" y="1"/>
                      </a:moveTo>
                      <a:cubicBezTo>
                        <a:pt x="8387" y="1"/>
                        <a:pt x="6785" y="3962"/>
                        <a:pt x="6785" y="3962"/>
                      </a:cubicBezTo>
                      <a:lnTo>
                        <a:pt x="6002" y="3962"/>
                      </a:lnTo>
                      <a:cubicBezTo>
                        <a:pt x="6002" y="3962"/>
                        <a:pt x="6819" y="2345"/>
                        <a:pt x="5797" y="2345"/>
                      </a:cubicBezTo>
                      <a:cubicBezTo>
                        <a:pt x="5404" y="2345"/>
                        <a:pt x="4740" y="2583"/>
                        <a:pt x="3653" y="3244"/>
                      </a:cubicBezTo>
                      <a:cubicBezTo>
                        <a:pt x="0" y="5495"/>
                        <a:pt x="2707" y="5919"/>
                        <a:pt x="2707" y="5919"/>
                      </a:cubicBezTo>
                      <a:cubicBezTo>
                        <a:pt x="3136" y="8855"/>
                        <a:pt x="3989" y="9799"/>
                        <a:pt x="5075" y="9799"/>
                      </a:cubicBezTo>
                      <a:cubicBezTo>
                        <a:pt x="6222" y="9799"/>
                        <a:pt x="7628" y="8747"/>
                        <a:pt x="9068" y="7876"/>
                      </a:cubicBezTo>
                      <a:cubicBezTo>
                        <a:pt x="11874" y="6213"/>
                        <a:pt x="16147" y="3049"/>
                        <a:pt x="12657" y="602"/>
                      </a:cubicBezTo>
                      <a:cubicBezTo>
                        <a:pt x="12044" y="176"/>
                        <a:pt x="11466" y="1"/>
                        <a:pt x="10930"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8;p36">
                  <a:extLst>
                    <a:ext uri="{FF2B5EF4-FFF2-40B4-BE49-F238E27FC236}">
                      <a16:creationId xmlns:a16="http://schemas.microsoft.com/office/drawing/2014/main" id="{B1CB527C-9AEB-1CD8-D78E-6C6FA6176931}"/>
                    </a:ext>
                  </a:extLst>
                </p:cNvPr>
                <p:cNvSpPr/>
                <p:nvPr/>
              </p:nvSpPr>
              <p:spPr>
                <a:xfrm>
                  <a:off x="2959425" y="5008775"/>
                  <a:ext cx="44050" cy="17150"/>
                </a:xfrm>
                <a:custGeom>
                  <a:avLst/>
                  <a:gdLst/>
                  <a:ahLst/>
                  <a:cxnLst/>
                  <a:rect l="l" t="t" r="r" b="b"/>
                  <a:pathLst>
                    <a:path w="1762" h="686" extrusionOk="0">
                      <a:moveTo>
                        <a:pt x="1762" y="0"/>
                      </a:moveTo>
                      <a:lnTo>
                        <a:pt x="0" y="685"/>
                      </a:lnTo>
                      <a:cubicBezTo>
                        <a:pt x="0" y="685"/>
                        <a:pt x="816" y="653"/>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79;p36">
                  <a:extLst>
                    <a:ext uri="{FF2B5EF4-FFF2-40B4-BE49-F238E27FC236}">
                      <a16:creationId xmlns:a16="http://schemas.microsoft.com/office/drawing/2014/main" id="{AFD025AF-6987-BE2E-B20F-8F9D0CA7F59B}"/>
                    </a:ext>
                  </a:extLst>
                </p:cNvPr>
                <p:cNvSpPr/>
                <p:nvPr/>
              </p:nvSpPr>
              <p:spPr>
                <a:xfrm>
                  <a:off x="2959425" y="5008775"/>
                  <a:ext cx="44050" cy="17150"/>
                </a:xfrm>
                <a:custGeom>
                  <a:avLst/>
                  <a:gdLst/>
                  <a:ahLst/>
                  <a:cxnLst/>
                  <a:rect l="l" t="t" r="r" b="b"/>
                  <a:pathLst>
                    <a:path w="1762" h="686" fill="none" extrusionOk="0">
                      <a:moveTo>
                        <a:pt x="0" y="685"/>
                      </a:moveTo>
                      <a:cubicBezTo>
                        <a:pt x="0" y="685"/>
                        <a:pt x="816" y="653"/>
                        <a:pt x="1762"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80;p36">
                  <a:extLst>
                    <a:ext uri="{FF2B5EF4-FFF2-40B4-BE49-F238E27FC236}">
                      <a16:creationId xmlns:a16="http://schemas.microsoft.com/office/drawing/2014/main" id="{21F21B54-4020-65E1-7EA1-8226D853DB3C}"/>
                    </a:ext>
                  </a:extLst>
                </p:cNvPr>
                <p:cNvSpPr/>
                <p:nvPr/>
              </p:nvSpPr>
              <p:spPr>
                <a:xfrm>
                  <a:off x="3027925" y="4976975"/>
                  <a:ext cx="13075" cy="14700"/>
                </a:xfrm>
                <a:custGeom>
                  <a:avLst/>
                  <a:gdLst/>
                  <a:ahLst/>
                  <a:cxnLst/>
                  <a:rect l="l" t="t" r="r" b="b"/>
                  <a:pathLst>
                    <a:path w="523" h="588" extrusionOk="0">
                      <a:moveTo>
                        <a:pt x="522" y="0"/>
                      </a:moveTo>
                      <a:lnTo>
                        <a:pt x="1" y="587"/>
                      </a:lnTo>
                      <a:cubicBezTo>
                        <a:pt x="1" y="587"/>
                        <a:pt x="229" y="457"/>
                        <a:pt x="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81;p36">
                  <a:extLst>
                    <a:ext uri="{FF2B5EF4-FFF2-40B4-BE49-F238E27FC236}">
                      <a16:creationId xmlns:a16="http://schemas.microsoft.com/office/drawing/2014/main" id="{30129F68-4850-4C3C-A329-3C68B512A79A}"/>
                    </a:ext>
                  </a:extLst>
                </p:cNvPr>
                <p:cNvSpPr/>
                <p:nvPr/>
              </p:nvSpPr>
              <p:spPr>
                <a:xfrm>
                  <a:off x="3027925" y="4976975"/>
                  <a:ext cx="13075" cy="14700"/>
                </a:xfrm>
                <a:custGeom>
                  <a:avLst/>
                  <a:gdLst/>
                  <a:ahLst/>
                  <a:cxnLst/>
                  <a:rect l="l" t="t" r="r" b="b"/>
                  <a:pathLst>
                    <a:path w="523" h="588" fill="none" extrusionOk="0">
                      <a:moveTo>
                        <a:pt x="1" y="587"/>
                      </a:moveTo>
                      <a:cubicBezTo>
                        <a:pt x="1" y="587"/>
                        <a:pt x="229" y="457"/>
                        <a:pt x="522"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82;p36">
                  <a:extLst>
                    <a:ext uri="{FF2B5EF4-FFF2-40B4-BE49-F238E27FC236}">
                      <a16:creationId xmlns:a16="http://schemas.microsoft.com/office/drawing/2014/main" id="{0ED97749-3B4D-E368-328A-C8896E6B6869}"/>
                    </a:ext>
                  </a:extLst>
                </p:cNvPr>
                <p:cNvSpPr/>
                <p:nvPr/>
              </p:nvSpPr>
              <p:spPr>
                <a:xfrm>
                  <a:off x="3045875" y="4976975"/>
                  <a:ext cx="15500" cy="48950"/>
                </a:xfrm>
                <a:custGeom>
                  <a:avLst/>
                  <a:gdLst/>
                  <a:ahLst/>
                  <a:cxnLst/>
                  <a:rect l="l" t="t" r="r" b="b"/>
                  <a:pathLst>
                    <a:path w="620" h="1958" fill="none" extrusionOk="0">
                      <a:moveTo>
                        <a:pt x="620" y="0"/>
                      </a:moveTo>
                      <a:lnTo>
                        <a:pt x="0" y="1957"/>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83;p36">
                  <a:extLst>
                    <a:ext uri="{FF2B5EF4-FFF2-40B4-BE49-F238E27FC236}">
                      <a16:creationId xmlns:a16="http://schemas.microsoft.com/office/drawing/2014/main" id="{1A016757-15DD-F00F-C91E-180C6F38D49C}"/>
                    </a:ext>
                  </a:extLst>
                </p:cNvPr>
                <p:cNvSpPr/>
                <p:nvPr/>
              </p:nvSpPr>
              <p:spPr>
                <a:xfrm>
                  <a:off x="3061350" y="4976975"/>
                  <a:ext cx="17150" cy="38350"/>
                </a:xfrm>
                <a:custGeom>
                  <a:avLst/>
                  <a:gdLst/>
                  <a:ahLst/>
                  <a:cxnLst/>
                  <a:rect l="l" t="t" r="r" b="b"/>
                  <a:pathLst>
                    <a:path w="686" h="1534" fill="none" extrusionOk="0">
                      <a:moveTo>
                        <a:pt x="1" y="0"/>
                      </a:moveTo>
                      <a:lnTo>
                        <a:pt x="686" y="1533"/>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84;p36">
                  <a:extLst>
                    <a:ext uri="{FF2B5EF4-FFF2-40B4-BE49-F238E27FC236}">
                      <a16:creationId xmlns:a16="http://schemas.microsoft.com/office/drawing/2014/main" id="{EBBA8FD8-A3AF-EE20-75A8-41E037F9FA6A}"/>
                    </a:ext>
                  </a:extLst>
                </p:cNvPr>
                <p:cNvSpPr/>
                <p:nvPr/>
              </p:nvSpPr>
              <p:spPr>
                <a:xfrm>
                  <a:off x="3142900" y="4895425"/>
                  <a:ext cx="77500" cy="50575"/>
                </a:xfrm>
                <a:custGeom>
                  <a:avLst/>
                  <a:gdLst/>
                  <a:ahLst/>
                  <a:cxnLst/>
                  <a:rect l="l" t="t" r="r" b="b"/>
                  <a:pathLst>
                    <a:path w="3100" h="2023" extrusionOk="0">
                      <a:moveTo>
                        <a:pt x="1012" y="0"/>
                      </a:moveTo>
                      <a:cubicBezTo>
                        <a:pt x="653" y="0"/>
                        <a:pt x="327" y="65"/>
                        <a:pt x="1" y="163"/>
                      </a:cubicBezTo>
                      <a:cubicBezTo>
                        <a:pt x="178" y="137"/>
                        <a:pt x="357" y="122"/>
                        <a:pt x="536" y="122"/>
                      </a:cubicBezTo>
                      <a:cubicBezTo>
                        <a:pt x="1019" y="122"/>
                        <a:pt x="1506" y="228"/>
                        <a:pt x="1958" y="489"/>
                      </a:cubicBezTo>
                      <a:cubicBezTo>
                        <a:pt x="2186" y="652"/>
                        <a:pt x="2480" y="881"/>
                        <a:pt x="2643" y="1142"/>
                      </a:cubicBezTo>
                      <a:cubicBezTo>
                        <a:pt x="2741" y="1272"/>
                        <a:pt x="2806" y="1435"/>
                        <a:pt x="2904" y="1566"/>
                      </a:cubicBezTo>
                      <a:cubicBezTo>
                        <a:pt x="2969" y="1696"/>
                        <a:pt x="3002" y="1859"/>
                        <a:pt x="3100" y="2022"/>
                      </a:cubicBezTo>
                      <a:lnTo>
                        <a:pt x="2969" y="1533"/>
                      </a:lnTo>
                      <a:cubicBezTo>
                        <a:pt x="2937" y="1403"/>
                        <a:pt x="2839" y="1240"/>
                        <a:pt x="2774" y="1077"/>
                      </a:cubicBezTo>
                      <a:cubicBezTo>
                        <a:pt x="2611" y="783"/>
                        <a:pt x="2317" y="555"/>
                        <a:pt x="2023" y="326"/>
                      </a:cubicBezTo>
                      <a:cubicBezTo>
                        <a:pt x="1697" y="131"/>
                        <a:pt x="1371" y="65"/>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85;p36">
                  <a:extLst>
                    <a:ext uri="{FF2B5EF4-FFF2-40B4-BE49-F238E27FC236}">
                      <a16:creationId xmlns:a16="http://schemas.microsoft.com/office/drawing/2014/main" id="{73E3818E-47A1-2076-EC72-3F803A26FD9A}"/>
                    </a:ext>
                  </a:extLst>
                </p:cNvPr>
                <p:cNvSpPr/>
                <p:nvPr/>
              </p:nvSpPr>
              <p:spPr>
                <a:xfrm>
                  <a:off x="2734350" y="4619125"/>
                  <a:ext cx="276750" cy="374275"/>
                </a:xfrm>
                <a:custGeom>
                  <a:avLst/>
                  <a:gdLst/>
                  <a:ahLst/>
                  <a:cxnLst/>
                  <a:rect l="l" t="t" r="r" b="b"/>
                  <a:pathLst>
                    <a:path w="11070" h="14971" extrusionOk="0">
                      <a:moveTo>
                        <a:pt x="1835" y="1"/>
                      </a:moveTo>
                      <a:cubicBezTo>
                        <a:pt x="229" y="1"/>
                        <a:pt x="0" y="2587"/>
                        <a:pt x="1729" y="2864"/>
                      </a:cubicBezTo>
                      <a:cubicBezTo>
                        <a:pt x="4078" y="3321"/>
                        <a:pt x="5481" y="4822"/>
                        <a:pt x="6394" y="7040"/>
                      </a:cubicBezTo>
                      <a:cubicBezTo>
                        <a:pt x="7242" y="9062"/>
                        <a:pt x="7862" y="11541"/>
                        <a:pt x="8058" y="13759"/>
                      </a:cubicBezTo>
                      <a:cubicBezTo>
                        <a:pt x="8145" y="14589"/>
                        <a:pt x="8771" y="14971"/>
                        <a:pt x="9421" y="14971"/>
                      </a:cubicBezTo>
                      <a:cubicBezTo>
                        <a:pt x="10227" y="14971"/>
                        <a:pt x="11069" y="14383"/>
                        <a:pt x="10961" y="13335"/>
                      </a:cubicBezTo>
                      <a:cubicBezTo>
                        <a:pt x="10667" y="10465"/>
                        <a:pt x="9852" y="6975"/>
                        <a:pt x="8384" y="4463"/>
                      </a:cubicBezTo>
                      <a:cubicBezTo>
                        <a:pt x="6916" y="1918"/>
                        <a:pt x="4926" y="548"/>
                        <a:pt x="2121" y="27"/>
                      </a:cubicBezTo>
                      <a:cubicBezTo>
                        <a:pt x="2021" y="9"/>
                        <a:pt x="1926" y="1"/>
                        <a:pt x="1835"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6;p36">
                  <a:extLst>
                    <a:ext uri="{FF2B5EF4-FFF2-40B4-BE49-F238E27FC236}">
                      <a16:creationId xmlns:a16="http://schemas.microsoft.com/office/drawing/2014/main" id="{A102326D-2C1E-4512-AACA-1D7250107685}"/>
                    </a:ext>
                  </a:extLst>
                </p:cNvPr>
                <p:cNvSpPr/>
                <p:nvPr/>
              </p:nvSpPr>
              <p:spPr>
                <a:xfrm>
                  <a:off x="1893575" y="4816125"/>
                  <a:ext cx="266350" cy="287275"/>
                </a:xfrm>
                <a:custGeom>
                  <a:avLst/>
                  <a:gdLst/>
                  <a:ahLst/>
                  <a:cxnLst/>
                  <a:rect l="l" t="t" r="r" b="b"/>
                  <a:pathLst>
                    <a:path w="10654" h="11491" extrusionOk="0">
                      <a:moveTo>
                        <a:pt x="5811" y="1"/>
                      </a:moveTo>
                      <a:cubicBezTo>
                        <a:pt x="4347" y="1"/>
                        <a:pt x="3708" y="2065"/>
                        <a:pt x="2871" y="3890"/>
                      </a:cubicBezTo>
                      <a:cubicBezTo>
                        <a:pt x="1599" y="6695"/>
                        <a:pt x="0" y="11490"/>
                        <a:pt x="4045" y="11490"/>
                      </a:cubicBezTo>
                      <a:cubicBezTo>
                        <a:pt x="8090" y="11490"/>
                        <a:pt x="6785" y="5716"/>
                        <a:pt x="6785" y="5716"/>
                      </a:cubicBezTo>
                      <a:lnTo>
                        <a:pt x="7405" y="5292"/>
                      </a:lnTo>
                      <a:cubicBezTo>
                        <a:pt x="7405" y="5292"/>
                        <a:pt x="7582" y="6559"/>
                        <a:pt x="8134" y="6559"/>
                      </a:cubicBezTo>
                      <a:cubicBezTo>
                        <a:pt x="8468" y="6559"/>
                        <a:pt x="8939" y="6095"/>
                        <a:pt x="9591" y="4607"/>
                      </a:cubicBezTo>
                      <a:cubicBezTo>
                        <a:pt x="10653" y="2278"/>
                        <a:pt x="10116" y="1843"/>
                        <a:pt x="9566" y="1843"/>
                      </a:cubicBezTo>
                      <a:cubicBezTo>
                        <a:pt x="9238" y="1843"/>
                        <a:pt x="8906" y="1998"/>
                        <a:pt x="8906" y="1998"/>
                      </a:cubicBezTo>
                      <a:cubicBezTo>
                        <a:pt x="7556" y="559"/>
                        <a:pt x="6572" y="1"/>
                        <a:pt x="5811"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7;p36">
                  <a:extLst>
                    <a:ext uri="{FF2B5EF4-FFF2-40B4-BE49-F238E27FC236}">
                      <a16:creationId xmlns:a16="http://schemas.microsoft.com/office/drawing/2014/main" id="{7143411D-767E-9C65-23A6-6F9D322F3F45}"/>
                    </a:ext>
                  </a:extLst>
                </p:cNvPr>
                <p:cNvSpPr/>
                <p:nvPr/>
              </p:nvSpPr>
              <p:spPr>
                <a:xfrm>
                  <a:off x="2091725" y="4866050"/>
                  <a:ext cx="24500" cy="36725"/>
                </a:xfrm>
                <a:custGeom>
                  <a:avLst/>
                  <a:gdLst/>
                  <a:ahLst/>
                  <a:cxnLst/>
                  <a:rect l="l" t="t" r="r" b="b"/>
                  <a:pathLst>
                    <a:path w="980" h="1469" extrusionOk="0">
                      <a:moveTo>
                        <a:pt x="980" y="1"/>
                      </a:moveTo>
                      <a:cubicBezTo>
                        <a:pt x="979" y="1"/>
                        <a:pt x="360" y="458"/>
                        <a:pt x="1" y="1469"/>
                      </a:cubicBezTo>
                      <a:lnTo>
                        <a:pt x="9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8;p36">
                  <a:extLst>
                    <a:ext uri="{FF2B5EF4-FFF2-40B4-BE49-F238E27FC236}">
                      <a16:creationId xmlns:a16="http://schemas.microsoft.com/office/drawing/2014/main" id="{6ECE0925-1B3D-5BE0-DF21-21A3DC145C74}"/>
                    </a:ext>
                  </a:extLst>
                </p:cNvPr>
                <p:cNvSpPr/>
                <p:nvPr/>
              </p:nvSpPr>
              <p:spPr>
                <a:xfrm>
                  <a:off x="2091725" y="4866050"/>
                  <a:ext cx="24500" cy="36725"/>
                </a:xfrm>
                <a:custGeom>
                  <a:avLst/>
                  <a:gdLst/>
                  <a:ahLst/>
                  <a:cxnLst/>
                  <a:rect l="l" t="t" r="r" b="b"/>
                  <a:pathLst>
                    <a:path w="980" h="1469" fill="none" extrusionOk="0">
                      <a:moveTo>
                        <a:pt x="980" y="1"/>
                      </a:moveTo>
                      <a:cubicBezTo>
                        <a:pt x="980" y="1"/>
                        <a:pt x="360" y="457"/>
                        <a:pt x="1" y="1469"/>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89;p36">
                  <a:extLst>
                    <a:ext uri="{FF2B5EF4-FFF2-40B4-BE49-F238E27FC236}">
                      <a16:creationId xmlns:a16="http://schemas.microsoft.com/office/drawing/2014/main" id="{211FA3B8-40F2-61C3-0C5E-86F1331A3020}"/>
                    </a:ext>
                  </a:extLst>
                </p:cNvPr>
                <p:cNvSpPr/>
                <p:nvPr/>
              </p:nvSpPr>
              <p:spPr>
                <a:xfrm>
                  <a:off x="2078700" y="4930475"/>
                  <a:ext cx="3275" cy="17975"/>
                </a:xfrm>
                <a:custGeom>
                  <a:avLst/>
                  <a:gdLst/>
                  <a:ahLst/>
                  <a:cxnLst/>
                  <a:rect l="l" t="t" r="r" b="b"/>
                  <a:pathLst>
                    <a:path w="131" h="719" extrusionOk="0">
                      <a:moveTo>
                        <a:pt x="131" y="1"/>
                      </a:moveTo>
                      <a:cubicBezTo>
                        <a:pt x="130" y="1"/>
                        <a:pt x="0" y="197"/>
                        <a:pt x="0" y="718"/>
                      </a:cubicBezTo>
                      <a:lnTo>
                        <a:pt x="1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90;p36">
                  <a:extLst>
                    <a:ext uri="{FF2B5EF4-FFF2-40B4-BE49-F238E27FC236}">
                      <a16:creationId xmlns:a16="http://schemas.microsoft.com/office/drawing/2014/main" id="{7F17A093-8A1A-66CB-2ED6-F670FEDFE440}"/>
                    </a:ext>
                  </a:extLst>
                </p:cNvPr>
                <p:cNvSpPr/>
                <p:nvPr/>
              </p:nvSpPr>
              <p:spPr>
                <a:xfrm>
                  <a:off x="2078700" y="4930475"/>
                  <a:ext cx="3275" cy="17975"/>
                </a:xfrm>
                <a:custGeom>
                  <a:avLst/>
                  <a:gdLst/>
                  <a:ahLst/>
                  <a:cxnLst/>
                  <a:rect l="l" t="t" r="r" b="b"/>
                  <a:pathLst>
                    <a:path w="131" h="719" fill="none" extrusionOk="0">
                      <a:moveTo>
                        <a:pt x="131" y="1"/>
                      </a:moveTo>
                      <a:cubicBezTo>
                        <a:pt x="131" y="1"/>
                        <a:pt x="0" y="196"/>
                        <a:pt x="0" y="718"/>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91;p36">
                  <a:extLst>
                    <a:ext uri="{FF2B5EF4-FFF2-40B4-BE49-F238E27FC236}">
                      <a16:creationId xmlns:a16="http://schemas.microsoft.com/office/drawing/2014/main" id="{B9E4601D-5ACF-9237-B362-3E68392FCBD2}"/>
                    </a:ext>
                  </a:extLst>
                </p:cNvPr>
                <p:cNvSpPr/>
                <p:nvPr/>
              </p:nvSpPr>
              <p:spPr>
                <a:xfrm>
                  <a:off x="2048525" y="4913350"/>
                  <a:ext cx="14700" cy="45700"/>
                </a:xfrm>
                <a:custGeom>
                  <a:avLst/>
                  <a:gdLst/>
                  <a:ahLst/>
                  <a:cxnLst/>
                  <a:rect l="l" t="t" r="r" b="b"/>
                  <a:pathLst>
                    <a:path w="588" h="1828" fill="none" extrusionOk="0">
                      <a:moveTo>
                        <a:pt x="587" y="1827"/>
                      </a:moveTo>
                      <a:lnTo>
                        <a:pt x="0"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2;p36">
                  <a:extLst>
                    <a:ext uri="{FF2B5EF4-FFF2-40B4-BE49-F238E27FC236}">
                      <a16:creationId xmlns:a16="http://schemas.microsoft.com/office/drawing/2014/main" id="{BEC84F3D-7887-26BD-BED0-61DBB6575D17}"/>
                    </a:ext>
                  </a:extLst>
                </p:cNvPr>
                <p:cNvSpPr/>
                <p:nvPr/>
              </p:nvSpPr>
              <p:spPr>
                <a:xfrm>
                  <a:off x="2028125" y="4939450"/>
                  <a:ext cx="35100" cy="19600"/>
                </a:xfrm>
                <a:custGeom>
                  <a:avLst/>
                  <a:gdLst/>
                  <a:ahLst/>
                  <a:cxnLst/>
                  <a:rect l="l" t="t" r="r" b="b"/>
                  <a:pathLst>
                    <a:path w="1404" h="784" fill="none" extrusionOk="0">
                      <a:moveTo>
                        <a:pt x="1403" y="783"/>
                      </a:moveTo>
                      <a:lnTo>
                        <a:pt x="1"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93;p36">
                  <a:extLst>
                    <a:ext uri="{FF2B5EF4-FFF2-40B4-BE49-F238E27FC236}">
                      <a16:creationId xmlns:a16="http://schemas.microsoft.com/office/drawing/2014/main" id="{510F98B8-D1A6-AF87-5C4A-9F9F27598C31}"/>
                    </a:ext>
                  </a:extLst>
                </p:cNvPr>
                <p:cNvSpPr/>
                <p:nvPr/>
              </p:nvSpPr>
              <p:spPr>
                <a:xfrm>
                  <a:off x="1956375" y="5064225"/>
                  <a:ext cx="84825" cy="23675"/>
                </a:xfrm>
                <a:custGeom>
                  <a:avLst/>
                  <a:gdLst/>
                  <a:ahLst/>
                  <a:cxnLst/>
                  <a:rect l="l" t="t" r="r" b="b"/>
                  <a:pathLst>
                    <a:path w="3393" h="947" extrusionOk="0">
                      <a:moveTo>
                        <a:pt x="3393" y="0"/>
                      </a:moveTo>
                      <a:cubicBezTo>
                        <a:pt x="2936" y="392"/>
                        <a:pt x="2316" y="718"/>
                        <a:pt x="1696" y="751"/>
                      </a:cubicBezTo>
                      <a:cubicBezTo>
                        <a:pt x="1627" y="758"/>
                        <a:pt x="1558" y="762"/>
                        <a:pt x="1488" y="762"/>
                      </a:cubicBezTo>
                      <a:cubicBezTo>
                        <a:pt x="1264" y="762"/>
                        <a:pt x="1040" y="720"/>
                        <a:pt x="816" y="620"/>
                      </a:cubicBezTo>
                      <a:cubicBezTo>
                        <a:pt x="685" y="588"/>
                        <a:pt x="555" y="522"/>
                        <a:pt x="391" y="424"/>
                      </a:cubicBezTo>
                      <a:cubicBezTo>
                        <a:pt x="228" y="359"/>
                        <a:pt x="98" y="261"/>
                        <a:pt x="0" y="196"/>
                      </a:cubicBezTo>
                      <a:lnTo>
                        <a:pt x="0" y="196"/>
                      </a:lnTo>
                      <a:cubicBezTo>
                        <a:pt x="131" y="294"/>
                        <a:pt x="228" y="392"/>
                        <a:pt x="359" y="522"/>
                      </a:cubicBezTo>
                      <a:cubicBezTo>
                        <a:pt x="489" y="588"/>
                        <a:pt x="587" y="718"/>
                        <a:pt x="783" y="751"/>
                      </a:cubicBezTo>
                      <a:cubicBezTo>
                        <a:pt x="1044" y="914"/>
                        <a:pt x="1435" y="946"/>
                        <a:pt x="1762" y="946"/>
                      </a:cubicBezTo>
                      <a:cubicBezTo>
                        <a:pt x="2088" y="946"/>
                        <a:pt x="2414" y="848"/>
                        <a:pt x="2675" y="685"/>
                      </a:cubicBezTo>
                      <a:cubicBezTo>
                        <a:pt x="2968" y="490"/>
                        <a:pt x="3229" y="261"/>
                        <a:pt x="3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94;p36">
                  <a:extLst>
                    <a:ext uri="{FF2B5EF4-FFF2-40B4-BE49-F238E27FC236}">
                      <a16:creationId xmlns:a16="http://schemas.microsoft.com/office/drawing/2014/main" id="{32C67113-EAF3-F60F-5630-9F96EB17CE16}"/>
                    </a:ext>
                  </a:extLst>
                </p:cNvPr>
                <p:cNvSpPr/>
                <p:nvPr/>
              </p:nvSpPr>
              <p:spPr>
                <a:xfrm>
                  <a:off x="2100700" y="4669050"/>
                  <a:ext cx="320525" cy="347825"/>
                </a:xfrm>
                <a:custGeom>
                  <a:avLst/>
                  <a:gdLst/>
                  <a:ahLst/>
                  <a:cxnLst/>
                  <a:rect l="l" t="t" r="r" b="b"/>
                  <a:pathLst>
                    <a:path w="12821" h="13913" extrusionOk="0">
                      <a:moveTo>
                        <a:pt x="10841" y="1"/>
                      </a:moveTo>
                      <a:cubicBezTo>
                        <a:pt x="10009" y="1"/>
                        <a:pt x="9116" y="973"/>
                        <a:pt x="9428" y="2303"/>
                      </a:cubicBezTo>
                      <a:cubicBezTo>
                        <a:pt x="9917" y="4293"/>
                        <a:pt x="9885" y="7750"/>
                        <a:pt x="8743" y="9283"/>
                      </a:cubicBezTo>
                      <a:cubicBezTo>
                        <a:pt x="8005" y="10256"/>
                        <a:pt x="7089" y="10597"/>
                        <a:pt x="6170" y="10597"/>
                      </a:cubicBezTo>
                      <a:cubicBezTo>
                        <a:pt x="4530" y="10597"/>
                        <a:pt x="2876" y="9512"/>
                        <a:pt x="2186" y="8990"/>
                      </a:cubicBezTo>
                      <a:cubicBezTo>
                        <a:pt x="1992" y="8834"/>
                        <a:pt x="1762" y="8760"/>
                        <a:pt x="1539" y="8760"/>
                      </a:cubicBezTo>
                      <a:cubicBezTo>
                        <a:pt x="1389" y="8760"/>
                        <a:pt x="1241" y="8794"/>
                        <a:pt x="1110" y="8859"/>
                      </a:cubicBezTo>
                      <a:cubicBezTo>
                        <a:pt x="718" y="9055"/>
                        <a:pt x="392" y="9381"/>
                        <a:pt x="229" y="9838"/>
                      </a:cubicBezTo>
                      <a:cubicBezTo>
                        <a:pt x="1" y="10458"/>
                        <a:pt x="131" y="11143"/>
                        <a:pt x="621" y="11632"/>
                      </a:cubicBezTo>
                      <a:cubicBezTo>
                        <a:pt x="1306" y="12252"/>
                        <a:pt x="3165" y="13589"/>
                        <a:pt x="5677" y="13883"/>
                      </a:cubicBezTo>
                      <a:cubicBezTo>
                        <a:pt x="5892" y="13902"/>
                        <a:pt x="6108" y="13913"/>
                        <a:pt x="6322" y="13913"/>
                      </a:cubicBezTo>
                      <a:cubicBezTo>
                        <a:pt x="7887" y="13913"/>
                        <a:pt x="9385" y="13368"/>
                        <a:pt x="10504" y="11991"/>
                      </a:cubicBezTo>
                      <a:cubicBezTo>
                        <a:pt x="12657" y="9479"/>
                        <a:pt x="12820" y="4586"/>
                        <a:pt x="11972" y="1063"/>
                      </a:cubicBezTo>
                      <a:cubicBezTo>
                        <a:pt x="11771" y="317"/>
                        <a:pt x="11316" y="1"/>
                        <a:pt x="10841"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95;p36">
                  <a:extLst>
                    <a:ext uri="{FF2B5EF4-FFF2-40B4-BE49-F238E27FC236}">
                      <a16:creationId xmlns:a16="http://schemas.microsoft.com/office/drawing/2014/main" id="{6248574D-154E-107B-1CDB-1FE5D18C2112}"/>
                    </a:ext>
                  </a:extLst>
                </p:cNvPr>
                <p:cNvSpPr/>
                <p:nvPr/>
              </p:nvSpPr>
              <p:spPr>
                <a:xfrm>
                  <a:off x="2870250" y="3859975"/>
                  <a:ext cx="565825" cy="129000"/>
                </a:xfrm>
                <a:custGeom>
                  <a:avLst/>
                  <a:gdLst/>
                  <a:ahLst/>
                  <a:cxnLst/>
                  <a:rect l="l" t="t" r="r" b="b"/>
                  <a:pathLst>
                    <a:path w="22633" h="5160" extrusionOk="0">
                      <a:moveTo>
                        <a:pt x="20585" y="0"/>
                      </a:moveTo>
                      <a:cubicBezTo>
                        <a:pt x="20454" y="0"/>
                        <a:pt x="20316" y="18"/>
                        <a:pt x="20171" y="56"/>
                      </a:cubicBezTo>
                      <a:cubicBezTo>
                        <a:pt x="14574" y="1494"/>
                        <a:pt x="8890" y="2186"/>
                        <a:pt x="3121" y="2186"/>
                      </a:cubicBezTo>
                      <a:cubicBezTo>
                        <a:pt x="2737" y="2186"/>
                        <a:pt x="2353" y="2182"/>
                        <a:pt x="1969" y="2176"/>
                      </a:cubicBezTo>
                      <a:cubicBezTo>
                        <a:pt x="1949" y="2176"/>
                        <a:pt x="1928" y="2175"/>
                        <a:pt x="1908" y="2175"/>
                      </a:cubicBezTo>
                      <a:cubicBezTo>
                        <a:pt x="43" y="2175"/>
                        <a:pt x="0" y="5145"/>
                        <a:pt x="1936" y="5145"/>
                      </a:cubicBezTo>
                      <a:cubicBezTo>
                        <a:pt x="2411" y="5154"/>
                        <a:pt x="2885" y="5159"/>
                        <a:pt x="3359" y="5159"/>
                      </a:cubicBezTo>
                      <a:cubicBezTo>
                        <a:pt x="9273" y="5159"/>
                        <a:pt x="15151" y="4406"/>
                        <a:pt x="20889" y="2927"/>
                      </a:cubicBezTo>
                      <a:cubicBezTo>
                        <a:pt x="22633" y="2475"/>
                        <a:pt x="22131" y="0"/>
                        <a:pt x="2058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6;p36">
                  <a:extLst>
                    <a:ext uri="{FF2B5EF4-FFF2-40B4-BE49-F238E27FC236}">
                      <a16:creationId xmlns:a16="http://schemas.microsoft.com/office/drawing/2014/main" id="{A0C5D5F8-94AD-17EE-C04B-469FFA331415}"/>
                    </a:ext>
                  </a:extLst>
                </p:cNvPr>
                <p:cNvSpPr/>
                <p:nvPr/>
              </p:nvSpPr>
              <p:spPr>
                <a:xfrm>
                  <a:off x="3291325" y="3770575"/>
                  <a:ext cx="389850" cy="248725"/>
                </a:xfrm>
                <a:custGeom>
                  <a:avLst/>
                  <a:gdLst/>
                  <a:ahLst/>
                  <a:cxnLst/>
                  <a:rect l="l" t="t" r="r" b="b"/>
                  <a:pathLst>
                    <a:path w="15594" h="9949" extrusionOk="0">
                      <a:moveTo>
                        <a:pt x="13393" y="0"/>
                      </a:moveTo>
                      <a:cubicBezTo>
                        <a:pt x="11472" y="0"/>
                        <a:pt x="7960" y="1577"/>
                        <a:pt x="7960" y="1577"/>
                      </a:cubicBezTo>
                      <a:cubicBezTo>
                        <a:pt x="7960" y="1577"/>
                        <a:pt x="6946" y="696"/>
                        <a:pt x="5596" y="696"/>
                      </a:cubicBezTo>
                      <a:cubicBezTo>
                        <a:pt x="4536" y="696"/>
                        <a:pt x="3269" y="1239"/>
                        <a:pt x="2121" y="3175"/>
                      </a:cubicBezTo>
                      <a:cubicBezTo>
                        <a:pt x="2121" y="3175"/>
                        <a:pt x="1684" y="2920"/>
                        <a:pt x="1249" y="2920"/>
                      </a:cubicBezTo>
                      <a:cubicBezTo>
                        <a:pt x="923" y="2920"/>
                        <a:pt x="597" y="3064"/>
                        <a:pt x="457" y="3567"/>
                      </a:cubicBezTo>
                      <a:cubicBezTo>
                        <a:pt x="327" y="4023"/>
                        <a:pt x="1" y="6470"/>
                        <a:pt x="914" y="8101"/>
                      </a:cubicBezTo>
                      <a:cubicBezTo>
                        <a:pt x="1208" y="8662"/>
                        <a:pt x="1808" y="8961"/>
                        <a:pt x="2428" y="8961"/>
                      </a:cubicBezTo>
                      <a:cubicBezTo>
                        <a:pt x="2565" y="8961"/>
                        <a:pt x="2703" y="8946"/>
                        <a:pt x="2839" y="8916"/>
                      </a:cubicBezTo>
                      <a:lnTo>
                        <a:pt x="3393" y="8753"/>
                      </a:lnTo>
                      <a:cubicBezTo>
                        <a:pt x="3393" y="8753"/>
                        <a:pt x="3982" y="9886"/>
                        <a:pt x="5255" y="9886"/>
                      </a:cubicBezTo>
                      <a:cubicBezTo>
                        <a:pt x="5509" y="9886"/>
                        <a:pt x="5791" y="9841"/>
                        <a:pt x="6101" y="9732"/>
                      </a:cubicBezTo>
                      <a:cubicBezTo>
                        <a:pt x="6101" y="9732"/>
                        <a:pt x="6906" y="9949"/>
                        <a:pt x="7802" y="9949"/>
                      </a:cubicBezTo>
                      <a:cubicBezTo>
                        <a:pt x="9077" y="9949"/>
                        <a:pt x="10534" y="9510"/>
                        <a:pt x="10113" y="7383"/>
                      </a:cubicBezTo>
                      <a:cubicBezTo>
                        <a:pt x="10341" y="7285"/>
                        <a:pt x="10765" y="7025"/>
                        <a:pt x="11059" y="6568"/>
                      </a:cubicBezTo>
                      <a:cubicBezTo>
                        <a:pt x="11157" y="6437"/>
                        <a:pt x="11646" y="5589"/>
                        <a:pt x="11189" y="4806"/>
                      </a:cubicBezTo>
                      <a:cubicBezTo>
                        <a:pt x="10979" y="4281"/>
                        <a:pt x="10409" y="3967"/>
                        <a:pt x="9752" y="3967"/>
                      </a:cubicBezTo>
                      <a:cubicBezTo>
                        <a:pt x="9594" y="3967"/>
                        <a:pt x="9430" y="3985"/>
                        <a:pt x="9265" y="4023"/>
                      </a:cubicBezTo>
                      <a:cubicBezTo>
                        <a:pt x="9265" y="4023"/>
                        <a:pt x="15593" y="2262"/>
                        <a:pt x="14517" y="435"/>
                      </a:cubicBezTo>
                      <a:cubicBezTo>
                        <a:pt x="14339" y="123"/>
                        <a:pt x="13928" y="0"/>
                        <a:pt x="13393"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7;p36">
                  <a:extLst>
                    <a:ext uri="{FF2B5EF4-FFF2-40B4-BE49-F238E27FC236}">
                      <a16:creationId xmlns:a16="http://schemas.microsoft.com/office/drawing/2014/main" id="{10FF5D6D-B9BC-9290-0CDD-F693D5DB0BFF}"/>
                    </a:ext>
                  </a:extLst>
                </p:cNvPr>
                <p:cNvSpPr/>
                <p:nvPr/>
              </p:nvSpPr>
              <p:spPr>
                <a:xfrm>
                  <a:off x="3448725" y="3870325"/>
                  <a:ext cx="97075" cy="91500"/>
                </a:xfrm>
                <a:custGeom>
                  <a:avLst/>
                  <a:gdLst/>
                  <a:ahLst/>
                  <a:cxnLst/>
                  <a:rect l="l" t="t" r="r" b="b"/>
                  <a:pathLst>
                    <a:path w="3883" h="3660" extrusionOk="0">
                      <a:moveTo>
                        <a:pt x="3425" y="1"/>
                      </a:moveTo>
                      <a:cubicBezTo>
                        <a:pt x="2512" y="33"/>
                        <a:pt x="1338" y="197"/>
                        <a:pt x="555" y="719"/>
                      </a:cubicBezTo>
                      <a:cubicBezTo>
                        <a:pt x="33" y="1110"/>
                        <a:pt x="0" y="1762"/>
                        <a:pt x="164" y="2350"/>
                      </a:cubicBezTo>
                      <a:cubicBezTo>
                        <a:pt x="294" y="2839"/>
                        <a:pt x="620" y="3230"/>
                        <a:pt x="1044" y="3426"/>
                      </a:cubicBezTo>
                      <a:cubicBezTo>
                        <a:pt x="1422" y="3594"/>
                        <a:pt x="1835" y="3660"/>
                        <a:pt x="2254" y="3660"/>
                      </a:cubicBezTo>
                      <a:cubicBezTo>
                        <a:pt x="2812" y="3660"/>
                        <a:pt x="3379" y="3542"/>
                        <a:pt x="3882" y="3393"/>
                      </a:cubicBezTo>
                      <a:lnTo>
                        <a:pt x="34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8;p36">
                  <a:extLst>
                    <a:ext uri="{FF2B5EF4-FFF2-40B4-BE49-F238E27FC236}">
                      <a16:creationId xmlns:a16="http://schemas.microsoft.com/office/drawing/2014/main" id="{8DF4A40D-88B1-1C81-CDED-AE974DAF6878}"/>
                    </a:ext>
                  </a:extLst>
                </p:cNvPr>
                <p:cNvSpPr/>
                <p:nvPr/>
              </p:nvSpPr>
              <p:spPr>
                <a:xfrm>
                  <a:off x="3448725" y="3870325"/>
                  <a:ext cx="97075" cy="95450"/>
                </a:xfrm>
                <a:custGeom>
                  <a:avLst/>
                  <a:gdLst/>
                  <a:ahLst/>
                  <a:cxnLst/>
                  <a:rect l="l" t="t" r="r" b="b"/>
                  <a:pathLst>
                    <a:path w="3883" h="3818" fill="none" extrusionOk="0">
                      <a:moveTo>
                        <a:pt x="3882" y="3393"/>
                      </a:moveTo>
                      <a:cubicBezTo>
                        <a:pt x="3001" y="3654"/>
                        <a:pt x="1925" y="3817"/>
                        <a:pt x="1044" y="3426"/>
                      </a:cubicBezTo>
                      <a:cubicBezTo>
                        <a:pt x="620" y="3230"/>
                        <a:pt x="294" y="2839"/>
                        <a:pt x="164" y="2350"/>
                      </a:cubicBezTo>
                      <a:cubicBezTo>
                        <a:pt x="0" y="1762"/>
                        <a:pt x="33" y="1110"/>
                        <a:pt x="555" y="719"/>
                      </a:cubicBezTo>
                      <a:cubicBezTo>
                        <a:pt x="1338" y="197"/>
                        <a:pt x="2512" y="33"/>
                        <a:pt x="3425" y="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99;p36">
                  <a:extLst>
                    <a:ext uri="{FF2B5EF4-FFF2-40B4-BE49-F238E27FC236}">
                      <a16:creationId xmlns:a16="http://schemas.microsoft.com/office/drawing/2014/main" id="{5B49BAE2-3590-8D79-A9AA-D36122744946}"/>
                    </a:ext>
                  </a:extLst>
                </p:cNvPr>
                <p:cNvSpPr/>
                <p:nvPr/>
              </p:nvSpPr>
              <p:spPr>
                <a:xfrm>
                  <a:off x="3429150" y="3945350"/>
                  <a:ext cx="31825" cy="69350"/>
                </a:xfrm>
                <a:custGeom>
                  <a:avLst/>
                  <a:gdLst/>
                  <a:ahLst/>
                  <a:cxnLst/>
                  <a:rect l="l" t="t" r="r" b="b"/>
                  <a:pathLst>
                    <a:path w="1273" h="2774" extrusionOk="0">
                      <a:moveTo>
                        <a:pt x="1273" y="1"/>
                      </a:moveTo>
                      <a:cubicBezTo>
                        <a:pt x="1240" y="66"/>
                        <a:pt x="327" y="294"/>
                        <a:pt x="131" y="1077"/>
                      </a:cubicBezTo>
                      <a:cubicBezTo>
                        <a:pt x="1" y="1534"/>
                        <a:pt x="131" y="1860"/>
                        <a:pt x="164" y="1958"/>
                      </a:cubicBezTo>
                      <a:cubicBezTo>
                        <a:pt x="327" y="2415"/>
                        <a:pt x="686" y="2708"/>
                        <a:pt x="816" y="2774"/>
                      </a:cubicBezTo>
                      <a:lnTo>
                        <a:pt x="1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00;p36">
                  <a:extLst>
                    <a:ext uri="{FF2B5EF4-FFF2-40B4-BE49-F238E27FC236}">
                      <a16:creationId xmlns:a16="http://schemas.microsoft.com/office/drawing/2014/main" id="{C441CA4A-C35A-6B42-40EC-149844F97277}"/>
                    </a:ext>
                  </a:extLst>
                </p:cNvPr>
                <p:cNvSpPr/>
                <p:nvPr/>
              </p:nvSpPr>
              <p:spPr>
                <a:xfrm>
                  <a:off x="3429150" y="3945350"/>
                  <a:ext cx="31825" cy="69350"/>
                </a:xfrm>
                <a:custGeom>
                  <a:avLst/>
                  <a:gdLst/>
                  <a:ahLst/>
                  <a:cxnLst/>
                  <a:rect l="l" t="t" r="r" b="b"/>
                  <a:pathLst>
                    <a:path w="1273" h="2774" fill="none" extrusionOk="0">
                      <a:moveTo>
                        <a:pt x="816" y="2774"/>
                      </a:moveTo>
                      <a:cubicBezTo>
                        <a:pt x="686" y="2708"/>
                        <a:pt x="327" y="2415"/>
                        <a:pt x="164" y="1958"/>
                      </a:cubicBezTo>
                      <a:cubicBezTo>
                        <a:pt x="131" y="1860"/>
                        <a:pt x="1" y="1534"/>
                        <a:pt x="131" y="1077"/>
                      </a:cubicBezTo>
                      <a:cubicBezTo>
                        <a:pt x="327" y="294"/>
                        <a:pt x="1240" y="66"/>
                        <a:pt x="1273" y="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1;p36">
                  <a:extLst>
                    <a:ext uri="{FF2B5EF4-FFF2-40B4-BE49-F238E27FC236}">
                      <a16:creationId xmlns:a16="http://schemas.microsoft.com/office/drawing/2014/main" id="{AE1A3E37-83E9-6A49-660E-C0CD427AE61F}"/>
                    </a:ext>
                  </a:extLst>
                </p:cNvPr>
                <p:cNvSpPr/>
                <p:nvPr/>
              </p:nvSpPr>
              <p:spPr>
                <a:xfrm>
                  <a:off x="3394900" y="3810000"/>
                  <a:ext cx="146825" cy="126375"/>
                </a:xfrm>
                <a:custGeom>
                  <a:avLst/>
                  <a:gdLst/>
                  <a:ahLst/>
                  <a:cxnLst/>
                  <a:rect l="l" t="t" r="r" b="b"/>
                  <a:pathLst>
                    <a:path w="5873" h="5055" extrusionOk="0">
                      <a:moveTo>
                        <a:pt x="1655" y="2845"/>
                      </a:moveTo>
                      <a:lnTo>
                        <a:pt x="0" y="4991"/>
                      </a:lnTo>
                      <a:cubicBezTo>
                        <a:pt x="1424" y="4509"/>
                        <a:pt x="1665" y="3504"/>
                        <a:pt x="1655" y="2845"/>
                      </a:cubicBezTo>
                      <a:close/>
                      <a:moveTo>
                        <a:pt x="3850" y="0"/>
                      </a:moveTo>
                      <a:lnTo>
                        <a:pt x="1779" y="2685"/>
                      </a:lnTo>
                      <a:lnTo>
                        <a:pt x="1779" y="2685"/>
                      </a:lnTo>
                      <a:cubicBezTo>
                        <a:pt x="1704" y="2525"/>
                        <a:pt x="1633" y="2369"/>
                        <a:pt x="1566" y="2218"/>
                      </a:cubicBezTo>
                      <a:lnTo>
                        <a:pt x="1566" y="2218"/>
                      </a:lnTo>
                      <a:cubicBezTo>
                        <a:pt x="1566" y="2218"/>
                        <a:pt x="1650" y="2478"/>
                        <a:pt x="1655" y="2845"/>
                      </a:cubicBezTo>
                      <a:lnTo>
                        <a:pt x="1655" y="2845"/>
                      </a:lnTo>
                      <a:lnTo>
                        <a:pt x="1779" y="2685"/>
                      </a:lnTo>
                      <a:lnTo>
                        <a:pt x="1779" y="2685"/>
                      </a:lnTo>
                      <a:cubicBezTo>
                        <a:pt x="2311" y="3808"/>
                        <a:pt x="3060" y="5055"/>
                        <a:pt x="3985" y="5055"/>
                      </a:cubicBezTo>
                      <a:cubicBezTo>
                        <a:pt x="4152" y="5055"/>
                        <a:pt x="4324" y="5014"/>
                        <a:pt x="4502" y="4926"/>
                      </a:cubicBezTo>
                      <a:cubicBezTo>
                        <a:pt x="5872" y="4273"/>
                        <a:pt x="5089" y="2479"/>
                        <a:pt x="4633" y="1468"/>
                      </a:cubicBezTo>
                      <a:cubicBezTo>
                        <a:pt x="4437" y="979"/>
                        <a:pt x="4143" y="489"/>
                        <a:pt x="3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2;p36">
                  <a:extLst>
                    <a:ext uri="{FF2B5EF4-FFF2-40B4-BE49-F238E27FC236}">
                      <a16:creationId xmlns:a16="http://schemas.microsoft.com/office/drawing/2014/main" id="{81ACC615-E932-2218-2DA9-61D2B0BE6EE4}"/>
                    </a:ext>
                  </a:extLst>
                </p:cNvPr>
                <p:cNvSpPr/>
                <p:nvPr/>
              </p:nvSpPr>
              <p:spPr>
                <a:xfrm>
                  <a:off x="3394900" y="3810000"/>
                  <a:ext cx="146825" cy="139450"/>
                </a:xfrm>
                <a:custGeom>
                  <a:avLst/>
                  <a:gdLst/>
                  <a:ahLst/>
                  <a:cxnLst/>
                  <a:rect l="l" t="t" r="r" b="b"/>
                  <a:pathLst>
                    <a:path w="5873" h="5578" fill="none" extrusionOk="0">
                      <a:moveTo>
                        <a:pt x="3850" y="0"/>
                      </a:moveTo>
                      <a:cubicBezTo>
                        <a:pt x="4143" y="489"/>
                        <a:pt x="4437" y="979"/>
                        <a:pt x="4633" y="1468"/>
                      </a:cubicBezTo>
                      <a:cubicBezTo>
                        <a:pt x="5089" y="2479"/>
                        <a:pt x="5872" y="4273"/>
                        <a:pt x="4502" y="4926"/>
                      </a:cubicBezTo>
                      <a:cubicBezTo>
                        <a:pt x="3197" y="5578"/>
                        <a:pt x="2186" y="3621"/>
                        <a:pt x="1566" y="2218"/>
                      </a:cubicBezTo>
                      <a:cubicBezTo>
                        <a:pt x="1566" y="2218"/>
                        <a:pt x="2219" y="4241"/>
                        <a:pt x="0" y="499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3;p36">
                  <a:extLst>
                    <a:ext uri="{FF2B5EF4-FFF2-40B4-BE49-F238E27FC236}">
                      <a16:creationId xmlns:a16="http://schemas.microsoft.com/office/drawing/2014/main" id="{09DD7306-CDD7-7956-33A1-50B7B5440464}"/>
                    </a:ext>
                  </a:extLst>
                </p:cNvPr>
                <p:cNvSpPr/>
                <p:nvPr/>
              </p:nvSpPr>
              <p:spPr>
                <a:xfrm>
                  <a:off x="3355750" y="3957600"/>
                  <a:ext cx="21225" cy="31825"/>
                </a:xfrm>
                <a:custGeom>
                  <a:avLst/>
                  <a:gdLst/>
                  <a:ahLst/>
                  <a:cxnLst/>
                  <a:rect l="l" t="t" r="r" b="b"/>
                  <a:pathLst>
                    <a:path w="849" h="1273" extrusionOk="0">
                      <a:moveTo>
                        <a:pt x="1" y="0"/>
                      </a:moveTo>
                      <a:lnTo>
                        <a:pt x="1" y="0"/>
                      </a:lnTo>
                      <a:cubicBezTo>
                        <a:pt x="360" y="1142"/>
                        <a:pt x="849" y="1272"/>
                        <a:pt x="849" y="127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4;p36">
                  <a:extLst>
                    <a:ext uri="{FF2B5EF4-FFF2-40B4-BE49-F238E27FC236}">
                      <a16:creationId xmlns:a16="http://schemas.microsoft.com/office/drawing/2014/main" id="{0D720A0B-4CF2-36E1-8069-C4B2B0941558}"/>
                    </a:ext>
                  </a:extLst>
                </p:cNvPr>
                <p:cNvSpPr/>
                <p:nvPr/>
              </p:nvSpPr>
              <p:spPr>
                <a:xfrm>
                  <a:off x="3355750" y="3957600"/>
                  <a:ext cx="21225" cy="31825"/>
                </a:xfrm>
                <a:custGeom>
                  <a:avLst/>
                  <a:gdLst/>
                  <a:ahLst/>
                  <a:cxnLst/>
                  <a:rect l="l" t="t" r="r" b="b"/>
                  <a:pathLst>
                    <a:path w="849" h="1273" fill="none" extrusionOk="0">
                      <a:moveTo>
                        <a:pt x="849" y="1272"/>
                      </a:moveTo>
                      <a:cubicBezTo>
                        <a:pt x="849" y="1272"/>
                        <a:pt x="360" y="1142"/>
                        <a:pt x="1"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5;p36">
                  <a:extLst>
                    <a:ext uri="{FF2B5EF4-FFF2-40B4-BE49-F238E27FC236}">
                      <a16:creationId xmlns:a16="http://schemas.microsoft.com/office/drawing/2014/main" id="{560A0FE7-A516-E994-670A-5782DF405DB7}"/>
                    </a:ext>
                  </a:extLst>
                </p:cNvPr>
                <p:cNvSpPr/>
                <p:nvPr/>
              </p:nvSpPr>
              <p:spPr>
                <a:xfrm>
                  <a:off x="3333750" y="3849950"/>
                  <a:ext cx="12250" cy="49775"/>
                </a:xfrm>
                <a:custGeom>
                  <a:avLst/>
                  <a:gdLst/>
                  <a:ahLst/>
                  <a:cxnLst/>
                  <a:rect l="l" t="t" r="r" b="b"/>
                  <a:pathLst>
                    <a:path w="490" h="1991" extrusionOk="0">
                      <a:moveTo>
                        <a:pt x="489" y="0"/>
                      </a:moveTo>
                      <a:cubicBezTo>
                        <a:pt x="0" y="1175"/>
                        <a:pt x="228" y="1990"/>
                        <a:pt x="228" y="1990"/>
                      </a:cubicBezTo>
                      <a:lnTo>
                        <a:pt x="4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06;p36">
                  <a:extLst>
                    <a:ext uri="{FF2B5EF4-FFF2-40B4-BE49-F238E27FC236}">
                      <a16:creationId xmlns:a16="http://schemas.microsoft.com/office/drawing/2014/main" id="{48F5902C-67EB-A215-98CC-400DD0B892AD}"/>
                    </a:ext>
                  </a:extLst>
                </p:cNvPr>
                <p:cNvSpPr/>
                <p:nvPr/>
              </p:nvSpPr>
              <p:spPr>
                <a:xfrm>
                  <a:off x="3333750" y="3849950"/>
                  <a:ext cx="12250" cy="49775"/>
                </a:xfrm>
                <a:custGeom>
                  <a:avLst/>
                  <a:gdLst/>
                  <a:ahLst/>
                  <a:cxnLst/>
                  <a:rect l="l" t="t" r="r" b="b"/>
                  <a:pathLst>
                    <a:path w="490" h="1991" fill="none" extrusionOk="0">
                      <a:moveTo>
                        <a:pt x="228" y="1990"/>
                      </a:moveTo>
                      <a:cubicBezTo>
                        <a:pt x="228" y="1990"/>
                        <a:pt x="0" y="1175"/>
                        <a:pt x="489"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07;p36">
                  <a:extLst>
                    <a:ext uri="{FF2B5EF4-FFF2-40B4-BE49-F238E27FC236}">
                      <a16:creationId xmlns:a16="http://schemas.microsoft.com/office/drawing/2014/main" id="{FAB370F0-6719-A15B-902C-EADF7695F8A0}"/>
                    </a:ext>
                  </a:extLst>
                </p:cNvPr>
                <p:cNvSpPr/>
                <p:nvPr/>
              </p:nvSpPr>
              <p:spPr>
                <a:xfrm>
                  <a:off x="1801375" y="3316600"/>
                  <a:ext cx="754400" cy="1463700"/>
                </a:xfrm>
                <a:custGeom>
                  <a:avLst/>
                  <a:gdLst/>
                  <a:ahLst/>
                  <a:cxnLst/>
                  <a:rect l="l" t="t" r="r" b="b"/>
                  <a:pathLst>
                    <a:path w="30176" h="58548" extrusionOk="0">
                      <a:moveTo>
                        <a:pt x="30176" y="57673"/>
                      </a:moveTo>
                      <a:cubicBezTo>
                        <a:pt x="30013" y="57706"/>
                        <a:pt x="29817" y="57738"/>
                        <a:pt x="29588" y="57771"/>
                      </a:cubicBezTo>
                      <a:cubicBezTo>
                        <a:pt x="29475" y="57798"/>
                        <a:pt x="29361" y="57824"/>
                        <a:pt x="29248" y="57850"/>
                      </a:cubicBezTo>
                      <a:lnTo>
                        <a:pt x="29248" y="57850"/>
                      </a:lnTo>
                      <a:cubicBezTo>
                        <a:pt x="29555" y="57797"/>
                        <a:pt x="29864" y="57738"/>
                        <a:pt x="30176" y="57673"/>
                      </a:cubicBezTo>
                      <a:close/>
                      <a:moveTo>
                        <a:pt x="18987" y="1"/>
                      </a:moveTo>
                      <a:cubicBezTo>
                        <a:pt x="18106" y="197"/>
                        <a:pt x="17193" y="458"/>
                        <a:pt x="16345" y="751"/>
                      </a:cubicBezTo>
                      <a:cubicBezTo>
                        <a:pt x="5221" y="4437"/>
                        <a:pt x="2318" y="14321"/>
                        <a:pt x="2840" y="20030"/>
                      </a:cubicBezTo>
                      <a:cubicBezTo>
                        <a:pt x="3395" y="25738"/>
                        <a:pt x="3297" y="30990"/>
                        <a:pt x="3297" y="30990"/>
                      </a:cubicBezTo>
                      <a:cubicBezTo>
                        <a:pt x="1" y="43538"/>
                        <a:pt x="7879" y="58547"/>
                        <a:pt x="23296" y="58547"/>
                      </a:cubicBezTo>
                      <a:cubicBezTo>
                        <a:pt x="25171" y="58547"/>
                        <a:pt x="27157" y="58325"/>
                        <a:pt x="29248" y="57850"/>
                      </a:cubicBezTo>
                      <a:lnTo>
                        <a:pt x="29248" y="57850"/>
                      </a:lnTo>
                      <a:cubicBezTo>
                        <a:pt x="27683" y="58123"/>
                        <a:pt x="26181" y="58253"/>
                        <a:pt x="24745" y="58253"/>
                      </a:cubicBezTo>
                      <a:cubicBezTo>
                        <a:pt x="9274" y="58253"/>
                        <a:pt x="1405" y="43229"/>
                        <a:pt x="4634" y="30664"/>
                      </a:cubicBezTo>
                      <a:cubicBezTo>
                        <a:pt x="4634" y="30664"/>
                        <a:pt x="4732" y="25412"/>
                        <a:pt x="4210" y="19703"/>
                      </a:cubicBezTo>
                      <a:cubicBezTo>
                        <a:pt x="3656" y="13995"/>
                        <a:pt x="6559" y="4111"/>
                        <a:pt x="17747" y="360"/>
                      </a:cubicBezTo>
                      <a:cubicBezTo>
                        <a:pt x="18139" y="262"/>
                        <a:pt x="18563" y="131"/>
                        <a:pt x="18987"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08;p36">
                  <a:extLst>
                    <a:ext uri="{FF2B5EF4-FFF2-40B4-BE49-F238E27FC236}">
                      <a16:creationId xmlns:a16="http://schemas.microsoft.com/office/drawing/2014/main" id="{802AE242-EC97-AB1E-6230-36C3264E39B7}"/>
                    </a:ext>
                  </a:extLst>
                </p:cNvPr>
                <p:cNvSpPr/>
                <p:nvPr/>
              </p:nvSpPr>
              <p:spPr>
                <a:xfrm>
                  <a:off x="1836500" y="3294900"/>
                  <a:ext cx="1228975" cy="1477450"/>
                </a:xfrm>
                <a:custGeom>
                  <a:avLst/>
                  <a:gdLst/>
                  <a:ahLst/>
                  <a:cxnLst/>
                  <a:rect l="l" t="t" r="r" b="b"/>
                  <a:pathLst>
                    <a:path w="49159" h="59098" extrusionOk="0">
                      <a:moveTo>
                        <a:pt x="24086" y="1"/>
                      </a:moveTo>
                      <a:cubicBezTo>
                        <a:pt x="21362" y="1"/>
                        <a:pt x="18717" y="445"/>
                        <a:pt x="16375" y="1228"/>
                      </a:cubicBezTo>
                      <a:cubicBezTo>
                        <a:pt x="5186" y="4979"/>
                        <a:pt x="2316" y="14863"/>
                        <a:pt x="2838" y="20571"/>
                      </a:cubicBezTo>
                      <a:cubicBezTo>
                        <a:pt x="3360" y="26280"/>
                        <a:pt x="3295" y="31532"/>
                        <a:pt x="3295" y="31532"/>
                      </a:cubicBezTo>
                      <a:cubicBezTo>
                        <a:pt x="0" y="44073"/>
                        <a:pt x="7867" y="59098"/>
                        <a:pt x="23290" y="59098"/>
                      </a:cubicBezTo>
                      <a:cubicBezTo>
                        <a:pt x="25277" y="59098"/>
                        <a:pt x="27389" y="58849"/>
                        <a:pt x="29619" y="58313"/>
                      </a:cubicBezTo>
                      <a:cubicBezTo>
                        <a:pt x="49158" y="53681"/>
                        <a:pt x="48897" y="38153"/>
                        <a:pt x="45733" y="19169"/>
                      </a:cubicBezTo>
                      <a:cubicBezTo>
                        <a:pt x="43368" y="5053"/>
                        <a:pt x="33277" y="1"/>
                        <a:pt x="24086"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09;p36">
                  <a:extLst>
                    <a:ext uri="{FF2B5EF4-FFF2-40B4-BE49-F238E27FC236}">
                      <a16:creationId xmlns:a16="http://schemas.microsoft.com/office/drawing/2014/main" id="{79A1B5C4-39DF-BF84-2631-B3787B0F5B35}"/>
                    </a:ext>
                  </a:extLst>
                </p:cNvPr>
                <p:cNvSpPr/>
                <p:nvPr/>
              </p:nvSpPr>
              <p:spPr>
                <a:xfrm>
                  <a:off x="2058300" y="3472300"/>
                  <a:ext cx="319700" cy="585900"/>
                </a:xfrm>
                <a:custGeom>
                  <a:avLst/>
                  <a:gdLst/>
                  <a:ahLst/>
                  <a:cxnLst/>
                  <a:rect l="l" t="t" r="r" b="b"/>
                  <a:pathLst>
                    <a:path w="12788" h="23436" extrusionOk="0">
                      <a:moveTo>
                        <a:pt x="4744" y="0"/>
                      </a:moveTo>
                      <a:cubicBezTo>
                        <a:pt x="4597" y="0"/>
                        <a:pt x="4451" y="12"/>
                        <a:pt x="4306" y="36"/>
                      </a:cubicBezTo>
                      <a:cubicBezTo>
                        <a:pt x="1338" y="656"/>
                        <a:pt x="1" y="6332"/>
                        <a:pt x="1273" y="12790"/>
                      </a:cubicBezTo>
                      <a:cubicBezTo>
                        <a:pt x="2446" y="18873"/>
                        <a:pt x="5578" y="23436"/>
                        <a:pt x="8399" y="23436"/>
                      </a:cubicBezTo>
                      <a:cubicBezTo>
                        <a:pt x="8558" y="23436"/>
                        <a:pt x="8716" y="23421"/>
                        <a:pt x="8873" y="23392"/>
                      </a:cubicBezTo>
                      <a:cubicBezTo>
                        <a:pt x="9689" y="23229"/>
                        <a:pt x="10406" y="22642"/>
                        <a:pt x="10961" y="21793"/>
                      </a:cubicBezTo>
                      <a:cubicBezTo>
                        <a:pt x="12363" y="19575"/>
                        <a:pt x="12788" y="15335"/>
                        <a:pt x="11907" y="10703"/>
                      </a:cubicBezTo>
                      <a:cubicBezTo>
                        <a:pt x="10961" y="5973"/>
                        <a:pt x="8841" y="2124"/>
                        <a:pt x="6720" y="656"/>
                      </a:cubicBezTo>
                      <a:cubicBezTo>
                        <a:pt x="6056" y="230"/>
                        <a:pt x="5391" y="0"/>
                        <a:pt x="4744"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10;p36">
                  <a:extLst>
                    <a:ext uri="{FF2B5EF4-FFF2-40B4-BE49-F238E27FC236}">
                      <a16:creationId xmlns:a16="http://schemas.microsoft.com/office/drawing/2014/main" id="{8D9DD278-152A-F69F-B7BD-8720FCC30891}"/>
                    </a:ext>
                  </a:extLst>
                </p:cNvPr>
                <p:cNvSpPr/>
                <p:nvPr/>
              </p:nvSpPr>
              <p:spPr>
                <a:xfrm>
                  <a:off x="2124350" y="3488675"/>
                  <a:ext cx="253650" cy="528000"/>
                </a:xfrm>
                <a:custGeom>
                  <a:avLst/>
                  <a:gdLst/>
                  <a:ahLst/>
                  <a:cxnLst/>
                  <a:rect l="l" t="t" r="r" b="b"/>
                  <a:pathLst>
                    <a:path w="10146" h="21120" extrusionOk="0">
                      <a:moveTo>
                        <a:pt x="4013" y="1"/>
                      </a:moveTo>
                      <a:cubicBezTo>
                        <a:pt x="1306" y="914"/>
                        <a:pt x="1" y="5970"/>
                        <a:pt x="1110" y="11548"/>
                      </a:cubicBezTo>
                      <a:cubicBezTo>
                        <a:pt x="1142" y="11744"/>
                        <a:pt x="1175" y="11907"/>
                        <a:pt x="1240" y="12070"/>
                      </a:cubicBezTo>
                      <a:lnTo>
                        <a:pt x="5742" y="11483"/>
                      </a:lnTo>
                      <a:lnTo>
                        <a:pt x="5742" y="11483"/>
                      </a:lnTo>
                      <a:lnTo>
                        <a:pt x="1991" y="14745"/>
                      </a:lnTo>
                      <a:cubicBezTo>
                        <a:pt x="3399" y="18563"/>
                        <a:pt x="5768" y="21120"/>
                        <a:pt x="8003" y="21120"/>
                      </a:cubicBezTo>
                      <a:cubicBezTo>
                        <a:pt x="8098" y="21120"/>
                        <a:pt x="8192" y="21115"/>
                        <a:pt x="8286" y="21106"/>
                      </a:cubicBezTo>
                      <a:cubicBezTo>
                        <a:pt x="9721" y="18855"/>
                        <a:pt x="10146" y="14614"/>
                        <a:pt x="9232" y="10015"/>
                      </a:cubicBezTo>
                      <a:cubicBezTo>
                        <a:pt x="8319" y="5318"/>
                        <a:pt x="6199" y="1469"/>
                        <a:pt x="4013"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11;p36">
                  <a:extLst>
                    <a:ext uri="{FF2B5EF4-FFF2-40B4-BE49-F238E27FC236}">
                      <a16:creationId xmlns:a16="http://schemas.microsoft.com/office/drawing/2014/main" id="{A5F8BD34-1846-E924-D115-1F739F7AC763}"/>
                    </a:ext>
                  </a:extLst>
                </p:cNvPr>
                <p:cNvSpPr/>
                <p:nvPr/>
              </p:nvSpPr>
              <p:spPr>
                <a:xfrm>
                  <a:off x="2543525" y="3376575"/>
                  <a:ext cx="319700" cy="585525"/>
                </a:xfrm>
                <a:custGeom>
                  <a:avLst/>
                  <a:gdLst/>
                  <a:ahLst/>
                  <a:cxnLst/>
                  <a:rect l="l" t="t" r="r" b="b"/>
                  <a:pathLst>
                    <a:path w="12788" h="23421" extrusionOk="0">
                      <a:moveTo>
                        <a:pt x="4780" y="0"/>
                      </a:moveTo>
                      <a:cubicBezTo>
                        <a:pt x="4621" y="0"/>
                        <a:pt x="4463" y="16"/>
                        <a:pt x="4306" y="48"/>
                      </a:cubicBezTo>
                      <a:cubicBezTo>
                        <a:pt x="1338" y="668"/>
                        <a:pt x="0" y="6311"/>
                        <a:pt x="1273" y="12770"/>
                      </a:cubicBezTo>
                      <a:cubicBezTo>
                        <a:pt x="2442" y="18865"/>
                        <a:pt x="5559" y="23421"/>
                        <a:pt x="8373" y="23421"/>
                      </a:cubicBezTo>
                      <a:cubicBezTo>
                        <a:pt x="8541" y="23421"/>
                        <a:pt x="8708" y="23405"/>
                        <a:pt x="8873" y="23372"/>
                      </a:cubicBezTo>
                      <a:cubicBezTo>
                        <a:pt x="9688" y="23209"/>
                        <a:pt x="10373" y="22654"/>
                        <a:pt x="10961" y="21773"/>
                      </a:cubicBezTo>
                      <a:cubicBezTo>
                        <a:pt x="12363" y="19588"/>
                        <a:pt x="12787" y="15347"/>
                        <a:pt x="11907" y="10683"/>
                      </a:cubicBezTo>
                      <a:cubicBezTo>
                        <a:pt x="10961" y="5953"/>
                        <a:pt x="8873" y="2136"/>
                        <a:pt x="6720" y="668"/>
                      </a:cubicBezTo>
                      <a:cubicBezTo>
                        <a:pt x="6068" y="251"/>
                        <a:pt x="5415" y="0"/>
                        <a:pt x="4780"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12;p36">
                  <a:extLst>
                    <a:ext uri="{FF2B5EF4-FFF2-40B4-BE49-F238E27FC236}">
                      <a16:creationId xmlns:a16="http://schemas.microsoft.com/office/drawing/2014/main" id="{EC91DB5B-5CC1-9011-0141-11D6EFDE2D8A}"/>
                    </a:ext>
                  </a:extLst>
                </p:cNvPr>
                <p:cNvSpPr/>
                <p:nvPr/>
              </p:nvSpPr>
              <p:spPr>
                <a:xfrm>
                  <a:off x="2609575" y="3394075"/>
                  <a:ext cx="253650" cy="527300"/>
                </a:xfrm>
                <a:custGeom>
                  <a:avLst/>
                  <a:gdLst/>
                  <a:ahLst/>
                  <a:cxnLst/>
                  <a:rect l="l" t="t" r="r" b="b"/>
                  <a:pathLst>
                    <a:path w="10146" h="21092" extrusionOk="0">
                      <a:moveTo>
                        <a:pt x="4013" y="1"/>
                      </a:moveTo>
                      <a:cubicBezTo>
                        <a:pt x="1305" y="914"/>
                        <a:pt x="1" y="5970"/>
                        <a:pt x="1110" y="11548"/>
                      </a:cubicBezTo>
                      <a:cubicBezTo>
                        <a:pt x="1142" y="11744"/>
                        <a:pt x="1175" y="11907"/>
                        <a:pt x="1240" y="12070"/>
                      </a:cubicBezTo>
                      <a:lnTo>
                        <a:pt x="5742" y="11450"/>
                      </a:lnTo>
                      <a:lnTo>
                        <a:pt x="1990" y="14712"/>
                      </a:lnTo>
                      <a:cubicBezTo>
                        <a:pt x="3391" y="18540"/>
                        <a:pt x="5741" y="21091"/>
                        <a:pt x="7965" y="21091"/>
                      </a:cubicBezTo>
                      <a:cubicBezTo>
                        <a:pt x="8073" y="21091"/>
                        <a:pt x="8179" y="21085"/>
                        <a:pt x="8286" y="21073"/>
                      </a:cubicBezTo>
                      <a:cubicBezTo>
                        <a:pt x="9721" y="18855"/>
                        <a:pt x="10145" y="14615"/>
                        <a:pt x="9232" y="9983"/>
                      </a:cubicBezTo>
                      <a:cubicBezTo>
                        <a:pt x="8319" y="5253"/>
                        <a:pt x="6231" y="1436"/>
                        <a:pt x="4013"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13;p36">
                  <a:extLst>
                    <a:ext uri="{FF2B5EF4-FFF2-40B4-BE49-F238E27FC236}">
                      <a16:creationId xmlns:a16="http://schemas.microsoft.com/office/drawing/2014/main" id="{19AD550F-7A86-E662-69D4-36E9D51E3F39}"/>
                    </a:ext>
                  </a:extLst>
                </p:cNvPr>
                <p:cNvSpPr/>
                <p:nvPr/>
              </p:nvSpPr>
              <p:spPr>
                <a:xfrm>
                  <a:off x="2284200" y="3903025"/>
                  <a:ext cx="530100" cy="258850"/>
                </a:xfrm>
                <a:custGeom>
                  <a:avLst/>
                  <a:gdLst/>
                  <a:ahLst/>
                  <a:cxnLst/>
                  <a:rect l="l" t="t" r="r" b="b"/>
                  <a:pathLst>
                    <a:path w="21204" h="10354" extrusionOk="0">
                      <a:moveTo>
                        <a:pt x="17522" y="0"/>
                      </a:moveTo>
                      <a:cubicBezTo>
                        <a:pt x="17219" y="0"/>
                        <a:pt x="16919" y="22"/>
                        <a:pt x="16636" y="63"/>
                      </a:cubicBezTo>
                      <a:cubicBezTo>
                        <a:pt x="14320" y="454"/>
                        <a:pt x="12461" y="1922"/>
                        <a:pt x="10080" y="2183"/>
                      </a:cubicBezTo>
                      <a:cubicBezTo>
                        <a:pt x="7829" y="2477"/>
                        <a:pt x="5611" y="2151"/>
                        <a:pt x="3360" y="2575"/>
                      </a:cubicBezTo>
                      <a:cubicBezTo>
                        <a:pt x="1468" y="2933"/>
                        <a:pt x="0" y="3749"/>
                        <a:pt x="294" y="5576"/>
                      </a:cubicBezTo>
                      <a:cubicBezTo>
                        <a:pt x="620" y="7565"/>
                        <a:pt x="2349" y="8838"/>
                        <a:pt x="4371" y="9588"/>
                      </a:cubicBezTo>
                      <a:cubicBezTo>
                        <a:pt x="5676" y="10077"/>
                        <a:pt x="7111" y="10273"/>
                        <a:pt x="8384" y="10338"/>
                      </a:cubicBezTo>
                      <a:cubicBezTo>
                        <a:pt x="8603" y="10348"/>
                        <a:pt x="8822" y="10353"/>
                        <a:pt x="9042" y="10353"/>
                      </a:cubicBezTo>
                      <a:cubicBezTo>
                        <a:pt x="12418" y="10353"/>
                        <a:pt x="15815" y="9178"/>
                        <a:pt x="18235" y="6880"/>
                      </a:cubicBezTo>
                      <a:cubicBezTo>
                        <a:pt x="19572" y="5576"/>
                        <a:pt x="21203" y="3586"/>
                        <a:pt x="20746" y="1792"/>
                      </a:cubicBezTo>
                      <a:cubicBezTo>
                        <a:pt x="20424" y="476"/>
                        <a:pt x="18931" y="0"/>
                        <a:pt x="17522"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14;p36">
                  <a:extLst>
                    <a:ext uri="{FF2B5EF4-FFF2-40B4-BE49-F238E27FC236}">
                      <a16:creationId xmlns:a16="http://schemas.microsoft.com/office/drawing/2014/main" id="{E76A0B54-C83F-8543-BC5E-070A20A98E46}"/>
                    </a:ext>
                  </a:extLst>
                </p:cNvPr>
                <p:cNvSpPr/>
                <p:nvPr/>
              </p:nvSpPr>
              <p:spPr>
                <a:xfrm>
                  <a:off x="2393475" y="4031675"/>
                  <a:ext cx="346600" cy="130200"/>
                </a:xfrm>
                <a:custGeom>
                  <a:avLst/>
                  <a:gdLst/>
                  <a:ahLst/>
                  <a:cxnLst/>
                  <a:rect l="l" t="t" r="r" b="b"/>
                  <a:pathLst>
                    <a:path w="13864" h="5208" extrusionOk="0">
                      <a:moveTo>
                        <a:pt x="8569" y="0"/>
                      </a:moveTo>
                      <a:cubicBezTo>
                        <a:pt x="7852" y="0"/>
                        <a:pt x="7111" y="76"/>
                        <a:pt x="6361" y="234"/>
                      </a:cubicBezTo>
                      <a:cubicBezTo>
                        <a:pt x="3425" y="788"/>
                        <a:pt x="1077" y="2419"/>
                        <a:pt x="0" y="4442"/>
                      </a:cubicBezTo>
                      <a:cubicBezTo>
                        <a:pt x="1305" y="4931"/>
                        <a:pt x="2740" y="5127"/>
                        <a:pt x="4013" y="5192"/>
                      </a:cubicBezTo>
                      <a:cubicBezTo>
                        <a:pt x="4232" y="5202"/>
                        <a:pt x="4451" y="5207"/>
                        <a:pt x="4671" y="5207"/>
                      </a:cubicBezTo>
                      <a:cubicBezTo>
                        <a:pt x="8047" y="5207"/>
                        <a:pt x="11444" y="4032"/>
                        <a:pt x="13864" y="1734"/>
                      </a:cubicBezTo>
                      <a:cubicBezTo>
                        <a:pt x="12552" y="641"/>
                        <a:pt x="10661" y="0"/>
                        <a:pt x="8569" y="0"/>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15;p36">
                  <a:extLst>
                    <a:ext uri="{FF2B5EF4-FFF2-40B4-BE49-F238E27FC236}">
                      <a16:creationId xmlns:a16="http://schemas.microsoft.com/office/drawing/2014/main" id="{65D8EE46-8C2C-8C6A-D391-65147A34ABD0}"/>
                    </a:ext>
                  </a:extLst>
                </p:cNvPr>
                <p:cNvSpPr/>
                <p:nvPr/>
              </p:nvSpPr>
              <p:spPr>
                <a:xfrm>
                  <a:off x="2135775" y="3969750"/>
                  <a:ext cx="215325" cy="230875"/>
                </a:xfrm>
                <a:custGeom>
                  <a:avLst/>
                  <a:gdLst/>
                  <a:ahLst/>
                  <a:cxnLst/>
                  <a:rect l="l" t="t" r="r" b="b"/>
                  <a:pathLst>
                    <a:path w="8613" h="9235" extrusionOk="0">
                      <a:moveTo>
                        <a:pt x="2060" y="1"/>
                      </a:moveTo>
                      <a:cubicBezTo>
                        <a:pt x="1409" y="1"/>
                        <a:pt x="721" y="54"/>
                        <a:pt x="0" y="167"/>
                      </a:cubicBezTo>
                      <a:lnTo>
                        <a:pt x="2121" y="9235"/>
                      </a:lnTo>
                      <a:cubicBezTo>
                        <a:pt x="5774" y="8909"/>
                        <a:pt x="8612" y="6527"/>
                        <a:pt x="8384" y="3918"/>
                      </a:cubicBezTo>
                      <a:cubicBezTo>
                        <a:pt x="8217" y="1700"/>
                        <a:pt x="5742"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16;p36">
                  <a:extLst>
                    <a:ext uri="{FF2B5EF4-FFF2-40B4-BE49-F238E27FC236}">
                      <a16:creationId xmlns:a16="http://schemas.microsoft.com/office/drawing/2014/main" id="{7093AB03-EF29-E459-FA2B-F18923E32FBC}"/>
                    </a:ext>
                  </a:extLst>
                </p:cNvPr>
                <p:cNvSpPr/>
                <p:nvPr/>
              </p:nvSpPr>
              <p:spPr>
                <a:xfrm>
                  <a:off x="2135775" y="3955150"/>
                  <a:ext cx="215325" cy="245475"/>
                </a:xfrm>
                <a:custGeom>
                  <a:avLst/>
                  <a:gdLst/>
                  <a:ahLst/>
                  <a:cxnLst/>
                  <a:rect l="l" t="t" r="r" b="b"/>
                  <a:pathLst>
                    <a:path w="8613" h="9819" fill="none" extrusionOk="0">
                      <a:moveTo>
                        <a:pt x="0" y="751"/>
                      </a:moveTo>
                      <a:cubicBezTo>
                        <a:pt x="4796" y="0"/>
                        <a:pt x="8188" y="1892"/>
                        <a:pt x="8384" y="4502"/>
                      </a:cubicBezTo>
                      <a:cubicBezTo>
                        <a:pt x="8612" y="7111"/>
                        <a:pt x="5774" y="9493"/>
                        <a:pt x="2121" y="9819"/>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17;p36">
                  <a:extLst>
                    <a:ext uri="{FF2B5EF4-FFF2-40B4-BE49-F238E27FC236}">
                      <a16:creationId xmlns:a16="http://schemas.microsoft.com/office/drawing/2014/main" id="{80F6F443-CA39-9737-E2BE-E95AA7BE7C1C}"/>
                    </a:ext>
                  </a:extLst>
                </p:cNvPr>
                <p:cNvSpPr/>
                <p:nvPr/>
              </p:nvSpPr>
              <p:spPr>
                <a:xfrm>
                  <a:off x="2736800" y="3833625"/>
                  <a:ext cx="181050" cy="245500"/>
                </a:xfrm>
                <a:custGeom>
                  <a:avLst/>
                  <a:gdLst/>
                  <a:ahLst/>
                  <a:cxnLst/>
                  <a:rect l="l" t="t" r="r" b="b"/>
                  <a:pathLst>
                    <a:path w="7242" h="9820" extrusionOk="0">
                      <a:moveTo>
                        <a:pt x="6165" y="1"/>
                      </a:moveTo>
                      <a:cubicBezTo>
                        <a:pt x="2577" y="1110"/>
                        <a:pt x="0" y="3589"/>
                        <a:pt x="587" y="6264"/>
                      </a:cubicBezTo>
                      <a:cubicBezTo>
                        <a:pt x="1142" y="8939"/>
                        <a:pt x="4795" y="9754"/>
                        <a:pt x="7242" y="9820"/>
                      </a:cubicBez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18;p36">
                  <a:extLst>
                    <a:ext uri="{FF2B5EF4-FFF2-40B4-BE49-F238E27FC236}">
                      <a16:creationId xmlns:a16="http://schemas.microsoft.com/office/drawing/2014/main" id="{460E18F7-2D15-9896-CD15-A891D29B058B}"/>
                    </a:ext>
                  </a:extLst>
                </p:cNvPr>
                <p:cNvSpPr/>
                <p:nvPr/>
              </p:nvSpPr>
              <p:spPr>
                <a:xfrm>
                  <a:off x="2736800" y="3833625"/>
                  <a:ext cx="181050" cy="245500"/>
                </a:xfrm>
                <a:custGeom>
                  <a:avLst/>
                  <a:gdLst/>
                  <a:ahLst/>
                  <a:cxnLst/>
                  <a:rect l="l" t="t" r="r" b="b"/>
                  <a:pathLst>
                    <a:path w="7242" h="9820" fill="none" extrusionOk="0">
                      <a:moveTo>
                        <a:pt x="6165" y="1"/>
                      </a:moveTo>
                      <a:cubicBezTo>
                        <a:pt x="2577" y="1110"/>
                        <a:pt x="0" y="3589"/>
                        <a:pt x="587" y="6264"/>
                      </a:cubicBezTo>
                      <a:cubicBezTo>
                        <a:pt x="1142" y="8939"/>
                        <a:pt x="4795" y="9754"/>
                        <a:pt x="7242" y="982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19;p36">
                  <a:extLst>
                    <a:ext uri="{FF2B5EF4-FFF2-40B4-BE49-F238E27FC236}">
                      <a16:creationId xmlns:a16="http://schemas.microsoft.com/office/drawing/2014/main" id="{814279C1-D05D-F843-3C9F-EE1AB31BED13}"/>
                    </a:ext>
                  </a:extLst>
                </p:cNvPr>
                <p:cNvSpPr/>
                <p:nvPr/>
              </p:nvSpPr>
              <p:spPr>
                <a:xfrm>
                  <a:off x="2164225" y="4049400"/>
                  <a:ext cx="26950" cy="19325"/>
                </a:xfrm>
                <a:custGeom>
                  <a:avLst/>
                  <a:gdLst/>
                  <a:ahLst/>
                  <a:cxnLst/>
                  <a:rect l="l" t="t" r="r" b="b"/>
                  <a:pathLst>
                    <a:path w="1078" h="773" extrusionOk="0">
                      <a:moveTo>
                        <a:pt x="564" y="0"/>
                      </a:moveTo>
                      <a:cubicBezTo>
                        <a:pt x="531" y="0"/>
                        <a:pt x="497" y="5"/>
                        <a:pt x="461" y="14"/>
                      </a:cubicBezTo>
                      <a:cubicBezTo>
                        <a:pt x="0" y="76"/>
                        <a:pt x="60" y="773"/>
                        <a:pt x="531" y="773"/>
                      </a:cubicBezTo>
                      <a:cubicBezTo>
                        <a:pt x="560" y="773"/>
                        <a:pt x="591" y="770"/>
                        <a:pt x="624" y="765"/>
                      </a:cubicBezTo>
                      <a:cubicBezTo>
                        <a:pt x="1077" y="704"/>
                        <a:pt x="97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20;p36">
                  <a:extLst>
                    <a:ext uri="{FF2B5EF4-FFF2-40B4-BE49-F238E27FC236}">
                      <a16:creationId xmlns:a16="http://schemas.microsoft.com/office/drawing/2014/main" id="{F93322A0-2DF5-CAC7-62EA-688A5431E3E6}"/>
                    </a:ext>
                  </a:extLst>
                </p:cNvPr>
                <p:cNvSpPr/>
                <p:nvPr/>
              </p:nvSpPr>
              <p:spPr>
                <a:xfrm>
                  <a:off x="2266150" y="4034975"/>
                  <a:ext cx="27375" cy="19900"/>
                </a:xfrm>
                <a:custGeom>
                  <a:avLst/>
                  <a:gdLst/>
                  <a:ahLst/>
                  <a:cxnLst/>
                  <a:rect l="l" t="t" r="r" b="b"/>
                  <a:pathLst>
                    <a:path w="1095" h="796" extrusionOk="0">
                      <a:moveTo>
                        <a:pt x="522" y="0"/>
                      </a:moveTo>
                      <a:cubicBezTo>
                        <a:pt x="502" y="0"/>
                        <a:pt x="482" y="1"/>
                        <a:pt x="461" y="4"/>
                      </a:cubicBezTo>
                      <a:cubicBezTo>
                        <a:pt x="1" y="96"/>
                        <a:pt x="60" y="795"/>
                        <a:pt x="532" y="795"/>
                      </a:cubicBezTo>
                      <a:cubicBezTo>
                        <a:pt x="561" y="795"/>
                        <a:pt x="592" y="793"/>
                        <a:pt x="624" y="787"/>
                      </a:cubicBezTo>
                      <a:cubicBezTo>
                        <a:pt x="1094" y="724"/>
                        <a:pt x="993" y="0"/>
                        <a:pt x="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21;p36">
                  <a:extLst>
                    <a:ext uri="{FF2B5EF4-FFF2-40B4-BE49-F238E27FC236}">
                      <a16:creationId xmlns:a16="http://schemas.microsoft.com/office/drawing/2014/main" id="{09A8AC66-76DC-BD3F-3116-47A0480F3C98}"/>
                    </a:ext>
                  </a:extLst>
                </p:cNvPr>
                <p:cNvSpPr/>
                <p:nvPr/>
              </p:nvSpPr>
              <p:spPr>
                <a:xfrm>
                  <a:off x="2230850" y="4098450"/>
                  <a:ext cx="27375" cy="19925"/>
                </a:xfrm>
                <a:custGeom>
                  <a:avLst/>
                  <a:gdLst/>
                  <a:ahLst/>
                  <a:cxnLst/>
                  <a:rect l="l" t="t" r="r" b="b"/>
                  <a:pathLst>
                    <a:path w="1095" h="797" extrusionOk="0">
                      <a:moveTo>
                        <a:pt x="558" y="1"/>
                      </a:moveTo>
                      <a:cubicBezTo>
                        <a:pt x="530" y="1"/>
                        <a:pt x="501" y="4"/>
                        <a:pt x="471" y="9"/>
                      </a:cubicBezTo>
                      <a:cubicBezTo>
                        <a:pt x="1" y="72"/>
                        <a:pt x="102" y="796"/>
                        <a:pt x="573" y="796"/>
                      </a:cubicBezTo>
                      <a:cubicBezTo>
                        <a:pt x="593" y="796"/>
                        <a:pt x="613" y="795"/>
                        <a:pt x="634" y="792"/>
                      </a:cubicBezTo>
                      <a:cubicBezTo>
                        <a:pt x="1094" y="700"/>
                        <a:pt x="1006"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22;p36">
                  <a:extLst>
                    <a:ext uri="{FF2B5EF4-FFF2-40B4-BE49-F238E27FC236}">
                      <a16:creationId xmlns:a16="http://schemas.microsoft.com/office/drawing/2014/main" id="{32A05C50-0AD9-53D0-812E-CCC9058856B9}"/>
                    </a:ext>
                  </a:extLst>
                </p:cNvPr>
                <p:cNvSpPr/>
                <p:nvPr/>
              </p:nvSpPr>
              <p:spPr>
                <a:xfrm>
                  <a:off x="2804375" y="3934550"/>
                  <a:ext cx="27150" cy="19200"/>
                </a:xfrm>
                <a:custGeom>
                  <a:avLst/>
                  <a:gdLst/>
                  <a:ahLst/>
                  <a:cxnLst/>
                  <a:rect l="l" t="t" r="r" b="b"/>
                  <a:pathLst>
                    <a:path w="1086" h="768" extrusionOk="0">
                      <a:moveTo>
                        <a:pt x="549" y="0"/>
                      </a:moveTo>
                      <a:cubicBezTo>
                        <a:pt x="521" y="0"/>
                        <a:pt x="492" y="3"/>
                        <a:pt x="461" y="9"/>
                      </a:cubicBezTo>
                      <a:cubicBezTo>
                        <a:pt x="1" y="70"/>
                        <a:pt x="60" y="768"/>
                        <a:pt x="532" y="768"/>
                      </a:cubicBezTo>
                      <a:cubicBezTo>
                        <a:pt x="561" y="768"/>
                        <a:pt x="592" y="765"/>
                        <a:pt x="624" y="759"/>
                      </a:cubicBezTo>
                      <a:cubicBezTo>
                        <a:pt x="1085" y="698"/>
                        <a:pt x="996"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23;p36">
                  <a:extLst>
                    <a:ext uri="{FF2B5EF4-FFF2-40B4-BE49-F238E27FC236}">
                      <a16:creationId xmlns:a16="http://schemas.microsoft.com/office/drawing/2014/main" id="{A7C6E420-DF91-C0D3-B5DF-A994D720309D}"/>
                    </a:ext>
                  </a:extLst>
                </p:cNvPr>
                <p:cNvSpPr/>
                <p:nvPr/>
              </p:nvSpPr>
              <p:spPr>
                <a:xfrm>
                  <a:off x="2907125" y="3920675"/>
                  <a:ext cx="27125" cy="20025"/>
                </a:xfrm>
                <a:custGeom>
                  <a:avLst/>
                  <a:gdLst/>
                  <a:ahLst/>
                  <a:cxnLst/>
                  <a:rect l="l" t="t" r="r" b="b"/>
                  <a:pathLst>
                    <a:path w="1085" h="801" extrusionOk="0">
                      <a:moveTo>
                        <a:pt x="547" y="1"/>
                      </a:moveTo>
                      <a:cubicBezTo>
                        <a:pt x="520" y="1"/>
                        <a:pt x="491" y="3"/>
                        <a:pt x="461" y="9"/>
                      </a:cubicBezTo>
                      <a:cubicBezTo>
                        <a:pt x="1" y="101"/>
                        <a:pt x="90" y="801"/>
                        <a:pt x="537" y="801"/>
                      </a:cubicBezTo>
                      <a:cubicBezTo>
                        <a:pt x="565" y="801"/>
                        <a:pt x="594" y="798"/>
                        <a:pt x="625" y="792"/>
                      </a:cubicBezTo>
                      <a:cubicBezTo>
                        <a:pt x="1084" y="670"/>
                        <a:pt x="968"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24;p36">
                  <a:extLst>
                    <a:ext uri="{FF2B5EF4-FFF2-40B4-BE49-F238E27FC236}">
                      <a16:creationId xmlns:a16="http://schemas.microsoft.com/office/drawing/2014/main" id="{F9275E6D-6DDA-70B1-F095-7A86EAD0A34C}"/>
                    </a:ext>
                  </a:extLst>
                </p:cNvPr>
                <p:cNvSpPr/>
                <p:nvPr/>
              </p:nvSpPr>
              <p:spPr>
                <a:xfrm>
                  <a:off x="2871850" y="3984300"/>
                  <a:ext cx="27350" cy="19900"/>
                </a:xfrm>
                <a:custGeom>
                  <a:avLst/>
                  <a:gdLst/>
                  <a:ahLst/>
                  <a:cxnLst/>
                  <a:rect l="l" t="t" r="r" b="b"/>
                  <a:pathLst>
                    <a:path w="1094" h="796" extrusionOk="0">
                      <a:moveTo>
                        <a:pt x="552" y="0"/>
                      </a:moveTo>
                      <a:cubicBezTo>
                        <a:pt x="526" y="0"/>
                        <a:pt x="499" y="3"/>
                        <a:pt x="470" y="9"/>
                      </a:cubicBezTo>
                      <a:cubicBezTo>
                        <a:pt x="0" y="71"/>
                        <a:pt x="102" y="795"/>
                        <a:pt x="572" y="795"/>
                      </a:cubicBezTo>
                      <a:cubicBezTo>
                        <a:pt x="592" y="795"/>
                        <a:pt x="612" y="794"/>
                        <a:pt x="633" y="792"/>
                      </a:cubicBezTo>
                      <a:cubicBezTo>
                        <a:pt x="1094" y="699"/>
                        <a:pt x="976"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25;p36">
                  <a:extLst>
                    <a:ext uri="{FF2B5EF4-FFF2-40B4-BE49-F238E27FC236}">
                      <a16:creationId xmlns:a16="http://schemas.microsoft.com/office/drawing/2014/main" id="{9E9CF7E7-7A28-9778-C250-60E435830E78}"/>
                    </a:ext>
                  </a:extLst>
                </p:cNvPr>
                <p:cNvSpPr/>
                <p:nvPr/>
              </p:nvSpPr>
              <p:spPr>
                <a:xfrm>
                  <a:off x="2483175" y="3806725"/>
                  <a:ext cx="112575" cy="118275"/>
                </a:xfrm>
                <a:custGeom>
                  <a:avLst/>
                  <a:gdLst/>
                  <a:ahLst/>
                  <a:cxnLst/>
                  <a:rect l="l" t="t" r="r" b="b"/>
                  <a:pathLst>
                    <a:path w="4503" h="4731" extrusionOk="0">
                      <a:moveTo>
                        <a:pt x="0" y="1"/>
                      </a:moveTo>
                      <a:lnTo>
                        <a:pt x="490" y="4730"/>
                      </a:lnTo>
                      <a:cubicBezTo>
                        <a:pt x="490" y="4730"/>
                        <a:pt x="4502" y="4730"/>
                        <a:pt x="4111" y="3002"/>
                      </a:cubicBezTo>
                      <a:cubicBezTo>
                        <a:pt x="3928" y="2104"/>
                        <a:pt x="2975" y="1884"/>
                        <a:pt x="2083" y="1884"/>
                      </a:cubicBezTo>
                      <a:cubicBezTo>
                        <a:pt x="1225" y="1884"/>
                        <a:pt x="425" y="2088"/>
                        <a:pt x="425" y="2088"/>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26;p36">
                  <a:extLst>
                    <a:ext uri="{FF2B5EF4-FFF2-40B4-BE49-F238E27FC236}">
                      <a16:creationId xmlns:a16="http://schemas.microsoft.com/office/drawing/2014/main" id="{DF8631E4-600B-1DBA-8F63-E89D31F4E34D}"/>
                    </a:ext>
                  </a:extLst>
                </p:cNvPr>
                <p:cNvSpPr/>
                <p:nvPr/>
              </p:nvSpPr>
              <p:spPr>
                <a:xfrm>
                  <a:off x="2483175" y="3806725"/>
                  <a:ext cx="112575" cy="118275"/>
                </a:xfrm>
                <a:custGeom>
                  <a:avLst/>
                  <a:gdLst/>
                  <a:ahLst/>
                  <a:cxnLst/>
                  <a:rect l="l" t="t" r="r" b="b"/>
                  <a:pathLst>
                    <a:path w="4503" h="4731" fill="none" extrusionOk="0">
                      <a:moveTo>
                        <a:pt x="0" y="1"/>
                      </a:moveTo>
                      <a:lnTo>
                        <a:pt x="425" y="2088"/>
                      </a:lnTo>
                      <a:cubicBezTo>
                        <a:pt x="425" y="2088"/>
                        <a:pt x="3752" y="1240"/>
                        <a:pt x="4111" y="3002"/>
                      </a:cubicBezTo>
                      <a:cubicBezTo>
                        <a:pt x="4502" y="4730"/>
                        <a:pt x="490" y="4730"/>
                        <a:pt x="490" y="473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27;p36">
                  <a:extLst>
                    <a:ext uri="{FF2B5EF4-FFF2-40B4-BE49-F238E27FC236}">
                      <a16:creationId xmlns:a16="http://schemas.microsoft.com/office/drawing/2014/main" id="{A1A3B589-5228-A303-12D0-934448130015}"/>
                    </a:ext>
                  </a:extLst>
                </p:cNvPr>
                <p:cNvSpPr/>
                <p:nvPr/>
              </p:nvSpPr>
              <p:spPr>
                <a:xfrm>
                  <a:off x="1694600" y="4079425"/>
                  <a:ext cx="666275" cy="676475"/>
                </a:xfrm>
                <a:custGeom>
                  <a:avLst/>
                  <a:gdLst/>
                  <a:ahLst/>
                  <a:cxnLst/>
                  <a:rect l="l" t="t" r="r" b="b"/>
                  <a:pathLst>
                    <a:path w="26651" h="27059" extrusionOk="0">
                      <a:moveTo>
                        <a:pt x="12322" y="1"/>
                      </a:moveTo>
                      <a:cubicBezTo>
                        <a:pt x="11888" y="1"/>
                        <a:pt x="11445" y="169"/>
                        <a:pt x="11091" y="575"/>
                      </a:cubicBezTo>
                      <a:cubicBezTo>
                        <a:pt x="5937" y="6153"/>
                        <a:pt x="0" y="16950"/>
                        <a:pt x="6263" y="23931"/>
                      </a:cubicBezTo>
                      <a:cubicBezTo>
                        <a:pt x="8314" y="26202"/>
                        <a:pt x="10944" y="27058"/>
                        <a:pt x="13771" y="27058"/>
                      </a:cubicBezTo>
                      <a:cubicBezTo>
                        <a:pt x="18050" y="27058"/>
                        <a:pt x="22782" y="25099"/>
                        <a:pt x="26651" y="23115"/>
                      </a:cubicBezTo>
                      <a:cubicBezTo>
                        <a:pt x="26031" y="22136"/>
                        <a:pt x="25541" y="21190"/>
                        <a:pt x="25052" y="20244"/>
                      </a:cubicBezTo>
                      <a:cubicBezTo>
                        <a:pt x="22606" y="21484"/>
                        <a:pt x="20094" y="22495"/>
                        <a:pt x="17484" y="23180"/>
                      </a:cubicBezTo>
                      <a:cubicBezTo>
                        <a:pt x="16239" y="23498"/>
                        <a:pt x="14877" y="23752"/>
                        <a:pt x="13546" y="23752"/>
                      </a:cubicBezTo>
                      <a:cubicBezTo>
                        <a:pt x="11740" y="23752"/>
                        <a:pt x="9992" y="23284"/>
                        <a:pt x="8677" y="21875"/>
                      </a:cubicBezTo>
                      <a:cubicBezTo>
                        <a:pt x="6100" y="19168"/>
                        <a:pt x="6720" y="14797"/>
                        <a:pt x="7829" y="11535"/>
                      </a:cubicBezTo>
                      <a:cubicBezTo>
                        <a:pt x="9003" y="8012"/>
                        <a:pt x="11156" y="5142"/>
                        <a:pt x="13635" y="2401"/>
                      </a:cubicBezTo>
                      <a:cubicBezTo>
                        <a:pt x="14667" y="1298"/>
                        <a:pt x="13529" y="1"/>
                        <a:pt x="1232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28;p36">
                  <a:extLst>
                    <a:ext uri="{FF2B5EF4-FFF2-40B4-BE49-F238E27FC236}">
                      <a16:creationId xmlns:a16="http://schemas.microsoft.com/office/drawing/2014/main" id="{4ADA84F2-A634-F111-6C18-F2292948DB3E}"/>
                    </a:ext>
                  </a:extLst>
                </p:cNvPr>
                <p:cNvSpPr/>
                <p:nvPr/>
              </p:nvSpPr>
              <p:spPr>
                <a:xfrm>
                  <a:off x="2677275" y="4185125"/>
                  <a:ext cx="83200" cy="81575"/>
                </a:xfrm>
                <a:custGeom>
                  <a:avLst/>
                  <a:gdLst/>
                  <a:ahLst/>
                  <a:cxnLst/>
                  <a:rect l="l" t="t" r="r" b="b"/>
                  <a:pathLst>
                    <a:path w="3328" h="3263" extrusionOk="0">
                      <a:moveTo>
                        <a:pt x="2544" y="0"/>
                      </a:moveTo>
                      <a:lnTo>
                        <a:pt x="0" y="1566"/>
                      </a:lnTo>
                      <a:lnTo>
                        <a:pt x="522" y="3262"/>
                      </a:lnTo>
                      <a:lnTo>
                        <a:pt x="3327" y="2740"/>
                      </a:lnTo>
                      <a:lnTo>
                        <a:pt x="2544" y="0"/>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29;p36">
                  <a:extLst>
                    <a:ext uri="{FF2B5EF4-FFF2-40B4-BE49-F238E27FC236}">
                      <a16:creationId xmlns:a16="http://schemas.microsoft.com/office/drawing/2014/main" id="{0ACF8D38-22F1-A137-09A8-7E04192526ED}"/>
                    </a:ext>
                  </a:extLst>
                </p:cNvPr>
                <p:cNvSpPr/>
                <p:nvPr/>
              </p:nvSpPr>
              <p:spPr>
                <a:xfrm>
                  <a:off x="2281750" y="4340875"/>
                  <a:ext cx="222650" cy="398800"/>
                </a:xfrm>
                <a:custGeom>
                  <a:avLst/>
                  <a:gdLst/>
                  <a:ahLst/>
                  <a:cxnLst/>
                  <a:rect l="l" t="t" r="r" b="b"/>
                  <a:pathLst>
                    <a:path w="8906" h="15952" extrusionOk="0">
                      <a:moveTo>
                        <a:pt x="6263" y="1"/>
                      </a:moveTo>
                      <a:lnTo>
                        <a:pt x="0" y="1142"/>
                      </a:lnTo>
                      <a:lnTo>
                        <a:pt x="5383" y="15952"/>
                      </a:lnTo>
                      <a:lnTo>
                        <a:pt x="8906" y="15136"/>
                      </a:lnTo>
                      <a:lnTo>
                        <a:pt x="6263" y="1"/>
                      </a:ln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30;p36">
                  <a:extLst>
                    <a:ext uri="{FF2B5EF4-FFF2-40B4-BE49-F238E27FC236}">
                      <a16:creationId xmlns:a16="http://schemas.microsoft.com/office/drawing/2014/main" id="{9FD189A0-DBD9-FDB3-98FA-233A660D8FC1}"/>
                    </a:ext>
                  </a:extLst>
                </p:cNvPr>
                <p:cNvSpPr/>
                <p:nvPr/>
              </p:nvSpPr>
              <p:spPr>
                <a:xfrm>
                  <a:off x="2101525" y="4193550"/>
                  <a:ext cx="604300" cy="249225"/>
                </a:xfrm>
                <a:custGeom>
                  <a:avLst/>
                  <a:gdLst/>
                  <a:ahLst/>
                  <a:cxnLst/>
                  <a:rect l="l" t="t" r="r" b="b"/>
                  <a:pathLst>
                    <a:path w="24172" h="9969" extrusionOk="0">
                      <a:moveTo>
                        <a:pt x="18108" y="1"/>
                      </a:moveTo>
                      <a:cubicBezTo>
                        <a:pt x="17810" y="1"/>
                        <a:pt x="17504" y="8"/>
                        <a:pt x="17191" y="22"/>
                      </a:cubicBezTo>
                      <a:cubicBezTo>
                        <a:pt x="16082" y="87"/>
                        <a:pt x="14842" y="185"/>
                        <a:pt x="13603" y="413"/>
                      </a:cubicBezTo>
                      <a:cubicBezTo>
                        <a:pt x="12787" y="577"/>
                        <a:pt x="11972" y="740"/>
                        <a:pt x="11124" y="935"/>
                      </a:cubicBezTo>
                      <a:cubicBezTo>
                        <a:pt x="10341" y="1098"/>
                        <a:pt x="9591" y="1294"/>
                        <a:pt x="8906" y="1555"/>
                      </a:cubicBezTo>
                      <a:cubicBezTo>
                        <a:pt x="7797" y="1881"/>
                        <a:pt x="6785" y="2273"/>
                        <a:pt x="5839" y="2697"/>
                      </a:cubicBezTo>
                      <a:cubicBezTo>
                        <a:pt x="2219" y="4263"/>
                        <a:pt x="0" y="6285"/>
                        <a:pt x="392" y="7851"/>
                      </a:cubicBezTo>
                      <a:cubicBezTo>
                        <a:pt x="700" y="9221"/>
                        <a:pt x="2950" y="9968"/>
                        <a:pt x="6135" y="9968"/>
                      </a:cubicBezTo>
                      <a:cubicBezTo>
                        <a:pt x="6665" y="9968"/>
                        <a:pt x="7220" y="9948"/>
                        <a:pt x="7797" y="9906"/>
                      </a:cubicBezTo>
                      <a:cubicBezTo>
                        <a:pt x="8808" y="9808"/>
                        <a:pt x="9884" y="9710"/>
                        <a:pt x="10993" y="9482"/>
                      </a:cubicBezTo>
                      <a:cubicBezTo>
                        <a:pt x="11678" y="9384"/>
                        <a:pt x="12363" y="9221"/>
                        <a:pt x="13114" y="9058"/>
                      </a:cubicBezTo>
                      <a:cubicBezTo>
                        <a:pt x="13962" y="8829"/>
                        <a:pt x="14777" y="8601"/>
                        <a:pt x="15560" y="8340"/>
                      </a:cubicBezTo>
                      <a:cubicBezTo>
                        <a:pt x="16702" y="7981"/>
                        <a:pt x="17746" y="7590"/>
                        <a:pt x="18724" y="7133"/>
                      </a:cubicBezTo>
                      <a:cubicBezTo>
                        <a:pt x="22084" y="5535"/>
                        <a:pt x="24172" y="3610"/>
                        <a:pt x="23780" y="2110"/>
                      </a:cubicBezTo>
                      <a:cubicBezTo>
                        <a:pt x="23453" y="770"/>
                        <a:pt x="21223" y="1"/>
                        <a:pt x="18108" y="1"/>
                      </a:cubicBezTo>
                      <a:close/>
                    </a:path>
                  </a:pathLst>
                </a:custGeom>
                <a:solidFill>
                  <a:schemeClr val="accen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31;p36">
                  <a:extLst>
                    <a:ext uri="{FF2B5EF4-FFF2-40B4-BE49-F238E27FC236}">
                      <a16:creationId xmlns:a16="http://schemas.microsoft.com/office/drawing/2014/main" id="{946CC87C-C9B3-3028-8571-C1B219D1DD02}"/>
                    </a:ext>
                  </a:extLst>
                </p:cNvPr>
                <p:cNvSpPr/>
                <p:nvPr/>
              </p:nvSpPr>
              <p:spPr>
                <a:xfrm>
                  <a:off x="2440775" y="4194075"/>
                  <a:ext cx="131325" cy="208000"/>
                </a:xfrm>
                <a:custGeom>
                  <a:avLst/>
                  <a:gdLst/>
                  <a:ahLst/>
                  <a:cxnLst/>
                  <a:rect l="l" t="t" r="r" b="b"/>
                  <a:pathLst>
                    <a:path w="5253" h="8320" extrusionOk="0">
                      <a:moveTo>
                        <a:pt x="3588" y="1"/>
                      </a:moveTo>
                      <a:cubicBezTo>
                        <a:pt x="2479" y="66"/>
                        <a:pt x="1240" y="164"/>
                        <a:pt x="0" y="392"/>
                      </a:cubicBezTo>
                      <a:cubicBezTo>
                        <a:pt x="1142" y="1926"/>
                        <a:pt x="2121" y="4405"/>
                        <a:pt x="1957" y="8319"/>
                      </a:cubicBezTo>
                      <a:cubicBezTo>
                        <a:pt x="3067" y="7960"/>
                        <a:pt x="4143" y="7569"/>
                        <a:pt x="5122" y="7112"/>
                      </a:cubicBezTo>
                      <a:cubicBezTo>
                        <a:pt x="5252" y="3817"/>
                        <a:pt x="4502" y="1534"/>
                        <a:pt x="3588"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32;p36">
                  <a:extLst>
                    <a:ext uri="{FF2B5EF4-FFF2-40B4-BE49-F238E27FC236}">
                      <a16:creationId xmlns:a16="http://schemas.microsoft.com/office/drawing/2014/main" id="{60CB426C-5F66-E896-D1CD-9809429AF777}"/>
                    </a:ext>
                  </a:extLst>
                </p:cNvPr>
                <p:cNvSpPr/>
                <p:nvPr/>
              </p:nvSpPr>
              <p:spPr>
                <a:xfrm>
                  <a:off x="2246675" y="4233225"/>
                  <a:ext cx="132950" cy="208800"/>
                </a:xfrm>
                <a:custGeom>
                  <a:avLst/>
                  <a:gdLst/>
                  <a:ahLst/>
                  <a:cxnLst/>
                  <a:rect l="l" t="t" r="r" b="b"/>
                  <a:pathLst>
                    <a:path w="5318" h="8352" extrusionOk="0">
                      <a:moveTo>
                        <a:pt x="3067" y="1"/>
                      </a:moveTo>
                      <a:cubicBezTo>
                        <a:pt x="1958" y="327"/>
                        <a:pt x="947" y="718"/>
                        <a:pt x="1" y="1142"/>
                      </a:cubicBezTo>
                      <a:cubicBezTo>
                        <a:pt x="1077" y="2578"/>
                        <a:pt x="1991" y="4828"/>
                        <a:pt x="1958" y="8351"/>
                      </a:cubicBezTo>
                      <a:cubicBezTo>
                        <a:pt x="2969" y="8286"/>
                        <a:pt x="4046" y="8156"/>
                        <a:pt x="5155" y="7960"/>
                      </a:cubicBezTo>
                      <a:cubicBezTo>
                        <a:pt x="5318" y="3948"/>
                        <a:pt x="4241" y="1469"/>
                        <a:pt x="3067"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3;p36">
                  <a:extLst>
                    <a:ext uri="{FF2B5EF4-FFF2-40B4-BE49-F238E27FC236}">
                      <a16:creationId xmlns:a16="http://schemas.microsoft.com/office/drawing/2014/main" id="{185A7A69-6CD6-F7C2-E7B5-6C1C3F96A707}"/>
                    </a:ext>
                  </a:extLst>
                </p:cNvPr>
                <p:cNvSpPr/>
                <p:nvPr/>
              </p:nvSpPr>
              <p:spPr>
                <a:xfrm>
                  <a:off x="2053400" y="4358825"/>
                  <a:ext cx="63650" cy="92050"/>
                </a:xfrm>
                <a:custGeom>
                  <a:avLst/>
                  <a:gdLst/>
                  <a:ahLst/>
                  <a:cxnLst/>
                  <a:rect l="l" t="t" r="r" b="b"/>
                  <a:pathLst>
                    <a:path w="2546" h="3682" extrusionOk="0">
                      <a:moveTo>
                        <a:pt x="1371" y="0"/>
                      </a:moveTo>
                      <a:lnTo>
                        <a:pt x="653" y="196"/>
                      </a:lnTo>
                      <a:cubicBezTo>
                        <a:pt x="229" y="261"/>
                        <a:pt x="1" y="718"/>
                        <a:pt x="99" y="1109"/>
                      </a:cubicBezTo>
                      <a:lnTo>
                        <a:pt x="816" y="3197"/>
                      </a:lnTo>
                      <a:cubicBezTo>
                        <a:pt x="869" y="3514"/>
                        <a:pt x="1115" y="3681"/>
                        <a:pt x="1414" y="3681"/>
                      </a:cubicBezTo>
                      <a:cubicBezTo>
                        <a:pt x="1484" y="3681"/>
                        <a:pt x="1558" y="3672"/>
                        <a:pt x="1632" y="3654"/>
                      </a:cubicBezTo>
                      <a:lnTo>
                        <a:pt x="2545" y="3360"/>
                      </a:lnTo>
                      <a:lnTo>
                        <a:pt x="1371" y="0"/>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34;p36">
                  <a:extLst>
                    <a:ext uri="{FF2B5EF4-FFF2-40B4-BE49-F238E27FC236}">
                      <a16:creationId xmlns:a16="http://schemas.microsoft.com/office/drawing/2014/main" id="{6DD32044-FEAD-60FE-85D2-A6B0CE6426AD}"/>
                    </a:ext>
                  </a:extLst>
                </p:cNvPr>
                <p:cNvSpPr/>
                <p:nvPr/>
              </p:nvSpPr>
              <p:spPr>
                <a:xfrm>
                  <a:off x="2080325" y="4316400"/>
                  <a:ext cx="100325" cy="143050"/>
                </a:xfrm>
                <a:custGeom>
                  <a:avLst/>
                  <a:gdLst/>
                  <a:ahLst/>
                  <a:cxnLst/>
                  <a:rect l="l" t="t" r="r" b="b"/>
                  <a:pathLst>
                    <a:path w="4013" h="5722" extrusionOk="0">
                      <a:moveTo>
                        <a:pt x="2121" y="1"/>
                      </a:moveTo>
                      <a:lnTo>
                        <a:pt x="1044" y="262"/>
                      </a:lnTo>
                      <a:cubicBezTo>
                        <a:pt x="392" y="425"/>
                        <a:pt x="0" y="1110"/>
                        <a:pt x="229" y="1730"/>
                      </a:cubicBezTo>
                      <a:lnTo>
                        <a:pt x="1272" y="4992"/>
                      </a:lnTo>
                      <a:cubicBezTo>
                        <a:pt x="1432" y="5443"/>
                        <a:pt x="1850" y="5722"/>
                        <a:pt x="2282" y="5722"/>
                      </a:cubicBezTo>
                      <a:cubicBezTo>
                        <a:pt x="2381" y="5722"/>
                        <a:pt x="2480" y="5707"/>
                        <a:pt x="2577" y="5677"/>
                      </a:cubicBezTo>
                      <a:lnTo>
                        <a:pt x="4013" y="5285"/>
                      </a:lnTo>
                      <a:lnTo>
                        <a:pt x="2121" y="1"/>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35;p36">
                  <a:extLst>
                    <a:ext uri="{FF2B5EF4-FFF2-40B4-BE49-F238E27FC236}">
                      <a16:creationId xmlns:a16="http://schemas.microsoft.com/office/drawing/2014/main" id="{9E86E5B4-28A0-2F39-99EF-6CAEC37640EC}"/>
                    </a:ext>
                  </a:extLst>
                </p:cNvPr>
                <p:cNvSpPr/>
                <p:nvPr/>
              </p:nvSpPr>
              <p:spPr>
                <a:xfrm>
                  <a:off x="2231300" y="4466700"/>
                  <a:ext cx="339800" cy="259525"/>
                </a:xfrm>
                <a:custGeom>
                  <a:avLst/>
                  <a:gdLst/>
                  <a:ahLst/>
                  <a:cxnLst/>
                  <a:rect l="l" t="t" r="r" b="b"/>
                  <a:pathLst>
                    <a:path w="13592" h="10381" extrusionOk="0">
                      <a:moveTo>
                        <a:pt x="2623" y="0"/>
                      </a:moveTo>
                      <a:cubicBezTo>
                        <a:pt x="2554" y="0"/>
                        <a:pt x="2483" y="8"/>
                        <a:pt x="2410" y="24"/>
                      </a:cubicBezTo>
                      <a:cubicBezTo>
                        <a:pt x="1529" y="252"/>
                        <a:pt x="1594" y="2568"/>
                        <a:pt x="1921" y="4199"/>
                      </a:cubicBezTo>
                      <a:lnTo>
                        <a:pt x="1855" y="4003"/>
                      </a:lnTo>
                      <a:cubicBezTo>
                        <a:pt x="1855" y="4003"/>
                        <a:pt x="1616" y="3945"/>
                        <a:pt x="1315" y="3945"/>
                      </a:cubicBezTo>
                      <a:cubicBezTo>
                        <a:pt x="838" y="3945"/>
                        <a:pt x="206" y="4092"/>
                        <a:pt x="126" y="4851"/>
                      </a:cubicBezTo>
                      <a:cubicBezTo>
                        <a:pt x="0" y="6017"/>
                        <a:pt x="1975" y="10381"/>
                        <a:pt x="3580" y="10381"/>
                      </a:cubicBezTo>
                      <a:cubicBezTo>
                        <a:pt x="3636" y="10381"/>
                        <a:pt x="3692" y="10375"/>
                        <a:pt x="3747" y="10364"/>
                      </a:cubicBezTo>
                      <a:cubicBezTo>
                        <a:pt x="4824" y="10136"/>
                        <a:pt x="4856" y="9320"/>
                        <a:pt x="4856" y="9320"/>
                      </a:cubicBezTo>
                      <a:cubicBezTo>
                        <a:pt x="5313" y="9382"/>
                        <a:pt x="5753" y="9410"/>
                        <a:pt x="6174" y="9410"/>
                      </a:cubicBezTo>
                      <a:cubicBezTo>
                        <a:pt x="11138" y="9410"/>
                        <a:pt x="13592" y="5455"/>
                        <a:pt x="12359" y="4493"/>
                      </a:cubicBezTo>
                      <a:cubicBezTo>
                        <a:pt x="12196" y="4362"/>
                        <a:pt x="12131" y="4329"/>
                        <a:pt x="12131" y="4329"/>
                      </a:cubicBezTo>
                      <a:cubicBezTo>
                        <a:pt x="12522" y="2372"/>
                        <a:pt x="11054" y="2242"/>
                        <a:pt x="11054" y="2242"/>
                      </a:cubicBezTo>
                      <a:cubicBezTo>
                        <a:pt x="11315" y="1296"/>
                        <a:pt x="10989" y="839"/>
                        <a:pt x="10597" y="643"/>
                      </a:cubicBezTo>
                      <a:cubicBezTo>
                        <a:pt x="10475" y="570"/>
                        <a:pt x="10344" y="533"/>
                        <a:pt x="10212" y="533"/>
                      </a:cubicBezTo>
                      <a:cubicBezTo>
                        <a:pt x="9991" y="533"/>
                        <a:pt x="9770" y="635"/>
                        <a:pt x="9586" y="839"/>
                      </a:cubicBezTo>
                      <a:cubicBezTo>
                        <a:pt x="8053" y="2698"/>
                        <a:pt x="4334" y="2862"/>
                        <a:pt x="4334" y="2862"/>
                      </a:cubicBezTo>
                      <a:cubicBezTo>
                        <a:pt x="4334" y="2862"/>
                        <a:pt x="3951" y="0"/>
                        <a:pt x="2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36;p36">
                  <a:extLst>
                    <a:ext uri="{FF2B5EF4-FFF2-40B4-BE49-F238E27FC236}">
                      <a16:creationId xmlns:a16="http://schemas.microsoft.com/office/drawing/2014/main" id="{A10D7375-43D7-AB90-FDC0-22CD76F9CAD9}"/>
                    </a:ext>
                  </a:extLst>
                </p:cNvPr>
                <p:cNvSpPr/>
                <p:nvPr/>
              </p:nvSpPr>
              <p:spPr>
                <a:xfrm>
                  <a:off x="2231175" y="4459125"/>
                  <a:ext cx="342550" cy="274850"/>
                </a:xfrm>
                <a:custGeom>
                  <a:avLst/>
                  <a:gdLst/>
                  <a:ahLst/>
                  <a:cxnLst/>
                  <a:rect l="l" t="t" r="r" b="b"/>
                  <a:pathLst>
                    <a:path w="13702" h="10994" fill="none" extrusionOk="0">
                      <a:moveTo>
                        <a:pt x="1860" y="4306"/>
                      </a:moveTo>
                      <a:cubicBezTo>
                        <a:pt x="1860" y="4306"/>
                        <a:pt x="262" y="3915"/>
                        <a:pt x="131" y="5154"/>
                      </a:cubicBezTo>
                      <a:cubicBezTo>
                        <a:pt x="1" y="6361"/>
                        <a:pt x="2121" y="10993"/>
                        <a:pt x="3752" y="10667"/>
                      </a:cubicBezTo>
                      <a:cubicBezTo>
                        <a:pt x="4829" y="10439"/>
                        <a:pt x="4861" y="9623"/>
                        <a:pt x="4861" y="9623"/>
                      </a:cubicBezTo>
                      <a:cubicBezTo>
                        <a:pt x="10700" y="10406"/>
                        <a:pt x="13701" y="5839"/>
                        <a:pt x="12364" y="4796"/>
                      </a:cubicBezTo>
                      <a:cubicBezTo>
                        <a:pt x="12201" y="4665"/>
                        <a:pt x="12136" y="4632"/>
                        <a:pt x="12136" y="4632"/>
                      </a:cubicBezTo>
                      <a:cubicBezTo>
                        <a:pt x="12527" y="2675"/>
                        <a:pt x="11059" y="2545"/>
                        <a:pt x="11059" y="2545"/>
                      </a:cubicBezTo>
                      <a:cubicBezTo>
                        <a:pt x="11320" y="1599"/>
                        <a:pt x="10994" y="1142"/>
                        <a:pt x="10602" y="946"/>
                      </a:cubicBezTo>
                      <a:cubicBezTo>
                        <a:pt x="10276" y="751"/>
                        <a:pt x="9885" y="816"/>
                        <a:pt x="9591" y="1142"/>
                      </a:cubicBezTo>
                      <a:cubicBezTo>
                        <a:pt x="8058" y="3001"/>
                        <a:pt x="4339" y="3165"/>
                        <a:pt x="4339" y="3165"/>
                      </a:cubicBezTo>
                      <a:cubicBezTo>
                        <a:pt x="4339" y="3165"/>
                        <a:pt x="3915" y="0"/>
                        <a:pt x="2415" y="327"/>
                      </a:cubicBezTo>
                      <a:cubicBezTo>
                        <a:pt x="1534" y="555"/>
                        <a:pt x="1599" y="2871"/>
                        <a:pt x="1926" y="4502"/>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37;p36">
                  <a:extLst>
                    <a:ext uri="{FF2B5EF4-FFF2-40B4-BE49-F238E27FC236}">
                      <a16:creationId xmlns:a16="http://schemas.microsoft.com/office/drawing/2014/main" id="{7F648A1B-0161-9EB7-4C6F-0F4DCF9B08A3}"/>
                    </a:ext>
                  </a:extLst>
                </p:cNvPr>
                <p:cNvSpPr/>
                <p:nvPr/>
              </p:nvSpPr>
              <p:spPr>
                <a:xfrm>
                  <a:off x="2412225" y="4521925"/>
                  <a:ext cx="95450" cy="57100"/>
                </a:xfrm>
                <a:custGeom>
                  <a:avLst/>
                  <a:gdLst/>
                  <a:ahLst/>
                  <a:cxnLst/>
                  <a:rect l="l" t="t" r="r" b="b"/>
                  <a:pathLst>
                    <a:path w="3818" h="2284" fill="none" extrusionOk="0">
                      <a:moveTo>
                        <a:pt x="1" y="2284"/>
                      </a:moveTo>
                      <a:cubicBezTo>
                        <a:pt x="1" y="2284"/>
                        <a:pt x="2153" y="2120"/>
                        <a:pt x="3817"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38;p36">
                  <a:extLst>
                    <a:ext uri="{FF2B5EF4-FFF2-40B4-BE49-F238E27FC236}">
                      <a16:creationId xmlns:a16="http://schemas.microsoft.com/office/drawing/2014/main" id="{AD8BC3AF-FC2F-2511-E4B8-EF590289B0D8}"/>
                    </a:ext>
                  </a:extLst>
                </p:cNvPr>
                <p:cNvSpPr/>
                <p:nvPr/>
              </p:nvSpPr>
              <p:spPr>
                <a:xfrm>
                  <a:off x="2432625" y="4574925"/>
                  <a:ext cx="102775" cy="59550"/>
                </a:xfrm>
                <a:custGeom>
                  <a:avLst/>
                  <a:gdLst/>
                  <a:ahLst/>
                  <a:cxnLst/>
                  <a:rect l="l" t="t" r="r" b="b"/>
                  <a:pathLst>
                    <a:path w="4111" h="2382" fill="none" extrusionOk="0">
                      <a:moveTo>
                        <a:pt x="0" y="2382"/>
                      </a:moveTo>
                      <a:cubicBezTo>
                        <a:pt x="0" y="2382"/>
                        <a:pt x="2120" y="2055"/>
                        <a:pt x="4110"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39;p36">
                  <a:extLst>
                    <a:ext uri="{FF2B5EF4-FFF2-40B4-BE49-F238E27FC236}">
                      <a16:creationId xmlns:a16="http://schemas.microsoft.com/office/drawing/2014/main" id="{9E975311-F86F-252E-5137-EC93B90D540E}"/>
                    </a:ext>
                  </a:extLst>
                </p:cNvPr>
                <p:cNvSpPr/>
                <p:nvPr/>
              </p:nvSpPr>
              <p:spPr>
                <a:xfrm>
                  <a:off x="2279300" y="4568400"/>
                  <a:ext cx="17150" cy="39975"/>
                </a:xfrm>
                <a:custGeom>
                  <a:avLst/>
                  <a:gdLst/>
                  <a:ahLst/>
                  <a:cxnLst/>
                  <a:rect l="l" t="t" r="r" b="b"/>
                  <a:pathLst>
                    <a:path w="686" h="1599" fill="none" extrusionOk="0">
                      <a:moveTo>
                        <a:pt x="1" y="0"/>
                      </a:moveTo>
                      <a:lnTo>
                        <a:pt x="686" y="1599"/>
                      </a:ln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40;p36">
                  <a:extLst>
                    <a:ext uri="{FF2B5EF4-FFF2-40B4-BE49-F238E27FC236}">
                      <a16:creationId xmlns:a16="http://schemas.microsoft.com/office/drawing/2014/main" id="{02048DAC-49BC-8825-70BB-FF9E411BEA1F}"/>
                    </a:ext>
                  </a:extLst>
                </p:cNvPr>
                <p:cNvSpPr/>
                <p:nvPr/>
              </p:nvSpPr>
              <p:spPr>
                <a:xfrm>
                  <a:off x="2333950" y="4672775"/>
                  <a:ext cx="19575" cy="26950"/>
                </a:xfrm>
                <a:custGeom>
                  <a:avLst/>
                  <a:gdLst/>
                  <a:ahLst/>
                  <a:cxnLst/>
                  <a:rect l="l" t="t" r="r" b="b"/>
                  <a:pathLst>
                    <a:path w="783" h="1078" extrusionOk="0">
                      <a:moveTo>
                        <a:pt x="0" y="1"/>
                      </a:moveTo>
                      <a:lnTo>
                        <a:pt x="783" y="107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41;p36">
                  <a:extLst>
                    <a:ext uri="{FF2B5EF4-FFF2-40B4-BE49-F238E27FC236}">
                      <a16:creationId xmlns:a16="http://schemas.microsoft.com/office/drawing/2014/main" id="{780EBD42-1239-FB75-DCE1-BE3197A08D35}"/>
                    </a:ext>
                  </a:extLst>
                </p:cNvPr>
                <p:cNvSpPr/>
                <p:nvPr/>
              </p:nvSpPr>
              <p:spPr>
                <a:xfrm>
                  <a:off x="2333950" y="4672775"/>
                  <a:ext cx="19575" cy="26950"/>
                </a:xfrm>
                <a:custGeom>
                  <a:avLst/>
                  <a:gdLst/>
                  <a:ahLst/>
                  <a:cxnLst/>
                  <a:rect l="l" t="t" r="r" b="b"/>
                  <a:pathLst>
                    <a:path w="783" h="1078" fill="none" extrusionOk="0">
                      <a:moveTo>
                        <a:pt x="0" y="1"/>
                      </a:moveTo>
                      <a:lnTo>
                        <a:pt x="783" y="1077"/>
                      </a:ln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42;p36">
                  <a:extLst>
                    <a:ext uri="{FF2B5EF4-FFF2-40B4-BE49-F238E27FC236}">
                      <a16:creationId xmlns:a16="http://schemas.microsoft.com/office/drawing/2014/main" id="{78E5EF4F-70BD-8FF7-F82D-6A0BA76FCB24}"/>
                    </a:ext>
                  </a:extLst>
                </p:cNvPr>
                <p:cNvSpPr/>
                <p:nvPr/>
              </p:nvSpPr>
              <p:spPr>
                <a:xfrm>
                  <a:off x="2772675" y="4004850"/>
                  <a:ext cx="179425" cy="177850"/>
                </a:xfrm>
                <a:custGeom>
                  <a:avLst/>
                  <a:gdLst/>
                  <a:ahLst/>
                  <a:cxnLst/>
                  <a:rect l="l" t="t" r="r" b="b"/>
                  <a:pathLst>
                    <a:path w="7177" h="7114" extrusionOk="0">
                      <a:moveTo>
                        <a:pt x="4996" y="1"/>
                      </a:moveTo>
                      <a:cubicBezTo>
                        <a:pt x="4783" y="1"/>
                        <a:pt x="4571" y="25"/>
                        <a:pt x="4372" y="67"/>
                      </a:cubicBezTo>
                      <a:cubicBezTo>
                        <a:pt x="3556" y="328"/>
                        <a:pt x="2773" y="850"/>
                        <a:pt x="2219" y="1470"/>
                      </a:cubicBezTo>
                      <a:cubicBezTo>
                        <a:pt x="1175" y="2514"/>
                        <a:pt x="620" y="3851"/>
                        <a:pt x="327" y="5287"/>
                      </a:cubicBezTo>
                      <a:cubicBezTo>
                        <a:pt x="261" y="5743"/>
                        <a:pt x="131" y="6167"/>
                        <a:pt x="98" y="6591"/>
                      </a:cubicBezTo>
                      <a:cubicBezTo>
                        <a:pt x="33" y="6722"/>
                        <a:pt x="33" y="6950"/>
                        <a:pt x="1" y="7113"/>
                      </a:cubicBezTo>
                      <a:cubicBezTo>
                        <a:pt x="522" y="6265"/>
                        <a:pt x="1110" y="5417"/>
                        <a:pt x="1827" y="4667"/>
                      </a:cubicBezTo>
                      <a:cubicBezTo>
                        <a:pt x="2708" y="3819"/>
                        <a:pt x="3752" y="3427"/>
                        <a:pt x="4828" y="2971"/>
                      </a:cubicBezTo>
                      <a:cubicBezTo>
                        <a:pt x="5644" y="2612"/>
                        <a:pt x="7177" y="1503"/>
                        <a:pt x="6198" y="394"/>
                      </a:cubicBezTo>
                      <a:cubicBezTo>
                        <a:pt x="6068" y="296"/>
                        <a:pt x="5970" y="198"/>
                        <a:pt x="5807" y="133"/>
                      </a:cubicBezTo>
                      <a:cubicBezTo>
                        <a:pt x="5550" y="41"/>
                        <a:pt x="5271" y="1"/>
                        <a:pt x="4996"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43;p36">
                  <a:extLst>
                    <a:ext uri="{FF2B5EF4-FFF2-40B4-BE49-F238E27FC236}">
                      <a16:creationId xmlns:a16="http://schemas.microsoft.com/office/drawing/2014/main" id="{82A0CB1C-0F97-3F9F-30E3-71ABEB6A7843}"/>
                    </a:ext>
                  </a:extLst>
                </p:cNvPr>
                <p:cNvSpPr/>
                <p:nvPr/>
              </p:nvSpPr>
              <p:spPr>
                <a:xfrm>
                  <a:off x="2903975" y="4017625"/>
                  <a:ext cx="18775" cy="37575"/>
                </a:xfrm>
                <a:custGeom>
                  <a:avLst/>
                  <a:gdLst/>
                  <a:ahLst/>
                  <a:cxnLst/>
                  <a:rect l="l" t="t" r="r" b="b"/>
                  <a:pathLst>
                    <a:path w="751" h="1503" extrusionOk="0">
                      <a:moveTo>
                        <a:pt x="353" y="1"/>
                      </a:moveTo>
                      <a:cubicBezTo>
                        <a:pt x="331" y="1"/>
                        <a:pt x="310" y="5"/>
                        <a:pt x="294" y="13"/>
                      </a:cubicBezTo>
                      <a:cubicBezTo>
                        <a:pt x="229" y="46"/>
                        <a:pt x="163" y="176"/>
                        <a:pt x="229" y="274"/>
                      </a:cubicBezTo>
                      <a:cubicBezTo>
                        <a:pt x="261" y="307"/>
                        <a:pt x="261" y="339"/>
                        <a:pt x="294" y="437"/>
                      </a:cubicBezTo>
                      <a:cubicBezTo>
                        <a:pt x="294" y="470"/>
                        <a:pt x="327" y="470"/>
                        <a:pt x="327" y="502"/>
                      </a:cubicBezTo>
                      <a:lnTo>
                        <a:pt x="327" y="535"/>
                      </a:lnTo>
                      <a:cubicBezTo>
                        <a:pt x="327" y="600"/>
                        <a:pt x="359" y="633"/>
                        <a:pt x="359" y="665"/>
                      </a:cubicBezTo>
                      <a:lnTo>
                        <a:pt x="359" y="698"/>
                      </a:lnTo>
                      <a:lnTo>
                        <a:pt x="359" y="796"/>
                      </a:lnTo>
                      <a:lnTo>
                        <a:pt x="359" y="861"/>
                      </a:lnTo>
                      <a:cubicBezTo>
                        <a:pt x="359" y="926"/>
                        <a:pt x="359" y="926"/>
                        <a:pt x="327" y="959"/>
                      </a:cubicBezTo>
                      <a:lnTo>
                        <a:pt x="327" y="992"/>
                      </a:lnTo>
                      <a:cubicBezTo>
                        <a:pt x="294" y="1024"/>
                        <a:pt x="294" y="1090"/>
                        <a:pt x="261" y="1122"/>
                      </a:cubicBezTo>
                      <a:lnTo>
                        <a:pt x="229" y="1155"/>
                      </a:lnTo>
                      <a:cubicBezTo>
                        <a:pt x="163" y="1155"/>
                        <a:pt x="163" y="1187"/>
                        <a:pt x="131" y="1187"/>
                      </a:cubicBezTo>
                      <a:cubicBezTo>
                        <a:pt x="0" y="1253"/>
                        <a:pt x="0" y="1350"/>
                        <a:pt x="66" y="1448"/>
                      </a:cubicBezTo>
                      <a:cubicBezTo>
                        <a:pt x="104" y="1487"/>
                        <a:pt x="164" y="1502"/>
                        <a:pt x="221" y="1502"/>
                      </a:cubicBezTo>
                      <a:cubicBezTo>
                        <a:pt x="261" y="1502"/>
                        <a:pt x="300" y="1494"/>
                        <a:pt x="327" y="1481"/>
                      </a:cubicBezTo>
                      <a:cubicBezTo>
                        <a:pt x="522" y="1318"/>
                        <a:pt x="718" y="1090"/>
                        <a:pt x="718" y="829"/>
                      </a:cubicBezTo>
                      <a:cubicBezTo>
                        <a:pt x="751" y="600"/>
                        <a:pt x="653" y="339"/>
                        <a:pt x="522" y="111"/>
                      </a:cubicBezTo>
                      <a:cubicBezTo>
                        <a:pt x="498" y="38"/>
                        <a:pt x="418"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44;p36">
                  <a:extLst>
                    <a:ext uri="{FF2B5EF4-FFF2-40B4-BE49-F238E27FC236}">
                      <a16:creationId xmlns:a16="http://schemas.microsoft.com/office/drawing/2014/main" id="{319BF06D-852C-FBD4-16D0-5EC92720A93C}"/>
                    </a:ext>
                  </a:extLst>
                </p:cNvPr>
                <p:cNvSpPr/>
                <p:nvPr/>
              </p:nvSpPr>
              <p:spPr>
                <a:xfrm>
                  <a:off x="2797150" y="4245150"/>
                  <a:ext cx="212050" cy="118200"/>
                </a:xfrm>
                <a:custGeom>
                  <a:avLst/>
                  <a:gdLst/>
                  <a:ahLst/>
                  <a:cxnLst/>
                  <a:rect l="l" t="t" r="r" b="b"/>
                  <a:pathLst>
                    <a:path w="8482" h="4728" extrusionOk="0">
                      <a:moveTo>
                        <a:pt x="2797" y="0"/>
                      </a:moveTo>
                      <a:cubicBezTo>
                        <a:pt x="2474" y="0"/>
                        <a:pt x="2149" y="16"/>
                        <a:pt x="1827" y="46"/>
                      </a:cubicBezTo>
                      <a:cubicBezTo>
                        <a:pt x="1403" y="78"/>
                        <a:pt x="946" y="111"/>
                        <a:pt x="522" y="176"/>
                      </a:cubicBezTo>
                      <a:cubicBezTo>
                        <a:pt x="424" y="176"/>
                        <a:pt x="163" y="209"/>
                        <a:pt x="0" y="241"/>
                      </a:cubicBezTo>
                      <a:cubicBezTo>
                        <a:pt x="979" y="502"/>
                        <a:pt x="1957" y="763"/>
                        <a:pt x="2903" y="1220"/>
                      </a:cubicBezTo>
                      <a:cubicBezTo>
                        <a:pt x="3980" y="1807"/>
                        <a:pt x="4697" y="2655"/>
                        <a:pt x="5480" y="3536"/>
                      </a:cubicBezTo>
                      <a:cubicBezTo>
                        <a:pt x="5877" y="4043"/>
                        <a:pt x="6704" y="4728"/>
                        <a:pt x="7421" y="4728"/>
                      </a:cubicBezTo>
                      <a:cubicBezTo>
                        <a:pt x="7766" y="4728"/>
                        <a:pt x="8085" y="4569"/>
                        <a:pt x="8318" y="4156"/>
                      </a:cubicBezTo>
                      <a:cubicBezTo>
                        <a:pt x="8416" y="4058"/>
                        <a:pt x="8449" y="3895"/>
                        <a:pt x="8449" y="3732"/>
                      </a:cubicBezTo>
                      <a:cubicBezTo>
                        <a:pt x="8481" y="3242"/>
                        <a:pt x="8318" y="2753"/>
                        <a:pt x="8025" y="2362"/>
                      </a:cubicBezTo>
                      <a:cubicBezTo>
                        <a:pt x="7535" y="1677"/>
                        <a:pt x="6818" y="1089"/>
                        <a:pt x="6035" y="698"/>
                      </a:cubicBezTo>
                      <a:cubicBezTo>
                        <a:pt x="5023" y="192"/>
                        <a:pt x="3914" y="0"/>
                        <a:pt x="2797"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5;p36">
                  <a:extLst>
                    <a:ext uri="{FF2B5EF4-FFF2-40B4-BE49-F238E27FC236}">
                      <a16:creationId xmlns:a16="http://schemas.microsoft.com/office/drawing/2014/main" id="{EEF54980-9C31-0EF1-A23C-BC5F0971DCE8}"/>
                    </a:ext>
                  </a:extLst>
                </p:cNvPr>
                <p:cNvSpPr/>
                <p:nvPr/>
              </p:nvSpPr>
              <p:spPr>
                <a:xfrm>
                  <a:off x="2961050" y="4333325"/>
                  <a:ext cx="39175" cy="18450"/>
                </a:xfrm>
                <a:custGeom>
                  <a:avLst/>
                  <a:gdLst/>
                  <a:ahLst/>
                  <a:cxnLst/>
                  <a:rect l="l" t="t" r="r" b="b"/>
                  <a:pathLst>
                    <a:path w="1567" h="738" extrusionOk="0">
                      <a:moveTo>
                        <a:pt x="1338" y="1"/>
                      </a:moveTo>
                      <a:cubicBezTo>
                        <a:pt x="1289" y="1"/>
                        <a:pt x="1240" y="25"/>
                        <a:pt x="1208" y="74"/>
                      </a:cubicBezTo>
                      <a:lnTo>
                        <a:pt x="1077" y="205"/>
                      </a:lnTo>
                      <a:cubicBezTo>
                        <a:pt x="1045" y="205"/>
                        <a:pt x="1045" y="237"/>
                        <a:pt x="979" y="237"/>
                      </a:cubicBezTo>
                      <a:lnTo>
                        <a:pt x="947" y="237"/>
                      </a:lnTo>
                      <a:cubicBezTo>
                        <a:pt x="914" y="270"/>
                        <a:pt x="881" y="270"/>
                        <a:pt x="816" y="303"/>
                      </a:cubicBezTo>
                      <a:lnTo>
                        <a:pt x="490" y="303"/>
                      </a:lnTo>
                      <a:cubicBezTo>
                        <a:pt x="457" y="303"/>
                        <a:pt x="425" y="270"/>
                        <a:pt x="327" y="270"/>
                      </a:cubicBezTo>
                      <a:cubicBezTo>
                        <a:pt x="327" y="270"/>
                        <a:pt x="294" y="270"/>
                        <a:pt x="294" y="237"/>
                      </a:cubicBezTo>
                      <a:cubicBezTo>
                        <a:pt x="262" y="237"/>
                        <a:pt x="262" y="172"/>
                        <a:pt x="229" y="172"/>
                      </a:cubicBezTo>
                      <a:cubicBezTo>
                        <a:pt x="229" y="166"/>
                        <a:pt x="225" y="163"/>
                        <a:pt x="217" y="163"/>
                      </a:cubicBezTo>
                      <a:cubicBezTo>
                        <a:pt x="184" y="163"/>
                        <a:pt x="93" y="217"/>
                        <a:pt x="66" y="270"/>
                      </a:cubicBezTo>
                      <a:cubicBezTo>
                        <a:pt x="1" y="368"/>
                        <a:pt x="1" y="466"/>
                        <a:pt x="131" y="563"/>
                      </a:cubicBezTo>
                      <a:cubicBezTo>
                        <a:pt x="283" y="690"/>
                        <a:pt x="493" y="738"/>
                        <a:pt x="702" y="738"/>
                      </a:cubicBezTo>
                      <a:cubicBezTo>
                        <a:pt x="763" y="738"/>
                        <a:pt x="823" y="734"/>
                        <a:pt x="881" y="727"/>
                      </a:cubicBezTo>
                      <a:cubicBezTo>
                        <a:pt x="1110" y="661"/>
                        <a:pt x="1306" y="498"/>
                        <a:pt x="1469" y="368"/>
                      </a:cubicBezTo>
                      <a:cubicBezTo>
                        <a:pt x="1566" y="270"/>
                        <a:pt x="1566" y="139"/>
                        <a:pt x="1469" y="74"/>
                      </a:cubicBezTo>
                      <a:cubicBezTo>
                        <a:pt x="1436" y="25"/>
                        <a:pt x="1387"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46;p36">
                  <a:extLst>
                    <a:ext uri="{FF2B5EF4-FFF2-40B4-BE49-F238E27FC236}">
                      <a16:creationId xmlns:a16="http://schemas.microsoft.com/office/drawing/2014/main" id="{642EC230-C07E-3B2D-F185-0BE79A4AC170}"/>
                    </a:ext>
                  </a:extLst>
                </p:cNvPr>
                <p:cNvSpPr/>
                <p:nvPr/>
              </p:nvSpPr>
              <p:spPr>
                <a:xfrm>
                  <a:off x="2796325" y="4131325"/>
                  <a:ext cx="229225" cy="79100"/>
                </a:xfrm>
                <a:custGeom>
                  <a:avLst/>
                  <a:gdLst/>
                  <a:ahLst/>
                  <a:cxnLst/>
                  <a:rect l="l" t="t" r="r" b="b"/>
                  <a:pathLst>
                    <a:path w="9169" h="3164" extrusionOk="0">
                      <a:moveTo>
                        <a:pt x="6093" y="0"/>
                      </a:moveTo>
                      <a:cubicBezTo>
                        <a:pt x="5810" y="0"/>
                        <a:pt x="5528" y="22"/>
                        <a:pt x="5252" y="64"/>
                      </a:cubicBezTo>
                      <a:cubicBezTo>
                        <a:pt x="3817" y="293"/>
                        <a:pt x="2512" y="1043"/>
                        <a:pt x="1436" y="1956"/>
                      </a:cubicBezTo>
                      <a:cubicBezTo>
                        <a:pt x="1077" y="2250"/>
                        <a:pt x="718" y="2511"/>
                        <a:pt x="392" y="2805"/>
                      </a:cubicBezTo>
                      <a:cubicBezTo>
                        <a:pt x="327" y="2902"/>
                        <a:pt x="164" y="3066"/>
                        <a:pt x="1" y="3163"/>
                      </a:cubicBezTo>
                      <a:cubicBezTo>
                        <a:pt x="946" y="2805"/>
                        <a:pt x="1892" y="2478"/>
                        <a:pt x="2936" y="2315"/>
                      </a:cubicBezTo>
                      <a:cubicBezTo>
                        <a:pt x="3159" y="2285"/>
                        <a:pt x="3378" y="2272"/>
                        <a:pt x="3594" y="2272"/>
                      </a:cubicBezTo>
                      <a:cubicBezTo>
                        <a:pt x="4544" y="2272"/>
                        <a:pt x="5431" y="2533"/>
                        <a:pt x="6361" y="2772"/>
                      </a:cubicBezTo>
                      <a:cubicBezTo>
                        <a:pt x="6673" y="2845"/>
                        <a:pt x="7073" y="2904"/>
                        <a:pt x="7472" y="2904"/>
                      </a:cubicBezTo>
                      <a:cubicBezTo>
                        <a:pt x="8325" y="2904"/>
                        <a:pt x="9168" y="2631"/>
                        <a:pt x="9101" y="1630"/>
                      </a:cubicBezTo>
                      <a:cubicBezTo>
                        <a:pt x="9101" y="1467"/>
                        <a:pt x="9004" y="1304"/>
                        <a:pt x="8938" y="1174"/>
                      </a:cubicBezTo>
                      <a:cubicBezTo>
                        <a:pt x="8677" y="749"/>
                        <a:pt x="8286" y="423"/>
                        <a:pt x="7829" y="293"/>
                      </a:cubicBezTo>
                      <a:cubicBezTo>
                        <a:pt x="7278" y="95"/>
                        <a:pt x="6683" y="0"/>
                        <a:pt x="6093"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47;p36">
                  <a:extLst>
                    <a:ext uri="{FF2B5EF4-FFF2-40B4-BE49-F238E27FC236}">
                      <a16:creationId xmlns:a16="http://schemas.microsoft.com/office/drawing/2014/main" id="{9BE22D92-1BC9-BA7F-0BBE-898280663951}"/>
                    </a:ext>
                  </a:extLst>
                </p:cNvPr>
                <p:cNvSpPr/>
                <p:nvPr/>
              </p:nvSpPr>
              <p:spPr>
                <a:xfrm>
                  <a:off x="2983075" y="4162575"/>
                  <a:ext cx="29375" cy="30725"/>
                </a:xfrm>
                <a:custGeom>
                  <a:avLst/>
                  <a:gdLst/>
                  <a:ahLst/>
                  <a:cxnLst/>
                  <a:rect l="l" t="t" r="r" b="b"/>
                  <a:pathLst>
                    <a:path w="1175" h="1229" extrusionOk="0">
                      <a:moveTo>
                        <a:pt x="948" y="1"/>
                      </a:moveTo>
                      <a:cubicBezTo>
                        <a:pt x="872" y="1"/>
                        <a:pt x="802" y="83"/>
                        <a:pt x="751" y="185"/>
                      </a:cubicBezTo>
                      <a:cubicBezTo>
                        <a:pt x="751" y="217"/>
                        <a:pt x="751" y="282"/>
                        <a:pt x="718" y="315"/>
                      </a:cubicBezTo>
                      <a:cubicBezTo>
                        <a:pt x="718" y="380"/>
                        <a:pt x="718" y="380"/>
                        <a:pt x="685" y="413"/>
                      </a:cubicBezTo>
                      <a:lnTo>
                        <a:pt x="685" y="445"/>
                      </a:lnTo>
                      <a:cubicBezTo>
                        <a:pt x="685" y="511"/>
                        <a:pt x="653" y="543"/>
                        <a:pt x="588" y="576"/>
                      </a:cubicBezTo>
                      <a:lnTo>
                        <a:pt x="588" y="609"/>
                      </a:lnTo>
                      <a:lnTo>
                        <a:pt x="555" y="674"/>
                      </a:lnTo>
                      <a:lnTo>
                        <a:pt x="522" y="706"/>
                      </a:lnTo>
                      <a:lnTo>
                        <a:pt x="490" y="739"/>
                      </a:lnTo>
                      <a:lnTo>
                        <a:pt x="425" y="739"/>
                      </a:lnTo>
                      <a:cubicBezTo>
                        <a:pt x="392" y="739"/>
                        <a:pt x="359" y="772"/>
                        <a:pt x="261" y="772"/>
                      </a:cubicBezTo>
                      <a:lnTo>
                        <a:pt x="164" y="772"/>
                      </a:lnTo>
                      <a:cubicBezTo>
                        <a:pt x="66" y="870"/>
                        <a:pt x="0" y="1000"/>
                        <a:pt x="0" y="1065"/>
                      </a:cubicBezTo>
                      <a:cubicBezTo>
                        <a:pt x="0" y="1196"/>
                        <a:pt x="98" y="1228"/>
                        <a:pt x="196" y="1228"/>
                      </a:cubicBezTo>
                      <a:cubicBezTo>
                        <a:pt x="425" y="1228"/>
                        <a:pt x="718" y="1163"/>
                        <a:pt x="881" y="935"/>
                      </a:cubicBezTo>
                      <a:cubicBezTo>
                        <a:pt x="1044" y="739"/>
                        <a:pt x="1142" y="511"/>
                        <a:pt x="1175" y="250"/>
                      </a:cubicBezTo>
                      <a:cubicBezTo>
                        <a:pt x="1175" y="119"/>
                        <a:pt x="1142" y="54"/>
                        <a:pt x="1012" y="21"/>
                      </a:cubicBezTo>
                      <a:cubicBezTo>
                        <a:pt x="990" y="7"/>
                        <a:pt x="969"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48;p36">
                  <a:extLst>
                    <a:ext uri="{FF2B5EF4-FFF2-40B4-BE49-F238E27FC236}">
                      <a16:creationId xmlns:a16="http://schemas.microsoft.com/office/drawing/2014/main" id="{10620816-1DE8-8FF2-41D1-57DA324148C7}"/>
                    </a:ext>
                  </a:extLst>
                </p:cNvPr>
                <p:cNvSpPr/>
                <p:nvPr/>
              </p:nvSpPr>
              <p:spPr>
                <a:xfrm>
                  <a:off x="1963700" y="3694175"/>
                  <a:ext cx="90550" cy="215975"/>
                </a:xfrm>
                <a:custGeom>
                  <a:avLst/>
                  <a:gdLst/>
                  <a:ahLst/>
                  <a:cxnLst/>
                  <a:rect l="l" t="t" r="r" b="b"/>
                  <a:pathLst>
                    <a:path w="3622" h="8639" extrusionOk="0">
                      <a:moveTo>
                        <a:pt x="849" y="1"/>
                      </a:moveTo>
                      <a:cubicBezTo>
                        <a:pt x="816" y="66"/>
                        <a:pt x="816" y="164"/>
                        <a:pt x="816" y="229"/>
                      </a:cubicBezTo>
                      <a:cubicBezTo>
                        <a:pt x="359" y="1991"/>
                        <a:pt x="1" y="3818"/>
                        <a:pt x="1" y="5612"/>
                      </a:cubicBezTo>
                      <a:cubicBezTo>
                        <a:pt x="1" y="6460"/>
                        <a:pt x="1" y="7601"/>
                        <a:pt x="653" y="8254"/>
                      </a:cubicBezTo>
                      <a:cubicBezTo>
                        <a:pt x="914" y="8515"/>
                        <a:pt x="1240" y="8639"/>
                        <a:pt x="1573" y="8639"/>
                      </a:cubicBezTo>
                      <a:cubicBezTo>
                        <a:pt x="1948" y="8639"/>
                        <a:pt x="2332" y="8482"/>
                        <a:pt x="2643" y="8189"/>
                      </a:cubicBezTo>
                      <a:cubicBezTo>
                        <a:pt x="3621" y="7210"/>
                        <a:pt x="3002" y="5481"/>
                        <a:pt x="2675" y="4339"/>
                      </a:cubicBezTo>
                      <a:cubicBezTo>
                        <a:pt x="2219" y="2839"/>
                        <a:pt x="1566" y="1371"/>
                        <a:pt x="849"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49;p36">
                  <a:extLst>
                    <a:ext uri="{FF2B5EF4-FFF2-40B4-BE49-F238E27FC236}">
                      <a16:creationId xmlns:a16="http://schemas.microsoft.com/office/drawing/2014/main" id="{85712F11-02D4-952A-2BDC-5402E89C8AD4}"/>
                    </a:ext>
                  </a:extLst>
                </p:cNvPr>
                <p:cNvSpPr/>
                <p:nvPr/>
              </p:nvSpPr>
              <p:spPr>
                <a:xfrm>
                  <a:off x="2006100" y="3826300"/>
                  <a:ext cx="26950" cy="69650"/>
                </a:xfrm>
                <a:custGeom>
                  <a:avLst/>
                  <a:gdLst/>
                  <a:ahLst/>
                  <a:cxnLst/>
                  <a:rect l="l" t="t" r="r" b="b"/>
                  <a:pathLst>
                    <a:path w="1078" h="2786" extrusionOk="0">
                      <a:moveTo>
                        <a:pt x="580" y="0"/>
                      </a:moveTo>
                      <a:cubicBezTo>
                        <a:pt x="534" y="0"/>
                        <a:pt x="490" y="11"/>
                        <a:pt x="458" y="33"/>
                      </a:cubicBezTo>
                      <a:cubicBezTo>
                        <a:pt x="327" y="164"/>
                        <a:pt x="327" y="327"/>
                        <a:pt x="360" y="457"/>
                      </a:cubicBezTo>
                      <a:cubicBezTo>
                        <a:pt x="621" y="1077"/>
                        <a:pt x="523" y="1762"/>
                        <a:pt x="131" y="2316"/>
                      </a:cubicBezTo>
                      <a:cubicBezTo>
                        <a:pt x="1" y="2447"/>
                        <a:pt x="1" y="2610"/>
                        <a:pt x="164" y="2740"/>
                      </a:cubicBezTo>
                      <a:cubicBezTo>
                        <a:pt x="193" y="2770"/>
                        <a:pt x="256" y="2786"/>
                        <a:pt x="321" y="2786"/>
                      </a:cubicBezTo>
                      <a:cubicBezTo>
                        <a:pt x="402" y="2786"/>
                        <a:pt x="487" y="2762"/>
                        <a:pt x="523" y="2708"/>
                      </a:cubicBezTo>
                      <a:cubicBezTo>
                        <a:pt x="784" y="2316"/>
                        <a:pt x="979" y="1925"/>
                        <a:pt x="1012" y="1468"/>
                      </a:cubicBezTo>
                      <a:cubicBezTo>
                        <a:pt x="1077" y="979"/>
                        <a:pt x="979" y="522"/>
                        <a:pt x="816" y="131"/>
                      </a:cubicBezTo>
                      <a:cubicBezTo>
                        <a:pt x="773" y="44"/>
                        <a:pt x="671" y="0"/>
                        <a:pt x="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50;p36">
                  <a:extLst>
                    <a:ext uri="{FF2B5EF4-FFF2-40B4-BE49-F238E27FC236}">
                      <a16:creationId xmlns:a16="http://schemas.microsoft.com/office/drawing/2014/main" id="{A5112CF4-0D76-2BCD-3902-BFDFFAC91891}"/>
                    </a:ext>
                  </a:extLst>
                </p:cNvPr>
                <p:cNvSpPr/>
                <p:nvPr/>
              </p:nvSpPr>
              <p:spPr>
                <a:xfrm>
                  <a:off x="2686225" y="4354750"/>
                  <a:ext cx="79125" cy="188025"/>
                </a:xfrm>
                <a:custGeom>
                  <a:avLst/>
                  <a:gdLst/>
                  <a:ahLst/>
                  <a:cxnLst/>
                  <a:rect l="l" t="t" r="r" b="b"/>
                  <a:pathLst>
                    <a:path w="3165" h="7521" extrusionOk="0">
                      <a:moveTo>
                        <a:pt x="1664" y="0"/>
                      </a:moveTo>
                      <a:cubicBezTo>
                        <a:pt x="1632" y="65"/>
                        <a:pt x="1599" y="163"/>
                        <a:pt x="1599" y="196"/>
                      </a:cubicBezTo>
                      <a:cubicBezTo>
                        <a:pt x="979" y="1631"/>
                        <a:pt x="490" y="3164"/>
                        <a:pt x="229" y="4730"/>
                      </a:cubicBezTo>
                      <a:cubicBezTo>
                        <a:pt x="131" y="5480"/>
                        <a:pt x="1" y="6459"/>
                        <a:pt x="490" y="7079"/>
                      </a:cubicBezTo>
                      <a:cubicBezTo>
                        <a:pt x="746" y="7371"/>
                        <a:pt x="1094" y="7520"/>
                        <a:pt x="1448" y="7520"/>
                      </a:cubicBezTo>
                      <a:cubicBezTo>
                        <a:pt x="1726" y="7520"/>
                        <a:pt x="2008" y="7428"/>
                        <a:pt x="2252" y="7242"/>
                      </a:cubicBezTo>
                      <a:cubicBezTo>
                        <a:pt x="3165" y="6459"/>
                        <a:pt x="2904" y="4958"/>
                        <a:pt x="2741" y="3947"/>
                      </a:cubicBezTo>
                      <a:cubicBezTo>
                        <a:pt x="2513" y="2610"/>
                        <a:pt x="2154" y="1240"/>
                        <a:pt x="1664"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51;p36">
                  <a:extLst>
                    <a:ext uri="{FF2B5EF4-FFF2-40B4-BE49-F238E27FC236}">
                      <a16:creationId xmlns:a16="http://schemas.microsoft.com/office/drawing/2014/main" id="{F47F0F7F-4B87-EE47-9071-554F54AE956A}"/>
                    </a:ext>
                  </a:extLst>
                </p:cNvPr>
                <p:cNvSpPr/>
                <p:nvPr/>
              </p:nvSpPr>
              <p:spPr>
                <a:xfrm>
                  <a:off x="2722925" y="4473500"/>
                  <a:ext cx="26125" cy="58475"/>
                </a:xfrm>
                <a:custGeom>
                  <a:avLst/>
                  <a:gdLst/>
                  <a:ahLst/>
                  <a:cxnLst/>
                  <a:rect l="l" t="t" r="r" b="b"/>
                  <a:pathLst>
                    <a:path w="1045" h="2339" extrusionOk="0">
                      <a:moveTo>
                        <a:pt x="713" y="1"/>
                      </a:moveTo>
                      <a:cubicBezTo>
                        <a:pt x="689" y="1"/>
                        <a:pt x="669" y="5"/>
                        <a:pt x="653" y="13"/>
                      </a:cubicBezTo>
                      <a:cubicBezTo>
                        <a:pt x="523" y="78"/>
                        <a:pt x="490" y="208"/>
                        <a:pt x="523" y="339"/>
                      </a:cubicBezTo>
                      <a:cubicBezTo>
                        <a:pt x="686" y="893"/>
                        <a:pt x="523" y="1513"/>
                        <a:pt x="131" y="1937"/>
                      </a:cubicBezTo>
                      <a:cubicBezTo>
                        <a:pt x="33" y="2002"/>
                        <a:pt x="1" y="2165"/>
                        <a:pt x="33" y="2231"/>
                      </a:cubicBezTo>
                      <a:cubicBezTo>
                        <a:pt x="91" y="2307"/>
                        <a:pt x="170" y="2339"/>
                        <a:pt x="240" y="2339"/>
                      </a:cubicBezTo>
                      <a:cubicBezTo>
                        <a:pt x="289" y="2339"/>
                        <a:pt x="333" y="2323"/>
                        <a:pt x="360" y="2296"/>
                      </a:cubicBezTo>
                      <a:cubicBezTo>
                        <a:pt x="588" y="2035"/>
                        <a:pt x="849" y="1676"/>
                        <a:pt x="947" y="1317"/>
                      </a:cubicBezTo>
                      <a:cubicBezTo>
                        <a:pt x="1045" y="893"/>
                        <a:pt x="1045" y="502"/>
                        <a:pt x="947" y="143"/>
                      </a:cubicBezTo>
                      <a:cubicBezTo>
                        <a:pt x="897" y="43"/>
                        <a:pt x="790" y="1"/>
                        <a:pt x="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52;p36">
                  <a:extLst>
                    <a:ext uri="{FF2B5EF4-FFF2-40B4-BE49-F238E27FC236}">
                      <a16:creationId xmlns:a16="http://schemas.microsoft.com/office/drawing/2014/main" id="{34387A5F-9C41-78EA-FF2F-2DB3B687DC6A}"/>
                    </a:ext>
                  </a:extLst>
                </p:cNvPr>
                <p:cNvSpPr/>
                <p:nvPr/>
              </p:nvSpPr>
              <p:spPr>
                <a:xfrm>
                  <a:off x="3200253" y="4068703"/>
                  <a:ext cx="79125" cy="188525"/>
                </a:xfrm>
                <a:custGeom>
                  <a:avLst/>
                  <a:gdLst/>
                  <a:ahLst/>
                  <a:cxnLst/>
                  <a:rect l="l" t="t" r="r" b="b"/>
                  <a:pathLst>
                    <a:path w="3165" h="7541" extrusionOk="0">
                      <a:moveTo>
                        <a:pt x="1664" y="1"/>
                      </a:moveTo>
                      <a:cubicBezTo>
                        <a:pt x="1664" y="99"/>
                        <a:pt x="1631" y="164"/>
                        <a:pt x="1566" y="229"/>
                      </a:cubicBezTo>
                      <a:cubicBezTo>
                        <a:pt x="979" y="1632"/>
                        <a:pt x="490" y="3198"/>
                        <a:pt x="229" y="4731"/>
                      </a:cubicBezTo>
                      <a:cubicBezTo>
                        <a:pt x="98" y="5514"/>
                        <a:pt x="0" y="6492"/>
                        <a:pt x="490" y="7112"/>
                      </a:cubicBezTo>
                      <a:cubicBezTo>
                        <a:pt x="725" y="7401"/>
                        <a:pt x="1069" y="7540"/>
                        <a:pt x="1419" y="7540"/>
                      </a:cubicBezTo>
                      <a:cubicBezTo>
                        <a:pt x="1701" y="7540"/>
                        <a:pt x="1986" y="7450"/>
                        <a:pt x="2219" y="7275"/>
                      </a:cubicBezTo>
                      <a:cubicBezTo>
                        <a:pt x="3165" y="6492"/>
                        <a:pt x="2871" y="4992"/>
                        <a:pt x="2708" y="3981"/>
                      </a:cubicBezTo>
                      <a:cubicBezTo>
                        <a:pt x="2512" y="2611"/>
                        <a:pt x="2153" y="1273"/>
                        <a:pt x="1664"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53;p36">
                  <a:extLst>
                    <a:ext uri="{FF2B5EF4-FFF2-40B4-BE49-F238E27FC236}">
                      <a16:creationId xmlns:a16="http://schemas.microsoft.com/office/drawing/2014/main" id="{840C195A-155E-43E1-23DB-2EA6C10DF4F0}"/>
                    </a:ext>
                  </a:extLst>
                </p:cNvPr>
                <p:cNvSpPr/>
                <p:nvPr/>
              </p:nvSpPr>
              <p:spPr>
                <a:xfrm>
                  <a:off x="3237753" y="4187928"/>
                  <a:ext cx="25325" cy="58850"/>
                </a:xfrm>
                <a:custGeom>
                  <a:avLst/>
                  <a:gdLst/>
                  <a:ahLst/>
                  <a:cxnLst/>
                  <a:rect l="l" t="t" r="r" b="b"/>
                  <a:pathLst>
                    <a:path w="1013" h="2354" extrusionOk="0">
                      <a:moveTo>
                        <a:pt x="693" y="1"/>
                      </a:moveTo>
                      <a:cubicBezTo>
                        <a:pt x="665" y="1"/>
                        <a:pt x="639" y="9"/>
                        <a:pt x="621" y="27"/>
                      </a:cubicBezTo>
                      <a:cubicBezTo>
                        <a:pt x="490" y="92"/>
                        <a:pt x="458" y="223"/>
                        <a:pt x="490" y="353"/>
                      </a:cubicBezTo>
                      <a:cubicBezTo>
                        <a:pt x="653" y="908"/>
                        <a:pt x="490" y="1528"/>
                        <a:pt x="66" y="1919"/>
                      </a:cubicBezTo>
                      <a:cubicBezTo>
                        <a:pt x="1" y="2017"/>
                        <a:pt x="1" y="2180"/>
                        <a:pt x="1" y="2245"/>
                      </a:cubicBezTo>
                      <a:cubicBezTo>
                        <a:pt x="39" y="2322"/>
                        <a:pt x="111" y="2353"/>
                        <a:pt x="184" y="2353"/>
                      </a:cubicBezTo>
                      <a:cubicBezTo>
                        <a:pt x="235" y="2353"/>
                        <a:pt x="287" y="2338"/>
                        <a:pt x="327" y="2311"/>
                      </a:cubicBezTo>
                      <a:cubicBezTo>
                        <a:pt x="555" y="2050"/>
                        <a:pt x="816" y="1691"/>
                        <a:pt x="882" y="1332"/>
                      </a:cubicBezTo>
                      <a:cubicBezTo>
                        <a:pt x="1012" y="908"/>
                        <a:pt x="1012" y="516"/>
                        <a:pt x="882" y="125"/>
                      </a:cubicBezTo>
                      <a:cubicBezTo>
                        <a:pt x="858" y="54"/>
                        <a:pt x="767"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54;p36">
                  <a:extLst>
                    <a:ext uri="{FF2B5EF4-FFF2-40B4-BE49-F238E27FC236}">
                      <a16:creationId xmlns:a16="http://schemas.microsoft.com/office/drawing/2014/main" id="{6BF52447-6E4E-DFB3-0946-87F6177CDC3F}"/>
                    </a:ext>
                  </a:extLst>
                </p:cNvPr>
                <p:cNvSpPr/>
                <p:nvPr/>
              </p:nvSpPr>
              <p:spPr>
                <a:xfrm>
                  <a:off x="1612234" y="4459129"/>
                  <a:ext cx="90550" cy="215950"/>
                </a:xfrm>
                <a:custGeom>
                  <a:avLst/>
                  <a:gdLst/>
                  <a:ahLst/>
                  <a:cxnLst/>
                  <a:rect l="l" t="t" r="r" b="b"/>
                  <a:pathLst>
                    <a:path w="3622" h="8638" extrusionOk="0">
                      <a:moveTo>
                        <a:pt x="848" y="0"/>
                      </a:moveTo>
                      <a:cubicBezTo>
                        <a:pt x="816" y="65"/>
                        <a:pt x="816" y="163"/>
                        <a:pt x="816" y="229"/>
                      </a:cubicBezTo>
                      <a:cubicBezTo>
                        <a:pt x="359" y="1990"/>
                        <a:pt x="0" y="3817"/>
                        <a:pt x="0" y="5611"/>
                      </a:cubicBezTo>
                      <a:cubicBezTo>
                        <a:pt x="0" y="6459"/>
                        <a:pt x="0" y="7601"/>
                        <a:pt x="653" y="8253"/>
                      </a:cubicBezTo>
                      <a:cubicBezTo>
                        <a:pt x="914" y="8514"/>
                        <a:pt x="1240" y="8638"/>
                        <a:pt x="1573" y="8638"/>
                      </a:cubicBezTo>
                      <a:cubicBezTo>
                        <a:pt x="1948" y="8638"/>
                        <a:pt x="2332" y="8481"/>
                        <a:pt x="2642" y="8188"/>
                      </a:cubicBezTo>
                      <a:cubicBezTo>
                        <a:pt x="3621" y="7209"/>
                        <a:pt x="3001" y="5513"/>
                        <a:pt x="2675" y="4371"/>
                      </a:cubicBezTo>
                      <a:cubicBezTo>
                        <a:pt x="2218" y="2838"/>
                        <a:pt x="1566" y="1370"/>
                        <a:pt x="848"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55;p36">
                  <a:extLst>
                    <a:ext uri="{FF2B5EF4-FFF2-40B4-BE49-F238E27FC236}">
                      <a16:creationId xmlns:a16="http://schemas.microsoft.com/office/drawing/2014/main" id="{95C31492-F609-6B9B-1E27-B96A69D9C728}"/>
                    </a:ext>
                  </a:extLst>
                </p:cNvPr>
                <p:cNvSpPr/>
                <p:nvPr/>
              </p:nvSpPr>
              <p:spPr>
                <a:xfrm>
                  <a:off x="1654634" y="4591429"/>
                  <a:ext cx="26925" cy="70075"/>
                </a:xfrm>
                <a:custGeom>
                  <a:avLst/>
                  <a:gdLst/>
                  <a:ahLst/>
                  <a:cxnLst/>
                  <a:rect l="l" t="t" r="r" b="b"/>
                  <a:pathLst>
                    <a:path w="1077" h="2803" extrusionOk="0">
                      <a:moveTo>
                        <a:pt x="619" y="1"/>
                      </a:moveTo>
                      <a:cubicBezTo>
                        <a:pt x="565" y="1"/>
                        <a:pt x="509" y="19"/>
                        <a:pt x="457" y="58"/>
                      </a:cubicBezTo>
                      <a:cubicBezTo>
                        <a:pt x="327" y="156"/>
                        <a:pt x="327" y="319"/>
                        <a:pt x="359" y="449"/>
                      </a:cubicBezTo>
                      <a:cubicBezTo>
                        <a:pt x="620" y="1069"/>
                        <a:pt x="522" y="1754"/>
                        <a:pt x="131" y="2341"/>
                      </a:cubicBezTo>
                      <a:cubicBezTo>
                        <a:pt x="1" y="2439"/>
                        <a:pt x="1" y="2667"/>
                        <a:pt x="164" y="2733"/>
                      </a:cubicBezTo>
                      <a:cubicBezTo>
                        <a:pt x="209" y="2778"/>
                        <a:pt x="276" y="2802"/>
                        <a:pt x="340" y="2802"/>
                      </a:cubicBezTo>
                      <a:cubicBezTo>
                        <a:pt x="415" y="2802"/>
                        <a:pt x="487" y="2770"/>
                        <a:pt x="522" y="2700"/>
                      </a:cubicBezTo>
                      <a:cubicBezTo>
                        <a:pt x="783" y="2341"/>
                        <a:pt x="979" y="1917"/>
                        <a:pt x="1012" y="1460"/>
                      </a:cubicBezTo>
                      <a:cubicBezTo>
                        <a:pt x="1077" y="971"/>
                        <a:pt x="979" y="547"/>
                        <a:pt x="816" y="123"/>
                      </a:cubicBezTo>
                      <a:cubicBezTo>
                        <a:pt x="777" y="44"/>
                        <a:pt x="701"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56;p36">
                  <a:extLst>
                    <a:ext uri="{FF2B5EF4-FFF2-40B4-BE49-F238E27FC236}">
                      <a16:creationId xmlns:a16="http://schemas.microsoft.com/office/drawing/2014/main" id="{9342419E-CFDC-620B-FC26-3281DE3DBBA3}"/>
                    </a:ext>
                  </a:extLst>
                </p:cNvPr>
                <p:cNvSpPr/>
                <p:nvPr/>
              </p:nvSpPr>
              <p:spPr>
                <a:xfrm>
                  <a:off x="3058100" y="2999375"/>
                  <a:ext cx="210425" cy="168850"/>
                </a:xfrm>
                <a:custGeom>
                  <a:avLst/>
                  <a:gdLst/>
                  <a:ahLst/>
                  <a:cxnLst/>
                  <a:rect l="l" t="t" r="r" b="b"/>
                  <a:pathLst>
                    <a:path w="8417" h="6754" extrusionOk="0">
                      <a:moveTo>
                        <a:pt x="7373" y="1"/>
                      </a:moveTo>
                      <a:lnTo>
                        <a:pt x="0" y="5318"/>
                      </a:lnTo>
                      <a:lnTo>
                        <a:pt x="1044" y="6753"/>
                      </a:lnTo>
                      <a:lnTo>
                        <a:pt x="8416" y="1436"/>
                      </a:lnTo>
                      <a:lnTo>
                        <a:pt x="73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57;p36">
                  <a:extLst>
                    <a:ext uri="{FF2B5EF4-FFF2-40B4-BE49-F238E27FC236}">
                      <a16:creationId xmlns:a16="http://schemas.microsoft.com/office/drawing/2014/main" id="{30930511-3EE4-EEA5-FABF-6D9DF930E360}"/>
                    </a:ext>
                  </a:extLst>
                </p:cNvPr>
                <p:cNvSpPr/>
                <p:nvPr/>
              </p:nvSpPr>
              <p:spPr>
                <a:xfrm>
                  <a:off x="3238325" y="3569425"/>
                  <a:ext cx="210425" cy="53850"/>
                </a:xfrm>
                <a:custGeom>
                  <a:avLst/>
                  <a:gdLst/>
                  <a:ahLst/>
                  <a:cxnLst/>
                  <a:rect l="l" t="t" r="r" b="b"/>
                  <a:pathLst>
                    <a:path w="8417" h="2154" extrusionOk="0">
                      <a:moveTo>
                        <a:pt x="66" y="0"/>
                      </a:moveTo>
                      <a:lnTo>
                        <a:pt x="0" y="1762"/>
                      </a:lnTo>
                      <a:lnTo>
                        <a:pt x="8351" y="2153"/>
                      </a:lnTo>
                      <a:lnTo>
                        <a:pt x="8416" y="392"/>
                      </a:lnTo>
                      <a:lnTo>
                        <a:pt x="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58;p36">
                  <a:extLst>
                    <a:ext uri="{FF2B5EF4-FFF2-40B4-BE49-F238E27FC236}">
                      <a16:creationId xmlns:a16="http://schemas.microsoft.com/office/drawing/2014/main" id="{ADB515D1-50B4-4DCA-07AB-3BF0B093C5B4}"/>
                    </a:ext>
                  </a:extLst>
                </p:cNvPr>
                <p:cNvSpPr/>
                <p:nvPr/>
              </p:nvSpPr>
              <p:spPr>
                <a:xfrm>
                  <a:off x="3172275" y="3258700"/>
                  <a:ext cx="243850" cy="131325"/>
                </a:xfrm>
                <a:custGeom>
                  <a:avLst/>
                  <a:gdLst/>
                  <a:ahLst/>
                  <a:cxnLst/>
                  <a:rect l="l" t="t" r="r" b="b"/>
                  <a:pathLst>
                    <a:path w="9754" h="5253" extrusionOk="0">
                      <a:moveTo>
                        <a:pt x="9101" y="1"/>
                      </a:moveTo>
                      <a:lnTo>
                        <a:pt x="0" y="3622"/>
                      </a:lnTo>
                      <a:lnTo>
                        <a:pt x="653" y="5253"/>
                      </a:lnTo>
                      <a:lnTo>
                        <a:pt x="9754" y="1632"/>
                      </a:lnTo>
                      <a:lnTo>
                        <a:pt x="91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05" name="Google Shape;808;p37">
            <a:extLst>
              <a:ext uri="{FF2B5EF4-FFF2-40B4-BE49-F238E27FC236}">
                <a16:creationId xmlns:a16="http://schemas.microsoft.com/office/drawing/2014/main" id="{6EA8FC17-6849-1139-9E91-D01851A12DFF}"/>
              </a:ext>
            </a:extLst>
          </p:cNvPr>
          <p:cNvPicPr preferRelativeResize="0"/>
          <p:nvPr/>
        </p:nvPicPr>
        <p:blipFill>
          <a:blip r:embed="rId3">
            <a:alphaModFix/>
          </a:blip>
          <a:stretch>
            <a:fillRect/>
          </a:stretch>
        </p:blipFill>
        <p:spPr>
          <a:xfrm rot="789856" flipH="1">
            <a:off x="7052126" y="218000"/>
            <a:ext cx="2536828" cy="1307393"/>
          </a:xfrm>
          <a:prstGeom prst="rect">
            <a:avLst/>
          </a:prstGeom>
          <a:noFill/>
          <a:ln>
            <a:noFill/>
          </a:ln>
          <a:effectLst>
            <a:outerShdw blurRad="85725" dist="28575" dir="3360000" algn="bl" rotWithShape="0">
              <a:schemeClr val="dk1">
                <a:alpha val="39000"/>
              </a:schemeClr>
            </a:outerShdw>
          </a:effectLst>
        </p:spPr>
      </p:pic>
      <p:sp>
        <p:nvSpPr>
          <p:cNvPr id="207" name="Google Shape;85;p3">
            <a:extLst>
              <a:ext uri="{FF2B5EF4-FFF2-40B4-BE49-F238E27FC236}">
                <a16:creationId xmlns:a16="http://schemas.microsoft.com/office/drawing/2014/main" id="{85B83ED6-B0F3-0676-B485-F48CCC335BA4}"/>
              </a:ext>
            </a:extLst>
          </p:cNvPr>
          <p:cNvSpPr/>
          <p:nvPr/>
        </p:nvSpPr>
        <p:spPr>
          <a:xfrm>
            <a:off x="4253696" y="2423715"/>
            <a:ext cx="758569" cy="716228"/>
          </a:xfrm>
          <a:prstGeom prst="ellipse">
            <a:avLst/>
          </a:prstGeom>
          <a:solidFill>
            <a:schemeClr val="accent1">
              <a:lumMod val="20000"/>
              <a:lumOff val="80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 name="Google Shape;85;p3">
            <a:extLst>
              <a:ext uri="{FF2B5EF4-FFF2-40B4-BE49-F238E27FC236}">
                <a16:creationId xmlns:a16="http://schemas.microsoft.com/office/drawing/2014/main" id="{2EFA52EE-865E-210B-26D1-3D41F59ABCE0}"/>
              </a:ext>
            </a:extLst>
          </p:cNvPr>
          <p:cNvSpPr/>
          <p:nvPr/>
        </p:nvSpPr>
        <p:spPr>
          <a:xfrm>
            <a:off x="4505252" y="106275"/>
            <a:ext cx="4179231" cy="4246030"/>
          </a:xfrm>
          <a:prstGeom prst="ellipse">
            <a:avLst/>
          </a:prstGeom>
          <a:solidFill>
            <a:schemeClr val="accent1">
              <a:lumMod val="20000"/>
              <a:lumOff val="80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39" name="Google Shape;1164;p40">
            <a:extLst>
              <a:ext uri="{FF2B5EF4-FFF2-40B4-BE49-F238E27FC236}">
                <a16:creationId xmlns:a16="http://schemas.microsoft.com/office/drawing/2014/main" id="{51596A01-AA74-1253-2D51-F9BF7AD2F421}"/>
              </a:ext>
            </a:extLst>
          </p:cNvPr>
          <p:cNvGrpSpPr/>
          <p:nvPr/>
        </p:nvGrpSpPr>
        <p:grpSpPr>
          <a:xfrm>
            <a:off x="7014456" y="3284967"/>
            <a:ext cx="1887877" cy="1903843"/>
            <a:chOff x="6324524" y="2308307"/>
            <a:chExt cx="2123748" cy="2109375"/>
          </a:xfrm>
        </p:grpSpPr>
        <p:grpSp>
          <p:nvGrpSpPr>
            <p:cNvPr id="140" name="Google Shape;1165;p40">
              <a:extLst>
                <a:ext uri="{FF2B5EF4-FFF2-40B4-BE49-F238E27FC236}">
                  <a16:creationId xmlns:a16="http://schemas.microsoft.com/office/drawing/2014/main" id="{858D8EE8-EEF9-4AE9-3B81-2B99FE20F1FB}"/>
                </a:ext>
              </a:extLst>
            </p:cNvPr>
            <p:cNvGrpSpPr/>
            <p:nvPr/>
          </p:nvGrpSpPr>
          <p:grpSpPr>
            <a:xfrm>
              <a:off x="6324524" y="2308644"/>
              <a:ext cx="2123748" cy="2108686"/>
              <a:chOff x="3996725" y="576800"/>
              <a:chExt cx="2122050" cy="2107000"/>
            </a:xfrm>
          </p:grpSpPr>
          <p:sp>
            <p:nvSpPr>
              <p:cNvPr id="199" name="Google Shape;1166;p40">
                <a:extLst>
                  <a:ext uri="{FF2B5EF4-FFF2-40B4-BE49-F238E27FC236}">
                    <a16:creationId xmlns:a16="http://schemas.microsoft.com/office/drawing/2014/main" id="{C00C345C-6A2C-37DA-0868-80E294B95466}"/>
                  </a:ext>
                </a:extLst>
              </p:cNvPr>
              <p:cNvSpPr/>
              <p:nvPr/>
            </p:nvSpPr>
            <p:spPr>
              <a:xfrm>
                <a:off x="3996725" y="576800"/>
                <a:ext cx="2122050" cy="2107000"/>
              </a:xfrm>
              <a:custGeom>
                <a:avLst/>
                <a:gdLst/>
                <a:ahLst/>
                <a:cxnLst/>
                <a:rect l="l" t="t" r="r" b="b"/>
                <a:pathLst>
                  <a:path w="84882" h="84280" extrusionOk="0">
                    <a:moveTo>
                      <a:pt x="79593" y="12223"/>
                    </a:moveTo>
                    <a:cubicBezTo>
                      <a:pt x="79267" y="12810"/>
                      <a:pt x="78680" y="15452"/>
                      <a:pt x="78452" y="17409"/>
                    </a:cubicBezTo>
                    <a:cubicBezTo>
                      <a:pt x="78452" y="17409"/>
                      <a:pt x="78680" y="13691"/>
                      <a:pt x="78256" y="12484"/>
                    </a:cubicBezTo>
                    <a:cubicBezTo>
                      <a:pt x="78223" y="12386"/>
                      <a:pt x="78191" y="12321"/>
                      <a:pt x="78191" y="12223"/>
                    </a:cubicBezTo>
                    <a:close/>
                    <a:moveTo>
                      <a:pt x="23781" y="19236"/>
                    </a:moveTo>
                    <a:cubicBezTo>
                      <a:pt x="23585" y="21454"/>
                      <a:pt x="24107" y="23574"/>
                      <a:pt x="25216" y="25368"/>
                    </a:cubicBezTo>
                    <a:cubicBezTo>
                      <a:pt x="25086" y="25466"/>
                      <a:pt x="24955" y="25564"/>
                      <a:pt x="24857" y="25695"/>
                    </a:cubicBezTo>
                    <a:cubicBezTo>
                      <a:pt x="23618" y="26739"/>
                      <a:pt x="22509" y="27978"/>
                      <a:pt x="21497" y="29316"/>
                    </a:cubicBezTo>
                    <a:cubicBezTo>
                      <a:pt x="19997" y="31305"/>
                      <a:pt x="18823" y="33458"/>
                      <a:pt x="18007" y="35742"/>
                    </a:cubicBezTo>
                    <a:cubicBezTo>
                      <a:pt x="16539" y="34828"/>
                      <a:pt x="15398" y="33458"/>
                      <a:pt x="14810" y="31664"/>
                    </a:cubicBezTo>
                    <a:cubicBezTo>
                      <a:pt x="13473" y="27685"/>
                      <a:pt x="14680" y="23444"/>
                      <a:pt x="15724" y="19366"/>
                    </a:cubicBezTo>
                    <a:lnTo>
                      <a:pt x="23781" y="19236"/>
                    </a:lnTo>
                    <a:close/>
                    <a:moveTo>
                      <a:pt x="39699" y="30816"/>
                    </a:moveTo>
                    <a:lnTo>
                      <a:pt x="39699" y="30816"/>
                    </a:lnTo>
                    <a:cubicBezTo>
                      <a:pt x="39569" y="31664"/>
                      <a:pt x="39471" y="32545"/>
                      <a:pt x="39438" y="33426"/>
                    </a:cubicBezTo>
                    <a:cubicBezTo>
                      <a:pt x="39243" y="36688"/>
                      <a:pt x="39536" y="40047"/>
                      <a:pt x="41200" y="41678"/>
                    </a:cubicBezTo>
                    <a:cubicBezTo>
                      <a:pt x="41689" y="42168"/>
                      <a:pt x="42309" y="42527"/>
                      <a:pt x="43059" y="42657"/>
                    </a:cubicBezTo>
                    <a:cubicBezTo>
                      <a:pt x="43370" y="42716"/>
                      <a:pt x="43671" y="42745"/>
                      <a:pt x="43962" y="42745"/>
                    </a:cubicBezTo>
                    <a:cubicBezTo>
                      <a:pt x="48001" y="42745"/>
                      <a:pt x="50117" y="37274"/>
                      <a:pt x="51182" y="32741"/>
                    </a:cubicBezTo>
                    <a:cubicBezTo>
                      <a:pt x="51214" y="32773"/>
                      <a:pt x="51279" y="32773"/>
                      <a:pt x="51312" y="32806"/>
                    </a:cubicBezTo>
                    <a:cubicBezTo>
                      <a:pt x="51345" y="32871"/>
                      <a:pt x="51442" y="32904"/>
                      <a:pt x="51475" y="32936"/>
                    </a:cubicBezTo>
                    <a:cubicBezTo>
                      <a:pt x="51540" y="32969"/>
                      <a:pt x="51638" y="33034"/>
                      <a:pt x="51671" y="33099"/>
                    </a:cubicBezTo>
                    <a:cubicBezTo>
                      <a:pt x="51703" y="33132"/>
                      <a:pt x="51769" y="33132"/>
                      <a:pt x="51801" y="33197"/>
                    </a:cubicBezTo>
                    <a:cubicBezTo>
                      <a:pt x="51932" y="33263"/>
                      <a:pt x="51997" y="33360"/>
                      <a:pt x="52127" y="33426"/>
                    </a:cubicBezTo>
                    <a:cubicBezTo>
                      <a:pt x="52291" y="33556"/>
                      <a:pt x="52454" y="33687"/>
                      <a:pt x="52617" y="33850"/>
                    </a:cubicBezTo>
                    <a:cubicBezTo>
                      <a:pt x="52780" y="33948"/>
                      <a:pt x="52943" y="34111"/>
                      <a:pt x="53106" y="34241"/>
                    </a:cubicBezTo>
                    <a:cubicBezTo>
                      <a:pt x="53302" y="34404"/>
                      <a:pt x="53465" y="34567"/>
                      <a:pt x="53628" y="34763"/>
                    </a:cubicBezTo>
                    <a:lnTo>
                      <a:pt x="53661" y="34828"/>
                    </a:lnTo>
                    <a:lnTo>
                      <a:pt x="53889" y="35024"/>
                    </a:lnTo>
                    <a:lnTo>
                      <a:pt x="54215" y="35350"/>
                    </a:lnTo>
                    <a:lnTo>
                      <a:pt x="54215" y="35383"/>
                    </a:lnTo>
                    <a:cubicBezTo>
                      <a:pt x="54378" y="35579"/>
                      <a:pt x="54574" y="35807"/>
                      <a:pt x="54737" y="36003"/>
                    </a:cubicBezTo>
                    <a:cubicBezTo>
                      <a:pt x="54868" y="36133"/>
                      <a:pt x="54933" y="36296"/>
                      <a:pt x="55063" y="36394"/>
                    </a:cubicBezTo>
                    <a:cubicBezTo>
                      <a:pt x="55096" y="36492"/>
                      <a:pt x="55129" y="36524"/>
                      <a:pt x="55226" y="36622"/>
                    </a:cubicBezTo>
                    <a:lnTo>
                      <a:pt x="55455" y="36981"/>
                    </a:lnTo>
                    <a:cubicBezTo>
                      <a:pt x="55553" y="37144"/>
                      <a:pt x="55683" y="37307"/>
                      <a:pt x="55748" y="37438"/>
                    </a:cubicBezTo>
                    <a:cubicBezTo>
                      <a:pt x="55846" y="37503"/>
                      <a:pt x="55879" y="37634"/>
                      <a:pt x="55911" y="37699"/>
                    </a:cubicBezTo>
                    <a:cubicBezTo>
                      <a:pt x="55944" y="37764"/>
                      <a:pt x="56009" y="37829"/>
                      <a:pt x="56009" y="37862"/>
                    </a:cubicBezTo>
                    <a:cubicBezTo>
                      <a:pt x="56009" y="37927"/>
                      <a:pt x="56009" y="37927"/>
                      <a:pt x="56042" y="37927"/>
                    </a:cubicBezTo>
                    <a:cubicBezTo>
                      <a:pt x="56075" y="38025"/>
                      <a:pt x="56172" y="38123"/>
                      <a:pt x="56205" y="38253"/>
                    </a:cubicBezTo>
                    <a:cubicBezTo>
                      <a:pt x="56205" y="38253"/>
                      <a:pt x="56205" y="38286"/>
                      <a:pt x="56238" y="38286"/>
                    </a:cubicBezTo>
                    <a:cubicBezTo>
                      <a:pt x="56270" y="38319"/>
                      <a:pt x="56270" y="38351"/>
                      <a:pt x="56335" y="38416"/>
                    </a:cubicBezTo>
                    <a:cubicBezTo>
                      <a:pt x="56368" y="38449"/>
                      <a:pt x="56368" y="38482"/>
                      <a:pt x="56401" y="38580"/>
                    </a:cubicBezTo>
                    <a:cubicBezTo>
                      <a:pt x="56433" y="38645"/>
                      <a:pt x="56499" y="38775"/>
                      <a:pt x="56531" y="38841"/>
                    </a:cubicBezTo>
                    <a:cubicBezTo>
                      <a:pt x="56564" y="38906"/>
                      <a:pt x="56564" y="38938"/>
                      <a:pt x="56596" y="38971"/>
                    </a:cubicBezTo>
                    <a:cubicBezTo>
                      <a:pt x="56662" y="39101"/>
                      <a:pt x="56727" y="39232"/>
                      <a:pt x="56760" y="39297"/>
                    </a:cubicBezTo>
                    <a:cubicBezTo>
                      <a:pt x="56825" y="39428"/>
                      <a:pt x="56857" y="39558"/>
                      <a:pt x="56890" y="39623"/>
                    </a:cubicBezTo>
                    <a:cubicBezTo>
                      <a:pt x="56988" y="39819"/>
                      <a:pt x="57053" y="40080"/>
                      <a:pt x="57151" y="40308"/>
                    </a:cubicBezTo>
                    <a:cubicBezTo>
                      <a:pt x="57216" y="40569"/>
                      <a:pt x="57314" y="40765"/>
                      <a:pt x="57347" y="41026"/>
                    </a:cubicBezTo>
                    <a:cubicBezTo>
                      <a:pt x="57477" y="41450"/>
                      <a:pt x="57575" y="41939"/>
                      <a:pt x="57673" y="42429"/>
                    </a:cubicBezTo>
                    <a:cubicBezTo>
                      <a:pt x="57705" y="42559"/>
                      <a:pt x="57705" y="42690"/>
                      <a:pt x="57738" y="42820"/>
                    </a:cubicBezTo>
                    <a:cubicBezTo>
                      <a:pt x="57738" y="42918"/>
                      <a:pt x="57803" y="43048"/>
                      <a:pt x="57803" y="43179"/>
                    </a:cubicBezTo>
                    <a:cubicBezTo>
                      <a:pt x="57836" y="43407"/>
                      <a:pt x="57869" y="43668"/>
                      <a:pt x="57869" y="43962"/>
                    </a:cubicBezTo>
                    <a:cubicBezTo>
                      <a:pt x="57869" y="44190"/>
                      <a:pt x="57901" y="44386"/>
                      <a:pt x="57901" y="44647"/>
                    </a:cubicBezTo>
                    <a:lnTo>
                      <a:pt x="57901" y="44679"/>
                    </a:lnTo>
                    <a:lnTo>
                      <a:pt x="57901" y="45364"/>
                    </a:lnTo>
                    <a:lnTo>
                      <a:pt x="57901" y="45789"/>
                    </a:lnTo>
                    <a:cubicBezTo>
                      <a:pt x="57901" y="45919"/>
                      <a:pt x="57901" y="46049"/>
                      <a:pt x="57869" y="46180"/>
                    </a:cubicBezTo>
                    <a:cubicBezTo>
                      <a:pt x="57869" y="46310"/>
                      <a:pt x="57869" y="46441"/>
                      <a:pt x="57836" y="46604"/>
                    </a:cubicBezTo>
                    <a:cubicBezTo>
                      <a:pt x="57836" y="46735"/>
                      <a:pt x="57803" y="46865"/>
                      <a:pt x="57803" y="46995"/>
                    </a:cubicBezTo>
                    <a:cubicBezTo>
                      <a:pt x="57803" y="47126"/>
                      <a:pt x="57738" y="47256"/>
                      <a:pt x="57738" y="47420"/>
                    </a:cubicBezTo>
                    <a:cubicBezTo>
                      <a:pt x="57705" y="47615"/>
                      <a:pt x="57673" y="47778"/>
                      <a:pt x="57673" y="47974"/>
                    </a:cubicBezTo>
                    <a:cubicBezTo>
                      <a:pt x="57640" y="48105"/>
                      <a:pt x="57640" y="48235"/>
                      <a:pt x="57575" y="48366"/>
                    </a:cubicBezTo>
                    <a:cubicBezTo>
                      <a:pt x="57575" y="48398"/>
                      <a:pt x="57542" y="48431"/>
                      <a:pt x="57542" y="48463"/>
                    </a:cubicBezTo>
                    <a:cubicBezTo>
                      <a:pt x="57542" y="48529"/>
                      <a:pt x="57542" y="48561"/>
                      <a:pt x="57510" y="48594"/>
                    </a:cubicBezTo>
                    <a:cubicBezTo>
                      <a:pt x="57510" y="48626"/>
                      <a:pt x="57510" y="48692"/>
                      <a:pt x="57477" y="48724"/>
                    </a:cubicBezTo>
                    <a:cubicBezTo>
                      <a:pt x="57477" y="48757"/>
                      <a:pt x="57477" y="48790"/>
                      <a:pt x="57412" y="48790"/>
                    </a:cubicBezTo>
                    <a:lnTo>
                      <a:pt x="57379" y="48920"/>
                    </a:lnTo>
                    <a:cubicBezTo>
                      <a:pt x="57379" y="48953"/>
                      <a:pt x="57379" y="49018"/>
                      <a:pt x="57347" y="49051"/>
                    </a:cubicBezTo>
                    <a:cubicBezTo>
                      <a:pt x="57347" y="49083"/>
                      <a:pt x="57347" y="49116"/>
                      <a:pt x="57281" y="49116"/>
                    </a:cubicBezTo>
                    <a:cubicBezTo>
                      <a:pt x="57216" y="49377"/>
                      <a:pt x="57151" y="49670"/>
                      <a:pt x="57053" y="49931"/>
                    </a:cubicBezTo>
                    <a:cubicBezTo>
                      <a:pt x="57020" y="50062"/>
                      <a:pt x="56955" y="50225"/>
                      <a:pt x="56890" y="50355"/>
                    </a:cubicBezTo>
                    <a:cubicBezTo>
                      <a:pt x="56890" y="50388"/>
                      <a:pt x="56890" y="50388"/>
                      <a:pt x="56857" y="50421"/>
                    </a:cubicBezTo>
                    <a:lnTo>
                      <a:pt x="56857" y="50486"/>
                    </a:lnTo>
                    <a:lnTo>
                      <a:pt x="56792" y="50518"/>
                    </a:lnTo>
                    <a:lnTo>
                      <a:pt x="56792" y="50551"/>
                    </a:lnTo>
                    <a:cubicBezTo>
                      <a:pt x="56760" y="50649"/>
                      <a:pt x="56727" y="50714"/>
                      <a:pt x="56727" y="50812"/>
                    </a:cubicBezTo>
                    <a:cubicBezTo>
                      <a:pt x="56694" y="50877"/>
                      <a:pt x="56629" y="50975"/>
                      <a:pt x="56629" y="51040"/>
                    </a:cubicBezTo>
                    <a:cubicBezTo>
                      <a:pt x="56564" y="51203"/>
                      <a:pt x="56531" y="51367"/>
                      <a:pt x="56433" y="51530"/>
                    </a:cubicBezTo>
                    <a:cubicBezTo>
                      <a:pt x="56401" y="51595"/>
                      <a:pt x="56401" y="51660"/>
                      <a:pt x="56368" y="51725"/>
                    </a:cubicBezTo>
                    <a:cubicBezTo>
                      <a:pt x="56270" y="51856"/>
                      <a:pt x="56238" y="52019"/>
                      <a:pt x="56140" y="52182"/>
                    </a:cubicBezTo>
                    <a:cubicBezTo>
                      <a:pt x="55781" y="52932"/>
                      <a:pt x="55324" y="53650"/>
                      <a:pt x="54802" y="54335"/>
                    </a:cubicBezTo>
                    <a:cubicBezTo>
                      <a:pt x="54672" y="54498"/>
                      <a:pt x="54509" y="54726"/>
                      <a:pt x="54411" y="54889"/>
                    </a:cubicBezTo>
                    <a:cubicBezTo>
                      <a:pt x="53204" y="56292"/>
                      <a:pt x="51834" y="57434"/>
                      <a:pt x="50333" y="58315"/>
                    </a:cubicBezTo>
                    <a:cubicBezTo>
                      <a:pt x="50464" y="58347"/>
                      <a:pt x="50333" y="58380"/>
                      <a:pt x="50203" y="58412"/>
                    </a:cubicBezTo>
                    <a:lnTo>
                      <a:pt x="46974" y="59685"/>
                    </a:lnTo>
                    <a:cubicBezTo>
                      <a:pt x="47104" y="59652"/>
                      <a:pt x="47235" y="59619"/>
                      <a:pt x="47365" y="59619"/>
                    </a:cubicBezTo>
                    <a:cubicBezTo>
                      <a:pt x="47202" y="59652"/>
                      <a:pt x="47039" y="59685"/>
                      <a:pt x="46810" y="59717"/>
                    </a:cubicBezTo>
                    <a:cubicBezTo>
                      <a:pt x="45799" y="59978"/>
                      <a:pt x="44723" y="60141"/>
                      <a:pt x="43679" y="60174"/>
                    </a:cubicBezTo>
                    <a:lnTo>
                      <a:pt x="42570" y="60174"/>
                    </a:lnTo>
                    <a:cubicBezTo>
                      <a:pt x="41428" y="60141"/>
                      <a:pt x="40254" y="59978"/>
                      <a:pt x="39145" y="59652"/>
                    </a:cubicBezTo>
                    <a:cubicBezTo>
                      <a:pt x="37612" y="59195"/>
                      <a:pt x="36144" y="58543"/>
                      <a:pt x="34741" y="57564"/>
                    </a:cubicBezTo>
                    <a:cubicBezTo>
                      <a:pt x="34545" y="57434"/>
                      <a:pt x="34382" y="57336"/>
                      <a:pt x="34187" y="57173"/>
                    </a:cubicBezTo>
                    <a:cubicBezTo>
                      <a:pt x="33077" y="56292"/>
                      <a:pt x="32099" y="55314"/>
                      <a:pt x="31283" y="54270"/>
                    </a:cubicBezTo>
                    <a:cubicBezTo>
                      <a:pt x="31088" y="53976"/>
                      <a:pt x="30827" y="53683"/>
                      <a:pt x="30664" y="53356"/>
                    </a:cubicBezTo>
                    <a:cubicBezTo>
                      <a:pt x="29979" y="52313"/>
                      <a:pt x="29457" y="51203"/>
                      <a:pt x="29033" y="50029"/>
                    </a:cubicBezTo>
                    <a:cubicBezTo>
                      <a:pt x="29000" y="49866"/>
                      <a:pt x="28967" y="49736"/>
                      <a:pt x="28935" y="49572"/>
                    </a:cubicBezTo>
                    <a:cubicBezTo>
                      <a:pt x="28837" y="49344"/>
                      <a:pt x="28772" y="49083"/>
                      <a:pt x="28706" y="48790"/>
                    </a:cubicBezTo>
                    <a:cubicBezTo>
                      <a:pt x="28706" y="48757"/>
                      <a:pt x="28706" y="48724"/>
                      <a:pt x="28674" y="48692"/>
                    </a:cubicBezTo>
                    <a:cubicBezTo>
                      <a:pt x="28413" y="47713"/>
                      <a:pt x="28315" y="46669"/>
                      <a:pt x="28282" y="45625"/>
                    </a:cubicBezTo>
                    <a:lnTo>
                      <a:pt x="28282" y="45104"/>
                    </a:lnTo>
                    <a:lnTo>
                      <a:pt x="28282" y="44973"/>
                    </a:lnTo>
                    <a:lnTo>
                      <a:pt x="28282" y="44647"/>
                    </a:lnTo>
                    <a:lnTo>
                      <a:pt x="28282" y="44549"/>
                    </a:lnTo>
                    <a:cubicBezTo>
                      <a:pt x="28282" y="44353"/>
                      <a:pt x="28315" y="44190"/>
                      <a:pt x="28315" y="43994"/>
                    </a:cubicBezTo>
                    <a:cubicBezTo>
                      <a:pt x="28315" y="43864"/>
                      <a:pt x="28348" y="43799"/>
                      <a:pt x="28348" y="43668"/>
                    </a:cubicBezTo>
                    <a:cubicBezTo>
                      <a:pt x="28348" y="43570"/>
                      <a:pt x="28348" y="43505"/>
                      <a:pt x="28380" y="43407"/>
                    </a:cubicBezTo>
                    <a:cubicBezTo>
                      <a:pt x="28445" y="43212"/>
                      <a:pt x="28445" y="43016"/>
                      <a:pt x="28478" y="42853"/>
                    </a:cubicBezTo>
                    <a:lnTo>
                      <a:pt x="28478" y="42788"/>
                    </a:lnTo>
                    <a:cubicBezTo>
                      <a:pt x="28511" y="42559"/>
                      <a:pt x="28543" y="42266"/>
                      <a:pt x="28641" y="42037"/>
                    </a:cubicBezTo>
                    <a:lnTo>
                      <a:pt x="28641" y="41972"/>
                    </a:lnTo>
                    <a:cubicBezTo>
                      <a:pt x="28674" y="41874"/>
                      <a:pt x="28674" y="41776"/>
                      <a:pt x="28706" y="41646"/>
                    </a:cubicBezTo>
                    <a:lnTo>
                      <a:pt x="28706" y="41613"/>
                    </a:lnTo>
                    <a:cubicBezTo>
                      <a:pt x="28935" y="40765"/>
                      <a:pt x="29196" y="39917"/>
                      <a:pt x="29587" y="39134"/>
                    </a:cubicBezTo>
                    <a:cubicBezTo>
                      <a:pt x="30011" y="38155"/>
                      <a:pt x="30598" y="37177"/>
                      <a:pt x="31283" y="36264"/>
                    </a:cubicBezTo>
                    <a:cubicBezTo>
                      <a:pt x="31479" y="36003"/>
                      <a:pt x="31740" y="35709"/>
                      <a:pt x="31936" y="35448"/>
                    </a:cubicBezTo>
                    <a:cubicBezTo>
                      <a:pt x="32066" y="35285"/>
                      <a:pt x="32229" y="35154"/>
                      <a:pt x="32392" y="35024"/>
                    </a:cubicBezTo>
                    <a:cubicBezTo>
                      <a:pt x="32425" y="34991"/>
                      <a:pt x="32458" y="34893"/>
                      <a:pt x="32556" y="34861"/>
                    </a:cubicBezTo>
                    <a:cubicBezTo>
                      <a:pt x="32849" y="34567"/>
                      <a:pt x="33110" y="34274"/>
                      <a:pt x="33404" y="34045"/>
                    </a:cubicBezTo>
                    <a:lnTo>
                      <a:pt x="33436" y="34013"/>
                    </a:lnTo>
                    <a:cubicBezTo>
                      <a:pt x="33599" y="33882"/>
                      <a:pt x="33730" y="33752"/>
                      <a:pt x="33893" y="33621"/>
                    </a:cubicBezTo>
                    <a:lnTo>
                      <a:pt x="34023" y="33523"/>
                    </a:lnTo>
                    <a:lnTo>
                      <a:pt x="34056" y="33458"/>
                    </a:lnTo>
                    <a:cubicBezTo>
                      <a:pt x="34187" y="33393"/>
                      <a:pt x="34252" y="33295"/>
                      <a:pt x="34382" y="33230"/>
                    </a:cubicBezTo>
                    <a:cubicBezTo>
                      <a:pt x="35981" y="32056"/>
                      <a:pt x="37807" y="31273"/>
                      <a:pt x="39699" y="30816"/>
                    </a:cubicBezTo>
                    <a:close/>
                    <a:moveTo>
                      <a:pt x="6797" y="40679"/>
                    </a:moveTo>
                    <a:cubicBezTo>
                      <a:pt x="7951" y="40679"/>
                      <a:pt x="9176" y="41081"/>
                      <a:pt x="10113" y="41515"/>
                    </a:cubicBezTo>
                    <a:cubicBezTo>
                      <a:pt x="12560" y="42559"/>
                      <a:pt x="14615" y="44386"/>
                      <a:pt x="16441" y="46343"/>
                    </a:cubicBezTo>
                    <a:cubicBezTo>
                      <a:pt x="16604" y="48692"/>
                      <a:pt x="17061" y="51008"/>
                      <a:pt x="17779" y="53193"/>
                    </a:cubicBezTo>
                    <a:cubicBezTo>
                      <a:pt x="18170" y="54270"/>
                      <a:pt x="18562" y="55281"/>
                      <a:pt x="19051" y="56260"/>
                    </a:cubicBezTo>
                    <a:cubicBezTo>
                      <a:pt x="19149" y="56423"/>
                      <a:pt x="19214" y="56586"/>
                      <a:pt x="19312" y="56716"/>
                    </a:cubicBezTo>
                    <a:cubicBezTo>
                      <a:pt x="19834" y="57727"/>
                      <a:pt x="20388" y="58706"/>
                      <a:pt x="21008" y="59652"/>
                    </a:cubicBezTo>
                    <a:cubicBezTo>
                      <a:pt x="21041" y="59685"/>
                      <a:pt x="21106" y="59782"/>
                      <a:pt x="21139" y="59815"/>
                    </a:cubicBezTo>
                    <a:cubicBezTo>
                      <a:pt x="19801" y="59880"/>
                      <a:pt x="18660" y="60467"/>
                      <a:pt x="18660" y="60467"/>
                    </a:cubicBezTo>
                    <a:cubicBezTo>
                      <a:pt x="18529" y="58869"/>
                      <a:pt x="17877" y="57662"/>
                      <a:pt x="17094" y="56781"/>
                    </a:cubicBezTo>
                    <a:cubicBezTo>
                      <a:pt x="15996" y="55523"/>
                      <a:pt x="14504" y="54858"/>
                      <a:pt x="12994" y="54858"/>
                    </a:cubicBezTo>
                    <a:cubicBezTo>
                      <a:pt x="12664" y="54858"/>
                      <a:pt x="12333" y="54890"/>
                      <a:pt x="12005" y="54955"/>
                    </a:cubicBezTo>
                    <a:cubicBezTo>
                      <a:pt x="9787" y="55411"/>
                      <a:pt x="8613" y="56520"/>
                      <a:pt x="7960" y="57597"/>
                    </a:cubicBezTo>
                    <a:cubicBezTo>
                      <a:pt x="7471" y="56455"/>
                      <a:pt x="6982" y="55314"/>
                      <a:pt x="6427" y="54074"/>
                    </a:cubicBezTo>
                    <a:cubicBezTo>
                      <a:pt x="4992" y="50877"/>
                      <a:pt x="3654" y="47485"/>
                      <a:pt x="3850" y="43962"/>
                    </a:cubicBezTo>
                    <a:cubicBezTo>
                      <a:pt x="3915" y="42755"/>
                      <a:pt x="4111" y="41417"/>
                      <a:pt x="5383" y="40928"/>
                    </a:cubicBezTo>
                    <a:cubicBezTo>
                      <a:pt x="5823" y="40752"/>
                      <a:pt x="6303" y="40679"/>
                      <a:pt x="6797" y="40679"/>
                    </a:cubicBezTo>
                    <a:close/>
                    <a:moveTo>
                      <a:pt x="71017" y="1"/>
                    </a:moveTo>
                    <a:cubicBezTo>
                      <a:pt x="70689" y="1"/>
                      <a:pt x="70361" y="30"/>
                      <a:pt x="70036" y="88"/>
                    </a:cubicBezTo>
                    <a:cubicBezTo>
                      <a:pt x="65143" y="969"/>
                      <a:pt x="65143" y="5014"/>
                      <a:pt x="65143" y="5014"/>
                    </a:cubicBezTo>
                    <a:cubicBezTo>
                      <a:pt x="64361" y="4694"/>
                      <a:pt x="63677" y="4553"/>
                      <a:pt x="63080" y="4553"/>
                    </a:cubicBezTo>
                    <a:cubicBezTo>
                      <a:pt x="58615" y="4553"/>
                      <a:pt x="58945" y="12418"/>
                      <a:pt x="58945" y="12418"/>
                    </a:cubicBezTo>
                    <a:lnTo>
                      <a:pt x="76592" y="12255"/>
                    </a:lnTo>
                    <a:lnTo>
                      <a:pt x="76592" y="12255"/>
                    </a:lnTo>
                    <a:cubicBezTo>
                      <a:pt x="76462" y="12516"/>
                      <a:pt x="76397" y="12842"/>
                      <a:pt x="76299" y="13234"/>
                    </a:cubicBezTo>
                    <a:cubicBezTo>
                      <a:pt x="76168" y="13854"/>
                      <a:pt x="76136" y="14473"/>
                      <a:pt x="76103" y="15093"/>
                    </a:cubicBezTo>
                    <a:lnTo>
                      <a:pt x="75973" y="17964"/>
                    </a:lnTo>
                    <a:cubicBezTo>
                      <a:pt x="75973" y="17964"/>
                      <a:pt x="74905" y="15427"/>
                      <a:pt x="73711" y="15427"/>
                    </a:cubicBezTo>
                    <a:cubicBezTo>
                      <a:pt x="73585" y="15427"/>
                      <a:pt x="73458" y="15455"/>
                      <a:pt x="73330" y="15517"/>
                    </a:cubicBezTo>
                    <a:cubicBezTo>
                      <a:pt x="72482" y="15941"/>
                      <a:pt x="72580" y="21324"/>
                      <a:pt x="75614" y="22694"/>
                    </a:cubicBezTo>
                    <a:cubicBezTo>
                      <a:pt x="75614" y="22694"/>
                      <a:pt x="73461" y="24651"/>
                      <a:pt x="77114" y="25140"/>
                    </a:cubicBezTo>
                    <a:cubicBezTo>
                      <a:pt x="77245" y="25140"/>
                      <a:pt x="77310" y="25205"/>
                      <a:pt x="77441" y="25205"/>
                    </a:cubicBezTo>
                    <a:cubicBezTo>
                      <a:pt x="77147" y="29511"/>
                      <a:pt x="77082" y="34176"/>
                      <a:pt x="74505" y="37666"/>
                    </a:cubicBezTo>
                    <a:cubicBezTo>
                      <a:pt x="73069" y="39591"/>
                      <a:pt x="71112" y="40537"/>
                      <a:pt x="68992" y="40863"/>
                    </a:cubicBezTo>
                    <a:cubicBezTo>
                      <a:pt x="68992" y="40765"/>
                      <a:pt x="68959" y="40700"/>
                      <a:pt x="68959" y="40602"/>
                    </a:cubicBezTo>
                    <a:cubicBezTo>
                      <a:pt x="68927" y="40374"/>
                      <a:pt x="68829" y="40080"/>
                      <a:pt x="68764" y="39819"/>
                    </a:cubicBezTo>
                    <a:cubicBezTo>
                      <a:pt x="68470" y="38775"/>
                      <a:pt x="68144" y="37699"/>
                      <a:pt x="67752" y="36688"/>
                    </a:cubicBezTo>
                    <a:lnTo>
                      <a:pt x="67491" y="36068"/>
                    </a:lnTo>
                    <a:cubicBezTo>
                      <a:pt x="67361" y="35839"/>
                      <a:pt x="67296" y="35579"/>
                      <a:pt x="67165" y="35350"/>
                    </a:cubicBezTo>
                    <a:cubicBezTo>
                      <a:pt x="67133" y="35252"/>
                      <a:pt x="67133" y="35220"/>
                      <a:pt x="67100" y="35154"/>
                    </a:cubicBezTo>
                    <a:cubicBezTo>
                      <a:pt x="66970" y="34926"/>
                      <a:pt x="66872" y="34698"/>
                      <a:pt x="66774" y="34502"/>
                    </a:cubicBezTo>
                    <a:cubicBezTo>
                      <a:pt x="66709" y="34372"/>
                      <a:pt x="66643" y="34241"/>
                      <a:pt x="66611" y="34111"/>
                    </a:cubicBezTo>
                    <a:cubicBezTo>
                      <a:pt x="66611" y="34078"/>
                      <a:pt x="66545" y="34078"/>
                      <a:pt x="66545" y="34045"/>
                    </a:cubicBezTo>
                    <a:cubicBezTo>
                      <a:pt x="68242" y="32773"/>
                      <a:pt x="69481" y="30946"/>
                      <a:pt x="70068" y="28826"/>
                    </a:cubicBezTo>
                    <a:cubicBezTo>
                      <a:pt x="70321" y="28867"/>
                      <a:pt x="70564" y="28887"/>
                      <a:pt x="70788" y="28887"/>
                    </a:cubicBezTo>
                    <a:cubicBezTo>
                      <a:pt x="71459" y="28887"/>
                      <a:pt x="71960" y="28704"/>
                      <a:pt x="72058" y="28337"/>
                    </a:cubicBezTo>
                    <a:cubicBezTo>
                      <a:pt x="72156" y="27848"/>
                      <a:pt x="71438" y="27260"/>
                      <a:pt x="70427" y="26934"/>
                    </a:cubicBezTo>
                    <a:cubicBezTo>
                      <a:pt x="70917" y="21324"/>
                      <a:pt x="66839" y="16300"/>
                      <a:pt x="61294" y="15648"/>
                    </a:cubicBezTo>
                    <a:cubicBezTo>
                      <a:pt x="60920" y="15605"/>
                      <a:pt x="60551" y="15585"/>
                      <a:pt x="60187" y="15585"/>
                    </a:cubicBezTo>
                    <a:cubicBezTo>
                      <a:pt x="59150" y="15585"/>
                      <a:pt x="58149" y="15750"/>
                      <a:pt x="57184" y="16039"/>
                    </a:cubicBezTo>
                    <a:cubicBezTo>
                      <a:pt x="57510" y="11570"/>
                      <a:pt x="55292" y="7656"/>
                      <a:pt x="51801" y="6514"/>
                    </a:cubicBezTo>
                    <a:cubicBezTo>
                      <a:pt x="51834" y="6384"/>
                      <a:pt x="51932" y="6221"/>
                      <a:pt x="51964" y="6058"/>
                    </a:cubicBezTo>
                    <a:cubicBezTo>
                      <a:pt x="52127" y="5242"/>
                      <a:pt x="51867" y="4557"/>
                      <a:pt x="51442" y="4427"/>
                    </a:cubicBezTo>
                    <a:cubicBezTo>
                      <a:pt x="51417" y="4423"/>
                      <a:pt x="51391" y="4421"/>
                      <a:pt x="51365" y="4421"/>
                    </a:cubicBezTo>
                    <a:cubicBezTo>
                      <a:pt x="50928" y="4421"/>
                      <a:pt x="50455" y="4929"/>
                      <a:pt x="50301" y="5699"/>
                    </a:cubicBezTo>
                    <a:cubicBezTo>
                      <a:pt x="50236" y="5862"/>
                      <a:pt x="50236" y="6025"/>
                      <a:pt x="50236" y="6188"/>
                    </a:cubicBezTo>
                    <a:cubicBezTo>
                      <a:pt x="50048" y="6173"/>
                      <a:pt x="49861" y="6166"/>
                      <a:pt x="49674" y="6166"/>
                    </a:cubicBezTo>
                    <a:cubicBezTo>
                      <a:pt x="46216" y="6166"/>
                      <a:pt x="42866" y="8708"/>
                      <a:pt x="41102" y="12484"/>
                    </a:cubicBezTo>
                    <a:cubicBezTo>
                      <a:pt x="40123" y="11538"/>
                      <a:pt x="38916" y="10755"/>
                      <a:pt x="37514" y="10266"/>
                    </a:cubicBezTo>
                    <a:cubicBezTo>
                      <a:pt x="36432" y="9892"/>
                      <a:pt x="35326" y="9716"/>
                      <a:pt x="34234" y="9716"/>
                    </a:cubicBezTo>
                    <a:cubicBezTo>
                      <a:pt x="30554" y="9716"/>
                      <a:pt x="27038" y="11725"/>
                      <a:pt x="25151" y="14995"/>
                    </a:cubicBezTo>
                    <a:cubicBezTo>
                      <a:pt x="24727" y="13332"/>
                      <a:pt x="23813" y="12418"/>
                      <a:pt x="22835" y="12027"/>
                    </a:cubicBezTo>
                    <a:cubicBezTo>
                      <a:pt x="22965" y="11440"/>
                      <a:pt x="22965" y="11016"/>
                      <a:pt x="22770" y="10853"/>
                    </a:cubicBezTo>
                    <a:cubicBezTo>
                      <a:pt x="22581" y="10672"/>
                      <a:pt x="22363" y="10597"/>
                      <a:pt x="22130" y="10597"/>
                    </a:cubicBezTo>
                    <a:cubicBezTo>
                      <a:pt x="21395" y="10597"/>
                      <a:pt x="20517" y="11344"/>
                      <a:pt x="19997" y="11864"/>
                    </a:cubicBezTo>
                    <a:cubicBezTo>
                      <a:pt x="19866" y="11896"/>
                      <a:pt x="19736" y="11896"/>
                      <a:pt x="19605" y="11929"/>
                    </a:cubicBezTo>
                    <a:lnTo>
                      <a:pt x="20291" y="9580"/>
                    </a:lnTo>
                    <a:cubicBezTo>
                      <a:pt x="20421" y="8993"/>
                      <a:pt x="20551" y="8406"/>
                      <a:pt x="20649" y="7786"/>
                    </a:cubicBezTo>
                    <a:cubicBezTo>
                      <a:pt x="20805" y="6369"/>
                      <a:pt x="20463" y="5818"/>
                      <a:pt x="20002" y="5818"/>
                    </a:cubicBezTo>
                    <a:cubicBezTo>
                      <a:pt x="19690" y="5818"/>
                      <a:pt x="19322" y="6072"/>
                      <a:pt x="19018" y="6482"/>
                    </a:cubicBezTo>
                    <a:cubicBezTo>
                      <a:pt x="18529" y="7134"/>
                      <a:pt x="17942" y="8830"/>
                      <a:pt x="17616" y="9972"/>
                    </a:cubicBezTo>
                    <a:cubicBezTo>
                      <a:pt x="17583" y="9939"/>
                      <a:pt x="17583" y="9907"/>
                      <a:pt x="17550" y="9809"/>
                    </a:cubicBezTo>
                    <a:cubicBezTo>
                      <a:pt x="17779" y="8145"/>
                      <a:pt x="17909" y="6351"/>
                      <a:pt x="17844" y="5829"/>
                    </a:cubicBezTo>
                    <a:cubicBezTo>
                      <a:pt x="17746" y="5503"/>
                      <a:pt x="17583" y="5177"/>
                      <a:pt x="17257" y="5079"/>
                    </a:cubicBezTo>
                    <a:cubicBezTo>
                      <a:pt x="17193" y="5058"/>
                      <a:pt x="17130" y="5049"/>
                      <a:pt x="17068" y="5049"/>
                    </a:cubicBezTo>
                    <a:cubicBezTo>
                      <a:pt x="16346" y="5049"/>
                      <a:pt x="15793" y="6401"/>
                      <a:pt x="15463" y="7754"/>
                    </a:cubicBezTo>
                    <a:cubicBezTo>
                      <a:pt x="15267" y="7623"/>
                      <a:pt x="15104" y="7525"/>
                      <a:pt x="14908" y="7460"/>
                    </a:cubicBezTo>
                    <a:cubicBezTo>
                      <a:pt x="14757" y="6520"/>
                      <a:pt x="14408" y="6116"/>
                      <a:pt x="14071" y="6116"/>
                    </a:cubicBezTo>
                    <a:cubicBezTo>
                      <a:pt x="14046" y="6116"/>
                      <a:pt x="14020" y="6118"/>
                      <a:pt x="13995" y="6123"/>
                    </a:cubicBezTo>
                    <a:cubicBezTo>
                      <a:pt x="13538" y="6155"/>
                      <a:pt x="13277" y="6612"/>
                      <a:pt x="13114" y="7004"/>
                    </a:cubicBezTo>
                    <a:cubicBezTo>
                      <a:pt x="13000" y="6995"/>
                      <a:pt x="12884" y="6991"/>
                      <a:pt x="12767" y="6991"/>
                    </a:cubicBezTo>
                    <a:cubicBezTo>
                      <a:pt x="12415" y="6991"/>
                      <a:pt x="12054" y="7028"/>
                      <a:pt x="11711" y="7101"/>
                    </a:cubicBezTo>
                    <a:cubicBezTo>
                      <a:pt x="6819" y="8015"/>
                      <a:pt x="6851" y="12060"/>
                      <a:pt x="6851" y="12060"/>
                    </a:cubicBezTo>
                    <a:cubicBezTo>
                      <a:pt x="6090" y="11754"/>
                      <a:pt x="5422" y="11619"/>
                      <a:pt x="4838" y="11619"/>
                    </a:cubicBezTo>
                    <a:cubicBezTo>
                      <a:pt x="361" y="11619"/>
                      <a:pt x="719" y="19530"/>
                      <a:pt x="719" y="19530"/>
                    </a:cubicBezTo>
                    <a:lnTo>
                      <a:pt x="13440" y="19366"/>
                    </a:lnTo>
                    <a:lnTo>
                      <a:pt x="13440" y="19366"/>
                    </a:lnTo>
                    <a:cubicBezTo>
                      <a:pt x="12299" y="24129"/>
                      <a:pt x="10994" y="29120"/>
                      <a:pt x="13179" y="33687"/>
                    </a:cubicBezTo>
                    <a:cubicBezTo>
                      <a:pt x="14125" y="35644"/>
                      <a:pt x="15593" y="37014"/>
                      <a:pt x="17289" y="38025"/>
                    </a:cubicBezTo>
                    <a:cubicBezTo>
                      <a:pt x="17224" y="38351"/>
                      <a:pt x="17126" y="38743"/>
                      <a:pt x="17061" y="39069"/>
                    </a:cubicBezTo>
                    <a:cubicBezTo>
                      <a:pt x="16865" y="40080"/>
                      <a:pt x="16702" y="41091"/>
                      <a:pt x="16572" y="42102"/>
                    </a:cubicBezTo>
                    <a:cubicBezTo>
                      <a:pt x="14745" y="40439"/>
                      <a:pt x="12690" y="39069"/>
                      <a:pt x="10374" y="38286"/>
                    </a:cubicBezTo>
                    <a:cubicBezTo>
                      <a:pt x="9293" y="37918"/>
                      <a:pt x="8093" y="37694"/>
                      <a:pt x="6922" y="37694"/>
                    </a:cubicBezTo>
                    <a:cubicBezTo>
                      <a:pt x="4562" y="37694"/>
                      <a:pt x="2319" y="38606"/>
                      <a:pt x="1404" y="41091"/>
                    </a:cubicBezTo>
                    <a:cubicBezTo>
                      <a:pt x="1" y="44843"/>
                      <a:pt x="1404" y="49507"/>
                      <a:pt x="2774" y="52998"/>
                    </a:cubicBezTo>
                    <a:cubicBezTo>
                      <a:pt x="3687" y="55248"/>
                      <a:pt x="4731" y="57401"/>
                      <a:pt x="5709" y="59652"/>
                    </a:cubicBezTo>
                    <a:cubicBezTo>
                      <a:pt x="5550" y="59633"/>
                      <a:pt x="5396" y="59624"/>
                      <a:pt x="5247" y="59624"/>
                    </a:cubicBezTo>
                    <a:cubicBezTo>
                      <a:pt x="807" y="59624"/>
                      <a:pt x="1143" y="67840"/>
                      <a:pt x="1143" y="67840"/>
                    </a:cubicBezTo>
                    <a:lnTo>
                      <a:pt x="1404" y="67840"/>
                    </a:lnTo>
                    <a:cubicBezTo>
                      <a:pt x="458" y="69829"/>
                      <a:pt x="262" y="71558"/>
                      <a:pt x="262" y="71558"/>
                    </a:cubicBezTo>
                    <a:cubicBezTo>
                      <a:pt x="262" y="71558"/>
                      <a:pt x="3915" y="69503"/>
                      <a:pt x="7112" y="67742"/>
                    </a:cubicBezTo>
                    <a:lnTo>
                      <a:pt x="25738" y="67481"/>
                    </a:lnTo>
                    <a:cubicBezTo>
                      <a:pt x="25836" y="66535"/>
                      <a:pt x="25836" y="65719"/>
                      <a:pt x="25738" y="65034"/>
                    </a:cubicBezTo>
                    <a:lnTo>
                      <a:pt x="25738" y="65034"/>
                    </a:lnTo>
                    <a:cubicBezTo>
                      <a:pt x="26260" y="65491"/>
                      <a:pt x="26749" y="65915"/>
                      <a:pt x="27336" y="66339"/>
                    </a:cubicBezTo>
                    <a:lnTo>
                      <a:pt x="28674" y="67318"/>
                    </a:lnTo>
                    <a:cubicBezTo>
                      <a:pt x="30403" y="68459"/>
                      <a:pt x="32229" y="69373"/>
                      <a:pt x="34089" y="70123"/>
                    </a:cubicBezTo>
                    <a:cubicBezTo>
                      <a:pt x="35165" y="70547"/>
                      <a:pt x="36274" y="70873"/>
                      <a:pt x="37318" y="71134"/>
                    </a:cubicBezTo>
                    <a:lnTo>
                      <a:pt x="37351" y="71134"/>
                    </a:lnTo>
                    <a:cubicBezTo>
                      <a:pt x="39560" y="71703"/>
                      <a:pt x="41803" y="71980"/>
                      <a:pt x="44025" y="71980"/>
                    </a:cubicBezTo>
                    <a:cubicBezTo>
                      <a:pt x="47153" y="71980"/>
                      <a:pt x="50240" y="71433"/>
                      <a:pt x="53139" y="70384"/>
                    </a:cubicBezTo>
                    <a:cubicBezTo>
                      <a:pt x="53237" y="70319"/>
                      <a:pt x="53302" y="70286"/>
                      <a:pt x="53400" y="70286"/>
                    </a:cubicBezTo>
                    <a:cubicBezTo>
                      <a:pt x="54444" y="69895"/>
                      <a:pt x="55520" y="69405"/>
                      <a:pt x="56531" y="68851"/>
                    </a:cubicBezTo>
                    <a:cubicBezTo>
                      <a:pt x="56596" y="68818"/>
                      <a:pt x="56662" y="68786"/>
                      <a:pt x="56727" y="68753"/>
                    </a:cubicBezTo>
                    <a:cubicBezTo>
                      <a:pt x="59695" y="67057"/>
                      <a:pt x="62403" y="64773"/>
                      <a:pt x="64588" y="61935"/>
                    </a:cubicBezTo>
                    <a:cubicBezTo>
                      <a:pt x="66317" y="59685"/>
                      <a:pt x="67589" y="57238"/>
                      <a:pt x="68437" y="54661"/>
                    </a:cubicBezTo>
                    <a:cubicBezTo>
                      <a:pt x="68601" y="54172"/>
                      <a:pt x="68764" y="53683"/>
                      <a:pt x="68894" y="53161"/>
                    </a:cubicBezTo>
                    <a:cubicBezTo>
                      <a:pt x="70036" y="52867"/>
                      <a:pt x="71177" y="52671"/>
                      <a:pt x="72319" y="52639"/>
                    </a:cubicBezTo>
                    <a:cubicBezTo>
                      <a:pt x="72457" y="52633"/>
                      <a:pt x="72599" y="52629"/>
                      <a:pt x="72745" y="52629"/>
                    </a:cubicBezTo>
                    <a:cubicBezTo>
                      <a:pt x="74153" y="52629"/>
                      <a:pt x="75884" y="52932"/>
                      <a:pt x="76919" y="53878"/>
                    </a:cubicBezTo>
                    <a:cubicBezTo>
                      <a:pt x="77897" y="54792"/>
                      <a:pt x="77604" y="56129"/>
                      <a:pt x="77212" y="57271"/>
                    </a:cubicBezTo>
                    <a:cubicBezTo>
                      <a:pt x="76658" y="58869"/>
                      <a:pt x="75810" y="60304"/>
                      <a:pt x="74798" y="61609"/>
                    </a:cubicBezTo>
                    <a:cubicBezTo>
                      <a:pt x="73860" y="60992"/>
                      <a:pt x="72828" y="60655"/>
                      <a:pt x="71760" y="60655"/>
                    </a:cubicBezTo>
                    <a:cubicBezTo>
                      <a:pt x="71417" y="60655"/>
                      <a:pt x="71070" y="60690"/>
                      <a:pt x="70721" y="60761"/>
                    </a:cubicBezTo>
                    <a:cubicBezTo>
                      <a:pt x="65828" y="61674"/>
                      <a:pt x="65860" y="65719"/>
                      <a:pt x="65860" y="65719"/>
                    </a:cubicBezTo>
                    <a:cubicBezTo>
                      <a:pt x="65099" y="65414"/>
                      <a:pt x="64431" y="65279"/>
                      <a:pt x="63846" y="65279"/>
                    </a:cubicBezTo>
                    <a:cubicBezTo>
                      <a:pt x="59364" y="65279"/>
                      <a:pt x="59695" y="73189"/>
                      <a:pt x="59695" y="73189"/>
                    </a:cubicBezTo>
                    <a:lnTo>
                      <a:pt x="63120" y="73157"/>
                    </a:lnTo>
                    <a:lnTo>
                      <a:pt x="63120" y="73157"/>
                    </a:lnTo>
                    <a:cubicBezTo>
                      <a:pt x="62762" y="73483"/>
                      <a:pt x="62370" y="73809"/>
                      <a:pt x="61946" y="74168"/>
                    </a:cubicBezTo>
                    <a:lnTo>
                      <a:pt x="70134" y="84280"/>
                    </a:lnTo>
                    <a:cubicBezTo>
                      <a:pt x="70134" y="84280"/>
                      <a:pt x="71993" y="77886"/>
                      <a:pt x="67426" y="73352"/>
                    </a:cubicBezTo>
                    <a:lnTo>
                      <a:pt x="67687" y="73059"/>
                    </a:lnTo>
                    <a:lnTo>
                      <a:pt x="84421" y="72863"/>
                    </a:lnTo>
                    <a:cubicBezTo>
                      <a:pt x="84882" y="66723"/>
                      <a:pt x="82329" y="65459"/>
                      <a:pt x="80148" y="65459"/>
                    </a:cubicBezTo>
                    <a:cubicBezTo>
                      <a:pt x="78621" y="65459"/>
                      <a:pt x="77277" y="66078"/>
                      <a:pt x="77277" y="66078"/>
                    </a:cubicBezTo>
                    <a:cubicBezTo>
                      <a:pt x="77245" y="65263"/>
                      <a:pt x="77049" y="64578"/>
                      <a:pt x="76755" y="63958"/>
                    </a:cubicBezTo>
                    <a:cubicBezTo>
                      <a:pt x="78713" y="61577"/>
                      <a:pt x="80409" y="58673"/>
                      <a:pt x="80507" y="55705"/>
                    </a:cubicBezTo>
                    <a:cubicBezTo>
                      <a:pt x="80637" y="51725"/>
                      <a:pt x="76658" y="49931"/>
                      <a:pt x="73233" y="49703"/>
                    </a:cubicBezTo>
                    <a:cubicBezTo>
                      <a:pt x="72946" y="49681"/>
                      <a:pt x="72660" y="49670"/>
                      <a:pt x="72374" y="49670"/>
                    </a:cubicBezTo>
                    <a:cubicBezTo>
                      <a:pt x="71389" y="49670"/>
                      <a:pt x="70409" y="49794"/>
                      <a:pt x="69449" y="49996"/>
                    </a:cubicBezTo>
                    <a:cubicBezTo>
                      <a:pt x="69742" y="47746"/>
                      <a:pt x="69742" y="45430"/>
                      <a:pt x="69449" y="43179"/>
                    </a:cubicBezTo>
                    <a:cubicBezTo>
                      <a:pt x="71732" y="42853"/>
                      <a:pt x="73852" y="41939"/>
                      <a:pt x="75581" y="40145"/>
                    </a:cubicBezTo>
                    <a:cubicBezTo>
                      <a:pt x="79300" y="36198"/>
                      <a:pt x="79365" y="30588"/>
                      <a:pt x="79757" y="25401"/>
                    </a:cubicBezTo>
                    <a:cubicBezTo>
                      <a:pt x="81518" y="25401"/>
                      <a:pt x="82040" y="24912"/>
                      <a:pt x="80898" y="23574"/>
                    </a:cubicBezTo>
                    <a:lnTo>
                      <a:pt x="80898" y="23574"/>
                    </a:lnTo>
                    <a:cubicBezTo>
                      <a:pt x="80898" y="23574"/>
                      <a:pt x="80899" y="23574"/>
                      <a:pt x="80900" y="23574"/>
                    </a:cubicBezTo>
                    <a:cubicBezTo>
                      <a:pt x="80996" y="23574"/>
                      <a:pt x="84251" y="23511"/>
                      <a:pt x="83769" y="14865"/>
                    </a:cubicBezTo>
                    <a:cubicBezTo>
                      <a:pt x="83736" y="14441"/>
                      <a:pt x="83606" y="13886"/>
                      <a:pt x="83182" y="13691"/>
                    </a:cubicBezTo>
                    <a:cubicBezTo>
                      <a:pt x="83128" y="13668"/>
                      <a:pt x="83070" y="13657"/>
                      <a:pt x="83009" y="13657"/>
                    </a:cubicBezTo>
                    <a:cubicBezTo>
                      <a:pt x="82445" y="13657"/>
                      <a:pt x="81605" y="14669"/>
                      <a:pt x="80898" y="17703"/>
                    </a:cubicBezTo>
                    <a:cubicBezTo>
                      <a:pt x="80898" y="17703"/>
                      <a:pt x="81681" y="13723"/>
                      <a:pt x="81029" y="12255"/>
                    </a:cubicBezTo>
                    <a:lnTo>
                      <a:pt x="83671" y="12223"/>
                    </a:lnTo>
                    <a:cubicBezTo>
                      <a:pt x="84191" y="6060"/>
                      <a:pt x="81629" y="4798"/>
                      <a:pt x="79444" y="4798"/>
                    </a:cubicBezTo>
                    <a:cubicBezTo>
                      <a:pt x="77928" y="4798"/>
                      <a:pt x="76592" y="5405"/>
                      <a:pt x="76592" y="5405"/>
                    </a:cubicBezTo>
                    <a:cubicBezTo>
                      <a:pt x="76495" y="3872"/>
                      <a:pt x="75907" y="2730"/>
                      <a:pt x="75125" y="1882"/>
                    </a:cubicBezTo>
                    <a:cubicBezTo>
                      <a:pt x="74025" y="622"/>
                      <a:pt x="72529" y="1"/>
                      <a:pt x="71017"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167;p40">
                <a:extLst>
                  <a:ext uri="{FF2B5EF4-FFF2-40B4-BE49-F238E27FC236}">
                    <a16:creationId xmlns:a16="http://schemas.microsoft.com/office/drawing/2014/main" id="{7688CDE5-3D0F-8C2B-BBA5-093489F50532}"/>
                  </a:ext>
                </a:extLst>
              </p:cNvPr>
              <p:cNvSpPr/>
              <p:nvPr/>
            </p:nvSpPr>
            <p:spPr>
              <a:xfrm>
                <a:off x="5174325" y="615900"/>
                <a:ext cx="239775" cy="77700"/>
              </a:xfrm>
              <a:custGeom>
                <a:avLst/>
                <a:gdLst/>
                <a:ahLst/>
                <a:cxnLst/>
                <a:rect l="l" t="t" r="r" b="b"/>
                <a:pathLst>
                  <a:path w="9591" h="3108" extrusionOk="0">
                    <a:moveTo>
                      <a:pt x="235" y="1"/>
                    </a:moveTo>
                    <a:cubicBezTo>
                      <a:pt x="156" y="1"/>
                      <a:pt x="98" y="19"/>
                      <a:pt x="65" y="57"/>
                    </a:cubicBezTo>
                    <a:cubicBezTo>
                      <a:pt x="0" y="253"/>
                      <a:pt x="848" y="1068"/>
                      <a:pt x="2088" y="1851"/>
                    </a:cubicBezTo>
                    <a:cubicBezTo>
                      <a:pt x="3066" y="2504"/>
                      <a:pt x="3947" y="2928"/>
                      <a:pt x="4371" y="2960"/>
                    </a:cubicBezTo>
                    <a:cubicBezTo>
                      <a:pt x="4469" y="3058"/>
                      <a:pt x="4795" y="3107"/>
                      <a:pt x="5264" y="3107"/>
                    </a:cubicBezTo>
                    <a:cubicBezTo>
                      <a:pt x="5733" y="3107"/>
                      <a:pt x="6345" y="3058"/>
                      <a:pt x="7013" y="2960"/>
                    </a:cubicBezTo>
                    <a:cubicBezTo>
                      <a:pt x="8449" y="2765"/>
                      <a:pt x="9590" y="2341"/>
                      <a:pt x="9558" y="2112"/>
                    </a:cubicBezTo>
                    <a:cubicBezTo>
                      <a:pt x="9520" y="1963"/>
                      <a:pt x="9121" y="1889"/>
                      <a:pt x="8512" y="1889"/>
                    </a:cubicBezTo>
                    <a:cubicBezTo>
                      <a:pt x="8054" y="1889"/>
                      <a:pt x="7479" y="1931"/>
                      <a:pt x="6850" y="2014"/>
                    </a:cubicBezTo>
                    <a:cubicBezTo>
                      <a:pt x="5741" y="2178"/>
                      <a:pt x="4860" y="2438"/>
                      <a:pt x="4469" y="2667"/>
                    </a:cubicBezTo>
                    <a:cubicBezTo>
                      <a:pt x="4273" y="2308"/>
                      <a:pt x="3556" y="1688"/>
                      <a:pt x="2577" y="1068"/>
                    </a:cubicBezTo>
                    <a:cubicBezTo>
                      <a:pt x="1546" y="444"/>
                      <a:pt x="627" y="1"/>
                      <a:pt x="235"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168;p40">
                <a:extLst>
                  <a:ext uri="{FF2B5EF4-FFF2-40B4-BE49-F238E27FC236}">
                    <a16:creationId xmlns:a16="http://schemas.microsoft.com/office/drawing/2014/main" id="{4112B3B4-5EE9-1B0F-7342-5A233BB9AD39}"/>
                  </a:ext>
                </a:extLst>
              </p:cNvPr>
              <p:cNvSpPr/>
              <p:nvPr/>
            </p:nvSpPr>
            <p:spPr>
              <a:xfrm>
                <a:off x="5334903" y="2572697"/>
                <a:ext cx="209225" cy="89375"/>
              </a:xfrm>
              <a:custGeom>
                <a:avLst/>
                <a:gdLst/>
                <a:ahLst/>
                <a:cxnLst/>
                <a:rect l="l" t="t" r="r" b="b"/>
                <a:pathLst>
                  <a:path w="8369" h="3575" extrusionOk="0">
                    <a:moveTo>
                      <a:pt x="5846" y="1"/>
                    </a:moveTo>
                    <a:cubicBezTo>
                      <a:pt x="5369" y="1"/>
                      <a:pt x="4896" y="79"/>
                      <a:pt x="4470" y="215"/>
                    </a:cubicBezTo>
                    <a:cubicBezTo>
                      <a:pt x="3165" y="573"/>
                      <a:pt x="2056" y="1389"/>
                      <a:pt x="1143" y="2335"/>
                    </a:cubicBezTo>
                    <a:cubicBezTo>
                      <a:pt x="882" y="2596"/>
                      <a:pt x="588" y="2922"/>
                      <a:pt x="327" y="3216"/>
                    </a:cubicBezTo>
                    <a:cubicBezTo>
                      <a:pt x="262" y="3281"/>
                      <a:pt x="131" y="3444"/>
                      <a:pt x="1" y="3575"/>
                    </a:cubicBezTo>
                    <a:cubicBezTo>
                      <a:pt x="882" y="3183"/>
                      <a:pt x="1697" y="2726"/>
                      <a:pt x="2610" y="2531"/>
                    </a:cubicBezTo>
                    <a:cubicBezTo>
                      <a:pt x="3035" y="2418"/>
                      <a:pt x="3446" y="2378"/>
                      <a:pt x="3852" y="2378"/>
                    </a:cubicBezTo>
                    <a:cubicBezTo>
                      <a:pt x="4504" y="2378"/>
                      <a:pt x="5143" y="2483"/>
                      <a:pt x="5807" y="2563"/>
                    </a:cubicBezTo>
                    <a:cubicBezTo>
                      <a:pt x="5966" y="2588"/>
                      <a:pt x="6156" y="2603"/>
                      <a:pt x="6359" y="2603"/>
                    </a:cubicBezTo>
                    <a:cubicBezTo>
                      <a:pt x="7243" y="2603"/>
                      <a:pt x="8368" y="2314"/>
                      <a:pt x="8156" y="1226"/>
                    </a:cubicBezTo>
                    <a:cubicBezTo>
                      <a:pt x="8091" y="1095"/>
                      <a:pt x="7993" y="965"/>
                      <a:pt x="7927" y="802"/>
                    </a:cubicBezTo>
                    <a:cubicBezTo>
                      <a:pt x="7667" y="443"/>
                      <a:pt x="7242" y="215"/>
                      <a:pt x="6818" y="117"/>
                    </a:cubicBezTo>
                    <a:cubicBezTo>
                      <a:pt x="6501" y="37"/>
                      <a:pt x="6172" y="1"/>
                      <a:pt x="5846"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69;p40">
                <a:extLst>
                  <a:ext uri="{FF2B5EF4-FFF2-40B4-BE49-F238E27FC236}">
                    <a16:creationId xmlns:a16="http://schemas.microsoft.com/office/drawing/2014/main" id="{2949D756-A50D-3167-14D8-F65074F3222B}"/>
                  </a:ext>
                </a:extLst>
              </p:cNvPr>
              <p:cNvSpPr/>
              <p:nvPr/>
            </p:nvSpPr>
            <p:spPr>
              <a:xfrm>
                <a:off x="5247700" y="2420250"/>
                <a:ext cx="129700" cy="193425"/>
              </a:xfrm>
              <a:custGeom>
                <a:avLst/>
                <a:gdLst/>
                <a:ahLst/>
                <a:cxnLst/>
                <a:rect l="l" t="t" r="r" b="b"/>
                <a:pathLst>
                  <a:path w="5188" h="7737" extrusionOk="0">
                    <a:moveTo>
                      <a:pt x="3491" y="1"/>
                    </a:moveTo>
                    <a:cubicBezTo>
                      <a:pt x="3105" y="1"/>
                      <a:pt x="2704" y="127"/>
                      <a:pt x="2382" y="332"/>
                    </a:cubicBezTo>
                    <a:cubicBezTo>
                      <a:pt x="1730" y="756"/>
                      <a:pt x="1143" y="1441"/>
                      <a:pt x="784" y="2126"/>
                    </a:cubicBezTo>
                    <a:cubicBezTo>
                      <a:pt x="164" y="3333"/>
                      <a:pt x="1" y="4670"/>
                      <a:pt x="33" y="6008"/>
                    </a:cubicBezTo>
                    <a:cubicBezTo>
                      <a:pt x="33" y="6432"/>
                      <a:pt x="99" y="6823"/>
                      <a:pt x="131" y="7247"/>
                    </a:cubicBezTo>
                    <a:cubicBezTo>
                      <a:pt x="131" y="7345"/>
                      <a:pt x="164" y="7574"/>
                      <a:pt x="164" y="7737"/>
                    </a:cubicBezTo>
                    <a:cubicBezTo>
                      <a:pt x="458" y="6823"/>
                      <a:pt x="751" y="5943"/>
                      <a:pt x="1175" y="5062"/>
                    </a:cubicBezTo>
                    <a:cubicBezTo>
                      <a:pt x="1664" y="4083"/>
                      <a:pt x="2545" y="3496"/>
                      <a:pt x="3393" y="2778"/>
                    </a:cubicBezTo>
                    <a:cubicBezTo>
                      <a:pt x="4078" y="2224"/>
                      <a:pt x="5187" y="886"/>
                      <a:pt x="4046" y="169"/>
                    </a:cubicBezTo>
                    <a:cubicBezTo>
                      <a:pt x="3915" y="104"/>
                      <a:pt x="3785" y="71"/>
                      <a:pt x="3622" y="6"/>
                    </a:cubicBezTo>
                    <a:cubicBezTo>
                      <a:pt x="3578" y="2"/>
                      <a:pt x="3535" y="1"/>
                      <a:pt x="3491"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70;p40">
                <a:extLst>
                  <a:ext uri="{FF2B5EF4-FFF2-40B4-BE49-F238E27FC236}">
                    <a16:creationId xmlns:a16="http://schemas.microsoft.com/office/drawing/2014/main" id="{94C995CC-1F44-2832-FF6F-A7FF27A82010}"/>
                  </a:ext>
                </a:extLst>
              </p:cNvPr>
              <p:cNvSpPr/>
              <p:nvPr/>
            </p:nvSpPr>
            <p:spPr>
              <a:xfrm>
                <a:off x="4290262" y="2553543"/>
                <a:ext cx="215700" cy="91875"/>
              </a:xfrm>
              <a:custGeom>
                <a:avLst/>
                <a:gdLst/>
                <a:ahLst/>
                <a:cxnLst/>
                <a:rect l="l" t="t" r="r" b="b"/>
                <a:pathLst>
                  <a:path w="8628" h="3675" extrusionOk="0">
                    <a:moveTo>
                      <a:pt x="2602" y="1"/>
                    </a:moveTo>
                    <a:cubicBezTo>
                      <a:pt x="2254" y="1"/>
                      <a:pt x="1909" y="37"/>
                      <a:pt x="1581" y="119"/>
                    </a:cubicBezTo>
                    <a:cubicBezTo>
                      <a:pt x="1125" y="249"/>
                      <a:pt x="733" y="478"/>
                      <a:pt x="440" y="869"/>
                    </a:cubicBezTo>
                    <a:cubicBezTo>
                      <a:pt x="374" y="967"/>
                      <a:pt x="277" y="1130"/>
                      <a:pt x="244" y="1261"/>
                    </a:cubicBezTo>
                    <a:cubicBezTo>
                      <a:pt x="0" y="2426"/>
                      <a:pt x="1198" y="2691"/>
                      <a:pt x="2133" y="2691"/>
                    </a:cubicBezTo>
                    <a:cubicBezTo>
                      <a:pt x="2324" y="2691"/>
                      <a:pt x="2503" y="2680"/>
                      <a:pt x="2658" y="2663"/>
                    </a:cubicBezTo>
                    <a:cubicBezTo>
                      <a:pt x="3400" y="2557"/>
                      <a:pt x="4086" y="2424"/>
                      <a:pt x="4790" y="2424"/>
                    </a:cubicBezTo>
                    <a:cubicBezTo>
                      <a:pt x="5169" y="2424"/>
                      <a:pt x="5553" y="2463"/>
                      <a:pt x="5952" y="2565"/>
                    </a:cubicBezTo>
                    <a:cubicBezTo>
                      <a:pt x="6898" y="2826"/>
                      <a:pt x="7779" y="3218"/>
                      <a:pt x="8627" y="3674"/>
                    </a:cubicBezTo>
                    <a:cubicBezTo>
                      <a:pt x="8529" y="3544"/>
                      <a:pt x="8399" y="3381"/>
                      <a:pt x="8301" y="3250"/>
                    </a:cubicBezTo>
                    <a:cubicBezTo>
                      <a:pt x="8073" y="2989"/>
                      <a:pt x="7779" y="2663"/>
                      <a:pt x="7453" y="2370"/>
                    </a:cubicBezTo>
                    <a:cubicBezTo>
                      <a:pt x="6507" y="1391"/>
                      <a:pt x="5365" y="543"/>
                      <a:pt x="4028" y="184"/>
                    </a:cubicBezTo>
                    <a:cubicBezTo>
                      <a:pt x="3573" y="70"/>
                      <a:pt x="3085" y="1"/>
                      <a:pt x="2602"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71;p40">
                <a:extLst>
                  <a:ext uri="{FF2B5EF4-FFF2-40B4-BE49-F238E27FC236}">
                    <a16:creationId xmlns:a16="http://schemas.microsoft.com/office/drawing/2014/main" id="{65809194-7CFB-89C0-64E9-E44D692176B6}"/>
                  </a:ext>
                </a:extLst>
              </p:cNvPr>
              <p:cNvSpPr/>
              <p:nvPr/>
            </p:nvSpPr>
            <p:spPr>
              <a:xfrm>
                <a:off x="4468100" y="2420250"/>
                <a:ext cx="134575" cy="196700"/>
              </a:xfrm>
              <a:custGeom>
                <a:avLst/>
                <a:gdLst/>
                <a:ahLst/>
                <a:cxnLst/>
                <a:rect l="l" t="t" r="r" b="b"/>
                <a:pathLst>
                  <a:path w="5383" h="7868" extrusionOk="0">
                    <a:moveTo>
                      <a:pt x="1764" y="1"/>
                    </a:moveTo>
                    <a:cubicBezTo>
                      <a:pt x="1719" y="1"/>
                      <a:pt x="1675" y="2"/>
                      <a:pt x="1631" y="6"/>
                    </a:cubicBezTo>
                    <a:cubicBezTo>
                      <a:pt x="1468" y="71"/>
                      <a:pt x="1305" y="104"/>
                      <a:pt x="1175" y="169"/>
                    </a:cubicBezTo>
                    <a:cubicBezTo>
                      <a:pt x="0" y="919"/>
                      <a:pt x="1142" y="2289"/>
                      <a:pt x="1827" y="2876"/>
                    </a:cubicBezTo>
                    <a:cubicBezTo>
                      <a:pt x="2740" y="3561"/>
                      <a:pt x="3588" y="4181"/>
                      <a:pt x="4143" y="5192"/>
                    </a:cubicBezTo>
                    <a:cubicBezTo>
                      <a:pt x="4632" y="6040"/>
                      <a:pt x="4926" y="6986"/>
                      <a:pt x="5219" y="7867"/>
                    </a:cubicBezTo>
                    <a:cubicBezTo>
                      <a:pt x="5219" y="7704"/>
                      <a:pt x="5252" y="7508"/>
                      <a:pt x="5252" y="7345"/>
                    </a:cubicBezTo>
                    <a:cubicBezTo>
                      <a:pt x="5285" y="6954"/>
                      <a:pt x="5350" y="6497"/>
                      <a:pt x="5350" y="6073"/>
                    </a:cubicBezTo>
                    <a:cubicBezTo>
                      <a:pt x="5383" y="4736"/>
                      <a:pt x="5219" y="3300"/>
                      <a:pt x="4567" y="2093"/>
                    </a:cubicBezTo>
                    <a:cubicBezTo>
                      <a:pt x="4143" y="1441"/>
                      <a:pt x="3621" y="789"/>
                      <a:pt x="2936" y="332"/>
                    </a:cubicBezTo>
                    <a:cubicBezTo>
                      <a:pt x="2614" y="127"/>
                      <a:pt x="2160" y="1"/>
                      <a:pt x="1764"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172;p40">
              <a:extLst>
                <a:ext uri="{FF2B5EF4-FFF2-40B4-BE49-F238E27FC236}">
                  <a16:creationId xmlns:a16="http://schemas.microsoft.com/office/drawing/2014/main" id="{5806688B-4632-1758-F52E-A6990AD58C07}"/>
                </a:ext>
              </a:extLst>
            </p:cNvPr>
            <p:cNvGrpSpPr/>
            <p:nvPr/>
          </p:nvGrpSpPr>
          <p:grpSpPr>
            <a:xfrm>
              <a:off x="6324561" y="2308307"/>
              <a:ext cx="2123675" cy="2109375"/>
              <a:chOff x="3995100" y="575250"/>
              <a:chExt cx="2123675" cy="2109375"/>
            </a:xfrm>
          </p:grpSpPr>
          <p:sp>
            <p:nvSpPr>
              <p:cNvPr id="142" name="Google Shape;1173;p40">
                <a:extLst>
                  <a:ext uri="{FF2B5EF4-FFF2-40B4-BE49-F238E27FC236}">
                    <a16:creationId xmlns:a16="http://schemas.microsoft.com/office/drawing/2014/main" id="{970011CE-2466-05E6-2627-2B19E80BEE65}"/>
                  </a:ext>
                </a:extLst>
              </p:cNvPr>
              <p:cNvSpPr/>
              <p:nvPr/>
            </p:nvSpPr>
            <p:spPr>
              <a:xfrm>
                <a:off x="4003300" y="753475"/>
                <a:ext cx="639375" cy="313200"/>
              </a:xfrm>
              <a:custGeom>
                <a:avLst/>
                <a:gdLst/>
                <a:ahLst/>
                <a:cxnLst/>
                <a:rect l="l" t="t" r="r" b="b"/>
                <a:pathLst>
                  <a:path w="25575" h="12528" extrusionOk="0">
                    <a:moveTo>
                      <a:pt x="12403" y="0"/>
                    </a:moveTo>
                    <a:cubicBezTo>
                      <a:pt x="12063" y="0"/>
                      <a:pt x="11721" y="33"/>
                      <a:pt x="11383" y="100"/>
                    </a:cubicBezTo>
                    <a:cubicBezTo>
                      <a:pt x="6490" y="1046"/>
                      <a:pt x="6523" y="5090"/>
                      <a:pt x="6523" y="5090"/>
                    </a:cubicBezTo>
                    <a:cubicBezTo>
                      <a:pt x="5762" y="4791"/>
                      <a:pt x="5094" y="4658"/>
                      <a:pt x="4509" y="4658"/>
                    </a:cubicBezTo>
                    <a:cubicBezTo>
                      <a:pt x="0" y="4658"/>
                      <a:pt x="358" y="12528"/>
                      <a:pt x="358" y="12528"/>
                    </a:cubicBezTo>
                    <a:lnTo>
                      <a:pt x="25116" y="12169"/>
                    </a:lnTo>
                    <a:cubicBezTo>
                      <a:pt x="25575" y="6034"/>
                      <a:pt x="23043" y="4747"/>
                      <a:pt x="20868" y="4747"/>
                    </a:cubicBezTo>
                    <a:cubicBezTo>
                      <a:pt x="19331" y="4747"/>
                      <a:pt x="17972" y="5390"/>
                      <a:pt x="17972" y="5417"/>
                    </a:cubicBezTo>
                    <a:cubicBezTo>
                      <a:pt x="17907" y="3851"/>
                      <a:pt x="17255" y="2709"/>
                      <a:pt x="16472" y="1861"/>
                    </a:cubicBezTo>
                    <a:cubicBezTo>
                      <a:pt x="15382" y="638"/>
                      <a:pt x="13902" y="0"/>
                      <a:pt x="12403"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74;p40">
                <a:extLst>
                  <a:ext uri="{FF2B5EF4-FFF2-40B4-BE49-F238E27FC236}">
                    <a16:creationId xmlns:a16="http://schemas.microsoft.com/office/drawing/2014/main" id="{2FBE19F5-0BD5-B1AB-6342-B77DF87215F8}"/>
                  </a:ext>
                </a:extLst>
              </p:cNvPr>
              <p:cNvSpPr/>
              <p:nvPr/>
            </p:nvSpPr>
            <p:spPr>
              <a:xfrm>
                <a:off x="5479325" y="2094075"/>
                <a:ext cx="639450" cy="313275"/>
              </a:xfrm>
              <a:custGeom>
                <a:avLst/>
                <a:gdLst/>
                <a:ahLst/>
                <a:cxnLst/>
                <a:rect l="l" t="t" r="r" b="b"/>
                <a:pathLst>
                  <a:path w="25578" h="12531" extrusionOk="0">
                    <a:moveTo>
                      <a:pt x="12429" y="1"/>
                    </a:moveTo>
                    <a:cubicBezTo>
                      <a:pt x="12081" y="1"/>
                      <a:pt x="11731" y="35"/>
                      <a:pt x="11384" y="103"/>
                    </a:cubicBezTo>
                    <a:cubicBezTo>
                      <a:pt x="6491" y="1049"/>
                      <a:pt x="6524" y="5061"/>
                      <a:pt x="6524" y="5061"/>
                    </a:cubicBezTo>
                    <a:cubicBezTo>
                      <a:pt x="5765" y="4762"/>
                      <a:pt x="5099" y="4629"/>
                      <a:pt x="4515" y="4629"/>
                    </a:cubicBezTo>
                    <a:cubicBezTo>
                      <a:pt x="1" y="4629"/>
                      <a:pt x="359" y="12531"/>
                      <a:pt x="359" y="12531"/>
                    </a:cubicBezTo>
                    <a:lnTo>
                      <a:pt x="25117" y="12172"/>
                    </a:lnTo>
                    <a:cubicBezTo>
                      <a:pt x="25578" y="6032"/>
                      <a:pt x="23025" y="4768"/>
                      <a:pt x="20844" y="4768"/>
                    </a:cubicBezTo>
                    <a:cubicBezTo>
                      <a:pt x="19317" y="4768"/>
                      <a:pt x="17973" y="5387"/>
                      <a:pt x="17973" y="5387"/>
                    </a:cubicBezTo>
                    <a:cubicBezTo>
                      <a:pt x="17908" y="3854"/>
                      <a:pt x="17256" y="2712"/>
                      <a:pt x="16473" y="1864"/>
                    </a:cubicBezTo>
                    <a:cubicBezTo>
                      <a:pt x="15389" y="622"/>
                      <a:pt x="13920" y="1"/>
                      <a:pt x="12429"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75;p40">
                <a:extLst>
                  <a:ext uri="{FF2B5EF4-FFF2-40B4-BE49-F238E27FC236}">
                    <a16:creationId xmlns:a16="http://schemas.microsoft.com/office/drawing/2014/main" id="{3CEE5B23-8D5D-415E-EA33-66944ED15E0F}"/>
                  </a:ext>
                </a:extLst>
              </p:cNvPr>
              <p:cNvSpPr/>
              <p:nvPr/>
            </p:nvSpPr>
            <p:spPr>
              <a:xfrm>
                <a:off x="4014750" y="1948250"/>
                <a:ext cx="636100" cy="325375"/>
              </a:xfrm>
              <a:custGeom>
                <a:avLst/>
                <a:gdLst/>
                <a:ahLst/>
                <a:cxnLst/>
                <a:rect l="l" t="t" r="r" b="b"/>
                <a:pathLst>
                  <a:path w="25444" h="13015" extrusionOk="0">
                    <a:moveTo>
                      <a:pt x="12271" y="0"/>
                    </a:moveTo>
                    <a:cubicBezTo>
                      <a:pt x="11942" y="0"/>
                      <a:pt x="11612" y="32"/>
                      <a:pt x="11284" y="97"/>
                    </a:cubicBezTo>
                    <a:cubicBezTo>
                      <a:pt x="6424" y="1075"/>
                      <a:pt x="6456" y="5283"/>
                      <a:pt x="6456" y="5283"/>
                    </a:cubicBezTo>
                    <a:cubicBezTo>
                      <a:pt x="5692" y="4960"/>
                      <a:pt x="5023" y="4817"/>
                      <a:pt x="4437" y="4817"/>
                    </a:cubicBezTo>
                    <a:cubicBezTo>
                      <a:pt x="0" y="4817"/>
                      <a:pt x="356" y="13014"/>
                      <a:pt x="356" y="13014"/>
                    </a:cubicBezTo>
                    <a:lnTo>
                      <a:pt x="24984" y="12655"/>
                    </a:lnTo>
                    <a:cubicBezTo>
                      <a:pt x="25443" y="6271"/>
                      <a:pt x="22923" y="4950"/>
                      <a:pt x="20750" y="4950"/>
                    </a:cubicBezTo>
                    <a:cubicBezTo>
                      <a:pt x="19215" y="4950"/>
                      <a:pt x="17854" y="5609"/>
                      <a:pt x="17841" y="5609"/>
                    </a:cubicBezTo>
                    <a:cubicBezTo>
                      <a:pt x="17808" y="4011"/>
                      <a:pt x="17156" y="2837"/>
                      <a:pt x="16373" y="1923"/>
                    </a:cubicBezTo>
                    <a:cubicBezTo>
                      <a:pt x="15249" y="665"/>
                      <a:pt x="13773" y="0"/>
                      <a:pt x="12271"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76;p40">
                <a:extLst>
                  <a:ext uri="{FF2B5EF4-FFF2-40B4-BE49-F238E27FC236}">
                    <a16:creationId xmlns:a16="http://schemas.microsoft.com/office/drawing/2014/main" id="{0328829C-2AED-E6FE-D5CD-D1F4801C2622}"/>
                  </a:ext>
                </a:extLst>
              </p:cNvPr>
              <p:cNvSpPr/>
              <p:nvPr/>
            </p:nvSpPr>
            <p:spPr>
              <a:xfrm>
                <a:off x="5462050" y="575250"/>
                <a:ext cx="639475" cy="312025"/>
              </a:xfrm>
              <a:custGeom>
                <a:avLst/>
                <a:gdLst/>
                <a:ahLst/>
                <a:cxnLst/>
                <a:rect l="l" t="t" r="r" b="b"/>
                <a:pathLst>
                  <a:path w="25579" h="12481" extrusionOk="0">
                    <a:moveTo>
                      <a:pt x="12325" y="0"/>
                    </a:moveTo>
                    <a:cubicBezTo>
                      <a:pt x="12004" y="0"/>
                      <a:pt x="11680" y="28"/>
                      <a:pt x="11358" y="85"/>
                    </a:cubicBezTo>
                    <a:cubicBezTo>
                      <a:pt x="6465" y="1031"/>
                      <a:pt x="6530" y="5076"/>
                      <a:pt x="6530" y="5076"/>
                    </a:cubicBezTo>
                    <a:cubicBezTo>
                      <a:pt x="5760" y="4769"/>
                      <a:pt x="5086" y="4633"/>
                      <a:pt x="4495" y="4633"/>
                    </a:cubicBezTo>
                    <a:cubicBezTo>
                      <a:pt x="1" y="4633"/>
                      <a:pt x="332" y="12480"/>
                      <a:pt x="332" y="12480"/>
                    </a:cubicBezTo>
                    <a:lnTo>
                      <a:pt x="25058" y="12285"/>
                    </a:lnTo>
                    <a:cubicBezTo>
                      <a:pt x="25579" y="6095"/>
                      <a:pt x="23010" y="4829"/>
                      <a:pt x="20816" y="4829"/>
                    </a:cubicBezTo>
                    <a:cubicBezTo>
                      <a:pt x="19298" y="4829"/>
                      <a:pt x="17960" y="5435"/>
                      <a:pt x="17947" y="5435"/>
                    </a:cubicBezTo>
                    <a:cubicBezTo>
                      <a:pt x="17849" y="3869"/>
                      <a:pt x="17229" y="2727"/>
                      <a:pt x="16479" y="1879"/>
                    </a:cubicBezTo>
                    <a:cubicBezTo>
                      <a:pt x="15346" y="639"/>
                      <a:pt x="13858" y="0"/>
                      <a:pt x="1232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77;p40">
                <a:extLst>
                  <a:ext uri="{FF2B5EF4-FFF2-40B4-BE49-F238E27FC236}">
                    <a16:creationId xmlns:a16="http://schemas.microsoft.com/office/drawing/2014/main" id="{1725E88B-5C76-2AA2-828B-95CCA169E57C}"/>
                  </a:ext>
                </a:extLst>
              </p:cNvPr>
              <p:cNvSpPr/>
              <p:nvPr/>
            </p:nvSpPr>
            <p:spPr>
              <a:xfrm>
                <a:off x="5248525" y="688800"/>
                <a:ext cx="50575" cy="72375"/>
              </a:xfrm>
              <a:custGeom>
                <a:avLst/>
                <a:gdLst/>
                <a:ahLst/>
                <a:cxnLst/>
                <a:rect l="l" t="t" r="r" b="b"/>
                <a:pathLst>
                  <a:path w="2023" h="2895" extrusionOk="0">
                    <a:moveTo>
                      <a:pt x="1200" y="0"/>
                    </a:moveTo>
                    <a:cubicBezTo>
                      <a:pt x="794" y="0"/>
                      <a:pt x="313" y="502"/>
                      <a:pt x="164" y="1251"/>
                    </a:cubicBezTo>
                    <a:cubicBezTo>
                      <a:pt x="0" y="2067"/>
                      <a:pt x="261" y="2817"/>
                      <a:pt x="718" y="2882"/>
                    </a:cubicBezTo>
                    <a:cubicBezTo>
                      <a:pt x="752" y="2890"/>
                      <a:pt x="787" y="2894"/>
                      <a:pt x="823" y="2894"/>
                    </a:cubicBezTo>
                    <a:cubicBezTo>
                      <a:pt x="1229" y="2894"/>
                      <a:pt x="1710" y="2392"/>
                      <a:pt x="1860" y="1643"/>
                    </a:cubicBezTo>
                    <a:cubicBezTo>
                      <a:pt x="2023" y="860"/>
                      <a:pt x="1762" y="110"/>
                      <a:pt x="1305" y="12"/>
                    </a:cubicBezTo>
                    <a:cubicBezTo>
                      <a:pt x="1271" y="4"/>
                      <a:pt x="1236" y="0"/>
                      <a:pt x="1200"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78;p40">
                <a:extLst>
                  <a:ext uri="{FF2B5EF4-FFF2-40B4-BE49-F238E27FC236}">
                    <a16:creationId xmlns:a16="http://schemas.microsoft.com/office/drawing/2014/main" id="{687952C3-161E-0927-507B-01BF9F8A4861}"/>
                  </a:ext>
                </a:extLst>
              </p:cNvPr>
              <p:cNvSpPr/>
              <p:nvPr/>
            </p:nvSpPr>
            <p:spPr>
              <a:xfrm>
                <a:off x="5174325" y="615325"/>
                <a:ext cx="240575" cy="77450"/>
              </a:xfrm>
              <a:custGeom>
                <a:avLst/>
                <a:gdLst/>
                <a:ahLst/>
                <a:cxnLst/>
                <a:rect l="l" t="t" r="r" b="b"/>
                <a:pathLst>
                  <a:path w="9623" h="3098" extrusionOk="0">
                    <a:moveTo>
                      <a:pt x="272" y="0"/>
                    </a:moveTo>
                    <a:cubicBezTo>
                      <a:pt x="200" y="0"/>
                      <a:pt x="152" y="16"/>
                      <a:pt x="131" y="48"/>
                    </a:cubicBezTo>
                    <a:cubicBezTo>
                      <a:pt x="0" y="276"/>
                      <a:pt x="848" y="1091"/>
                      <a:pt x="2120" y="1842"/>
                    </a:cubicBezTo>
                    <a:cubicBezTo>
                      <a:pt x="3099" y="2494"/>
                      <a:pt x="4045" y="2886"/>
                      <a:pt x="4404" y="2951"/>
                    </a:cubicBezTo>
                    <a:cubicBezTo>
                      <a:pt x="4502" y="3049"/>
                      <a:pt x="4828" y="3098"/>
                      <a:pt x="5297" y="3098"/>
                    </a:cubicBezTo>
                    <a:cubicBezTo>
                      <a:pt x="5766" y="3098"/>
                      <a:pt x="6377" y="3049"/>
                      <a:pt x="7046" y="2951"/>
                    </a:cubicBezTo>
                    <a:cubicBezTo>
                      <a:pt x="8481" y="2722"/>
                      <a:pt x="9623" y="2331"/>
                      <a:pt x="9590" y="2070"/>
                    </a:cubicBezTo>
                    <a:cubicBezTo>
                      <a:pt x="9573" y="1930"/>
                      <a:pt x="9209" y="1865"/>
                      <a:pt x="8654" y="1865"/>
                    </a:cubicBezTo>
                    <a:cubicBezTo>
                      <a:pt x="8173" y="1865"/>
                      <a:pt x="7549" y="1914"/>
                      <a:pt x="6883" y="2005"/>
                    </a:cubicBezTo>
                    <a:cubicBezTo>
                      <a:pt x="5806" y="2168"/>
                      <a:pt x="4893" y="2396"/>
                      <a:pt x="4534" y="2657"/>
                    </a:cubicBezTo>
                    <a:cubicBezTo>
                      <a:pt x="4338" y="2331"/>
                      <a:pt x="3588" y="1679"/>
                      <a:pt x="2610" y="1059"/>
                    </a:cubicBezTo>
                    <a:cubicBezTo>
                      <a:pt x="1600" y="404"/>
                      <a:pt x="636" y="0"/>
                      <a:pt x="272"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79;p40">
                <a:extLst>
                  <a:ext uri="{FF2B5EF4-FFF2-40B4-BE49-F238E27FC236}">
                    <a16:creationId xmlns:a16="http://schemas.microsoft.com/office/drawing/2014/main" id="{0B972915-B925-D21B-2F7E-F101D198F964}"/>
                  </a:ext>
                </a:extLst>
              </p:cNvPr>
              <p:cNvSpPr/>
              <p:nvPr/>
            </p:nvSpPr>
            <p:spPr>
              <a:xfrm>
                <a:off x="4966350" y="732050"/>
                <a:ext cx="488525" cy="517875"/>
              </a:xfrm>
              <a:custGeom>
                <a:avLst/>
                <a:gdLst/>
                <a:ahLst/>
                <a:cxnLst/>
                <a:rect l="l" t="t" r="r" b="b"/>
                <a:pathLst>
                  <a:path w="19541" h="20715" extrusionOk="0">
                    <a:moveTo>
                      <a:pt x="10852" y="0"/>
                    </a:moveTo>
                    <a:cubicBezTo>
                      <a:pt x="6993" y="0"/>
                      <a:pt x="3167" y="3158"/>
                      <a:pt x="1697" y="7872"/>
                    </a:cubicBezTo>
                    <a:cubicBezTo>
                      <a:pt x="1" y="13417"/>
                      <a:pt x="2219" y="19028"/>
                      <a:pt x="6655" y="20398"/>
                    </a:cubicBezTo>
                    <a:cubicBezTo>
                      <a:pt x="7338" y="20612"/>
                      <a:pt x="8032" y="20715"/>
                      <a:pt x="8725" y="20715"/>
                    </a:cubicBezTo>
                    <a:cubicBezTo>
                      <a:pt x="12572" y="20715"/>
                      <a:pt x="16379" y="17562"/>
                      <a:pt x="17844" y="12863"/>
                    </a:cubicBezTo>
                    <a:cubicBezTo>
                      <a:pt x="19540" y="7317"/>
                      <a:pt x="17322" y="1707"/>
                      <a:pt x="12886" y="304"/>
                    </a:cubicBezTo>
                    <a:cubicBezTo>
                      <a:pt x="12215" y="99"/>
                      <a:pt x="11533" y="0"/>
                      <a:pt x="10852"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80;p40">
                <a:extLst>
                  <a:ext uri="{FF2B5EF4-FFF2-40B4-BE49-F238E27FC236}">
                    <a16:creationId xmlns:a16="http://schemas.microsoft.com/office/drawing/2014/main" id="{EB58FFCD-011C-4C02-1B0B-03FF282230B2}"/>
                  </a:ext>
                </a:extLst>
              </p:cNvPr>
              <p:cNvSpPr/>
              <p:nvPr/>
            </p:nvSpPr>
            <p:spPr>
              <a:xfrm>
                <a:off x="5287675" y="794275"/>
                <a:ext cx="79925" cy="424100"/>
              </a:xfrm>
              <a:custGeom>
                <a:avLst/>
                <a:gdLst/>
                <a:ahLst/>
                <a:cxnLst/>
                <a:rect l="l" t="t" r="r" b="b"/>
                <a:pathLst>
                  <a:path w="3197" h="16964" fill="none" extrusionOk="0">
                    <a:moveTo>
                      <a:pt x="3197" y="1"/>
                    </a:moveTo>
                    <a:lnTo>
                      <a:pt x="0" y="16963"/>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81;p40">
                <a:extLst>
                  <a:ext uri="{FF2B5EF4-FFF2-40B4-BE49-F238E27FC236}">
                    <a16:creationId xmlns:a16="http://schemas.microsoft.com/office/drawing/2014/main" id="{2CD8329A-8033-A93E-45FD-A361F8C1DDC7}"/>
                  </a:ext>
                </a:extLst>
              </p:cNvPr>
              <p:cNvSpPr/>
              <p:nvPr/>
            </p:nvSpPr>
            <p:spPr>
              <a:xfrm>
                <a:off x="5165350" y="734750"/>
                <a:ext cx="100325" cy="514600"/>
              </a:xfrm>
              <a:custGeom>
                <a:avLst/>
                <a:gdLst/>
                <a:ahLst/>
                <a:cxnLst/>
                <a:rect l="l" t="t" r="r" b="b"/>
                <a:pathLst>
                  <a:path w="4013" h="20584" fill="none" extrusionOk="0">
                    <a:moveTo>
                      <a:pt x="4012" y="0"/>
                    </a:moveTo>
                    <a:lnTo>
                      <a:pt x="0" y="20584"/>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82;p40">
                <a:extLst>
                  <a:ext uri="{FF2B5EF4-FFF2-40B4-BE49-F238E27FC236}">
                    <a16:creationId xmlns:a16="http://schemas.microsoft.com/office/drawing/2014/main" id="{FE428CF0-B0A4-AC73-38FF-415D3722F7C7}"/>
                  </a:ext>
                </a:extLst>
              </p:cNvPr>
              <p:cNvSpPr/>
              <p:nvPr/>
            </p:nvSpPr>
            <p:spPr>
              <a:xfrm>
                <a:off x="5061775" y="755950"/>
                <a:ext cx="84825" cy="442025"/>
              </a:xfrm>
              <a:custGeom>
                <a:avLst/>
                <a:gdLst/>
                <a:ahLst/>
                <a:cxnLst/>
                <a:rect l="l" t="t" r="r" b="b"/>
                <a:pathLst>
                  <a:path w="3393" h="17681" fill="none" extrusionOk="0">
                    <a:moveTo>
                      <a:pt x="3393" y="1"/>
                    </a:moveTo>
                    <a:lnTo>
                      <a:pt x="0" y="1768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83;p40">
                <a:extLst>
                  <a:ext uri="{FF2B5EF4-FFF2-40B4-BE49-F238E27FC236}">
                    <a16:creationId xmlns:a16="http://schemas.microsoft.com/office/drawing/2014/main" id="{671461D2-54EF-802E-A716-5F123F38C45B}"/>
                  </a:ext>
                </a:extLst>
              </p:cNvPr>
              <p:cNvSpPr/>
              <p:nvPr/>
            </p:nvSpPr>
            <p:spPr>
              <a:xfrm>
                <a:off x="4959850" y="913150"/>
                <a:ext cx="463225" cy="342100"/>
              </a:xfrm>
              <a:custGeom>
                <a:avLst/>
                <a:gdLst/>
                <a:ahLst/>
                <a:cxnLst/>
                <a:rect l="l" t="t" r="r" b="b"/>
                <a:pathLst>
                  <a:path w="18529" h="13684" extrusionOk="0">
                    <a:moveTo>
                      <a:pt x="8432" y="1"/>
                    </a:moveTo>
                    <a:cubicBezTo>
                      <a:pt x="4563" y="1"/>
                      <a:pt x="1295" y="2092"/>
                      <a:pt x="685" y="5195"/>
                    </a:cubicBezTo>
                    <a:cubicBezTo>
                      <a:pt x="0" y="8881"/>
                      <a:pt x="3262" y="12600"/>
                      <a:pt x="7992" y="13480"/>
                    </a:cubicBezTo>
                    <a:cubicBezTo>
                      <a:pt x="8704" y="13618"/>
                      <a:pt x="9409" y="13684"/>
                      <a:pt x="10096" y="13684"/>
                    </a:cubicBezTo>
                    <a:cubicBezTo>
                      <a:pt x="13972" y="13684"/>
                      <a:pt x="17261" y="11588"/>
                      <a:pt x="17843" y="8457"/>
                    </a:cubicBezTo>
                    <a:cubicBezTo>
                      <a:pt x="18528" y="4803"/>
                      <a:pt x="15266" y="1085"/>
                      <a:pt x="10536" y="204"/>
                    </a:cubicBezTo>
                    <a:cubicBezTo>
                      <a:pt x="9824" y="66"/>
                      <a:pt x="9119" y="1"/>
                      <a:pt x="8432" y="1"/>
                    </a:cubicBezTo>
                    <a:close/>
                  </a:path>
                </a:pathLst>
              </a:custGeom>
              <a:solidFill>
                <a:schemeClr val="accen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84;p40">
                <a:extLst>
                  <a:ext uri="{FF2B5EF4-FFF2-40B4-BE49-F238E27FC236}">
                    <a16:creationId xmlns:a16="http://schemas.microsoft.com/office/drawing/2014/main" id="{58E29AD3-4B11-B8A1-E724-7F1E85E66A86}"/>
                  </a:ext>
                </a:extLst>
              </p:cNvPr>
              <p:cNvSpPr/>
              <p:nvPr/>
            </p:nvSpPr>
            <p:spPr>
              <a:xfrm>
                <a:off x="4255250" y="952775"/>
                <a:ext cx="243050" cy="602400"/>
              </a:xfrm>
              <a:custGeom>
                <a:avLst/>
                <a:gdLst/>
                <a:ahLst/>
                <a:cxnLst/>
                <a:rect l="l" t="t" r="r" b="b"/>
                <a:pathLst>
                  <a:path w="9722" h="24096" extrusionOk="0">
                    <a:moveTo>
                      <a:pt x="5048" y="0"/>
                    </a:moveTo>
                    <a:cubicBezTo>
                      <a:pt x="4466" y="0"/>
                      <a:pt x="3829" y="352"/>
                      <a:pt x="3686" y="1065"/>
                    </a:cubicBezTo>
                    <a:cubicBezTo>
                      <a:pt x="2643" y="6774"/>
                      <a:pt x="0" y="13037"/>
                      <a:pt x="2708" y="18713"/>
                    </a:cubicBezTo>
                    <a:cubicBezTo>
                      <a:pt x="4078" y="21485"/>
                      <a:pt x="6427" y="23149"/>
                      <a:pt x="9167" y="24095"/>
                    </a:cubicBezTo>
                    <a:cubicBezTo>
                      <a:pt x="9330" y="23280"/>
                      <a:pt x="9493" y="22497"/>
                      <a:pt x="9721" y="21779"/>
                    </a:cubicBezTo>
                    <a:cubicBezTo>
                      <a:pt x="7373" y="20866"/>
                      <a:pt x="5317" y="19300"/>
                      <a:pt x="4437" y="16658"/>
                    </a:cubicBezTo>
                    <a:cubicBezTo>
                      <a:pt x="2741" y="11634"/>
                      <a:pt x="5122" y="6122"/>
                      <a:pt x="6068" y="1163"/>
                    </a:cubicBezTo>
                    <a:cubicBezTo>
                      <a:pt x="6219" y="392"/>
                      <a:pt x="5663" y="0"/>
                      <a:pt x="5048"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85;p40">
                <a:extLst>
                  <a:ext uri="{FF2B5EF4-FFF2-40B4-BE49-F238E27FC236}">
                    <a16:creationId xmlns:a16="http://schemas.microsoft.com/office/drawing/2014/main" id="{539D2734-1461-CABC-9676-120BE07B8282}"/>
                  </a:ext>
                </a:extLst>
              </p:cNvPr>
              <p:cNvSpPr/>
              <p:nvPr/>
            </p:nvSpPr>
            <p:spPr>
              <a:xfrm>
                <a:off x="4243825" y="705500"/>
                <a:ext cx="337650" cy="347575"/>
              </a:xfrm>
              <a:custGeom>
                <a:avLst/>
                <a:gdLst/>
                <a:ahLst/>
                <a:cxnLst/>
                <a:rect l="l" t="t" r="r" b="b"/>
                <a:pathLst>
                  <a:path w="13506" h="13903" extrusionOk="0">
                    <a:moveTo>
                      <a:pt x="7055" y="0"/>
                    </a:moveTo>
                    <a:cubicBezTo>
                      <a:pt x="5559" y="0"/>
                      <a:pt x="4926" y="5542"/>
                      <a:pt x="4926" y="5542"/>
                    </a:cubicBezTo>
                    <a:cubicBezTo>
                      <a:pt x="5209" y="2187"/>
                      <a:pt x="4647" y="1002"/>
                      <a:pt x="4052" y="1002"/>
                    </a:cubicBezTo>
                    <a:cubicBezTo>
                      <a:pt x="4028" y="1002"/>
                      <a:pt x="4004" y="1004"/>
                      <a:pt x="3980" y="1007"/>
                    </a:cubicBezTo>
                    <a:cubicBezTo>
                      <a:pt x="3556" y="1040"/>
                      <a:pt x="3263" y="1529"/>
                      <a:pt x="3100" y="1921"/>
                    </a:cubicBezTo>
                    <a:cubicBezTo>
                      <a:pt x="1" y="10141"/>
                      <a:pt x="3165" y="11120"/>
                      <a:pt x="3165" y="11120"/>
                    </a:cubicBezTo>
                    <a:cubicBezTo>
                      <a:pt x="1045" y="12424"/>
                      <a:pt x="2578" y="13142"/>
                      <a:pt x="6231" y="13794"/>
                    </a:cubicBezTo>
                    <a:cubicBezTo>
                      <a:pt x="6655" y="13869"/>
                      <a:pt x="7010" y="13903"/>
                      <a:pt x="7308" y="13903"/>
                    </a:cubicBezTo>
                    <a:cubicBezTo>
                      <a:pt x="9599" y="13903"/>
                      <a:pt x="8449" y="11935"/>
                      <a:pt x="8449" y="11935"/>
                    </a:cubicBezTo>
                    <a:cubicBezTo>
                      <a:pt x="11744" y="11511"/>
                      <a:pt x="13505" y="6422"/>
                      <a:pt x="12788" y="5770"/>
                    </a:cubicBezTo>
                    <a:cubicBezTo>
                      <a:pt x="12607" y="5600"/>
                      <a:pt x="12396" y="5530"/>
                      <a:pt x="12169" y="5530"/>
                    </a:cubicBezTo>
                    <a:cubicBezTo>
                      <a:pt x="11040" y="5530"/>
                      <a:pt x="9526" y="7270"/>
                      <a:pt x="9526" y="7270"/>
                    </a:cubicBezTo>
                    <a:lnTo>
                      <a:pt x="10309" y="4498"/>
                    </a:lnTo>
                    <a:cubicBezTo>
                      <a:pt x="10472" y="3943"/>
                      <a:pt x="10602" y="3323"/>
                      <a:pt x="10667" y="2704"/>
                    </a:cubicBezTo>
                    <a:cubicBezTo>
                      <a:pt x="10843" y="1297"/>
                      <a:pt x="10505" y="745"/>
                      <a:pt x="10036" y="745"/>
                    </a:cubicBezTo>
                    <a:cubicBezTo>
                      <a:pt x="9723" y="745"/>
                      <a:pt x="9351" y="993"/>
                      <a:pt x="9036" y="1399"/>
                    </a:cubicBezTo>
                    <a:cubicBezTo>
                      <a:pt x="8286" y="2443"/>
                      <a:pt x="7340" y="5998"/>
                      <a:pt x="7340" y="5998"/>
                    </a:cubicBezTo>
                    <a:cubicBezTo>
                      <a:pt x="7732" y="4106"/>
                      <a:pt x="7960" y="1399"/>
                      <a:pt x="7830" y="746"/>
                    </a:cubicBezTo>
                    <a:cubicBezTo>
                      <a:pt x="7732" y="420"/>
                      <a:pt x="7569" y="94"/>
                      <a:pt x="7242" y="29"/>
                    </a:cubicBezTo>
                    <a:cubicBezTo>
                      <a:pt x="7179" y="10"/>
                      <a:pt x="7116" y="0"/>
                      <a:pt x="705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86;p40">
                <a:extLst>
                  <a:ext uri="{FF2B5EF4-FFF2-40B4-BE49-F238E27FC236}">
                    <a16:creationId xmlns:a16="http://schemas.microsoft.com/office/drawing/2014/main" id="{4719CA5F-B095-ED02-67A0-63E36BC0C552}"/>
                  </a:ext>
                </a:extLst>
              </p:cNvPr>
              <p:cNvSpPr/>
              <p:nvPr/>
            </p:nvSpPr>
            <p:spPr>
              <a:xfrm>
                <a:off x="4337625" y="842400"/>
                <a:ext cx="119075" cy="19600"/>
              </a:xfrm>
              <a:custGeom>
                <a:avLst/>
                <a:gdLst/>
                <a:ahLst/>
                <a:cxnLst/>
                <a:rect l="l" t="t" r="r" b="b"/>
                <a:pathLst>
                  <a:path w="4763" h="784" fill="none" extrusionOk="0">
                    <a:moveTo>
                      <a:pt x="4763" y="783"/>
                    </a:moveTo>
                    <a:lnTo>
                      <a:pt x="0"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87;p40">
                <a:extLst>
                  <a:ext uri="{FF2B5EF4-FFF2-40B4-BE49-F238E27FC236}">
                    <a16:creationId xmlns:a16="http://schemas.microsoft.com/office/drawing/2014/main" id="{89DCF5C8-134F-B09E-A7A3-D8F0FF002BB9}"/>
                  </a:ext>
                </a:extLst>
              </p:cNvPr>
              <p:cNvSpPr/>
              <p:nvPr/>
            </p:nvSpPr>
            <p:spPr>
              <a:xfrm>
                <a:off x="4391425" y="882350"/>
                <a:ext cx="84850" cy="64450"/>
              </a:xfrm>
              <a:custGeom>
                <a:avLst/>
                <a:gdLst/>
                <a:ahLst/>
                <a:cxnLst/>
                <a:rect l="l" t="t" r="r" b="b"/>
                <a:pathLst>
                  <a:path w="3394" h="2578" fill="none" extrusionOk="0">
                    <a:moveTo>
                      <a:pt x="3393" y="620"/>
                    </a:moveTo>
                    <a:cubicBezTo>
                      <a:pt x="3393" y="620"/>
                      <a:pt x="588" y="1"/>
                      <a:pt x="1" y="2578"/>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88;p40">
                <a:extLst>
                  <a:ext uri="{FF2B5EF4-FFF2-40B4-BE49-F238E27FC236}">
                    <a16:creationId xmlns:a16="http://schemas.microsoft.com/office/drawing/2014/main" id="{79C154EB-BDF8-54D7-DF8B-4E03C80627CE}"/>
                  </a:ext>
                </a:extLst>
              </p:cNvPr>
              <p:cNvSpPr/>
              <p:nvPr/>
            </p:nvSpPr>
            <p:spPr>
              <a:xfrm>
                <a:off x="4403675" y="996525"/>
                <a:ext cx="48950" cy="8175"/>
              </a:xfrm>
              <a:custGeom>
                <a:avLst/>
                <a:gdLst/>
                <a:ahLst/>
                <a:cxnLst/>
                <a:rect l="l" t="t" r="r" b="b"/>
                <a:pathLst>
                  <a:path w="1958" h="327" fill="none" extrusionOk="0">
                    <a:moveTo>
                      <a:pt x="0" y="0"/>
                    </a:moveTo>
                    <a:cubicBezTo>
                      <a:pt x="261" y="131"/>
                      <a:pt x="555" y="261"/>
                      <a:pt x="1011" y="294"/>
                    </a:cubicBezTo>
                    <a:cubicBezTo>
                      <a:pt x="1370" y="327"/>
                      <a:pt x="1697" y="327"/>
                      <a:pt x="1957" y="29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89;p40">
                <a:extLst>
                  <a:ext uri="{FF2B5EF4-FFF2-40B4-BE49-F238E27FC236}">
                    <a16:creationId xmlns:a16="http://schemas.microsoft.com/office/drawing/2014/main" id="{33E9AA46-4AF3-9300-CA1B-6D6AEFFDA6AD}"/>
                  </a:ext>
                </a:extLst>
              </p:cNvPr>
              <p:cNvSpPr/>
              <p:nvPr/>
            </p:nvSpPr>
            <p:spPr>
              <a:xfrm>
                <a:off x="4322925" y="983475"/>
                <a:ext cx="31850" cy="7375"/>
              </a:xfrm>
              <a:custGeom>
                <a:avLst/>
                <a:gdLst/>
                <a:ahLst/>
                <a:cxnLst/>
                <a:rect l="l" t="t" r="r" b="b"/>
                <a:pathLst>
                  <a:path w="1274" h="295" fill="none" extrusionOk="0">
                    <a:moveTo>
                      <a:pt x="1273" y="294"/>
                    </a:moveTo>
                    <a:lnTo>
                      <a:pt x="1" y="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90;p40">
                <a:extLst>
                  <a:ext uri="{FF2B5EF4-FFF2-40B4-BE49-F238E27FC236}">
                    <a16:creationId xmlns:a16="http://schemas.microsoft.com/office/drawing/2014/main" id="{EF0B5106-0325-9A1B-BD77-018B478F38E6}"/>
                  </a:ext>
                </a:extLst>
              </p:cNvPr>
              <p:cNvSpPr/>
              <p:nvPr/>
            </p:nvSpPr>
            <p:spPr>
              <a:xfrm>
                <a:off x="5691350" y="1114425"/>
                <a:ext cx="308750" cy="545125"/>
              </a:xfrm>
              <a:custGeom>
                <a:avLst/>
                <a:gdLst/>
                <a:ahLst/>
                <a:cxnLst/>
                <a:rect l="l" t="t" r="r" b="b"/>
                <a:pathLst>
                  <a:path w="12350" h="21805" extrusionOk="0">
                    <a:moveTo>
                      <a:pt x="10882" y="0"/>
                    </a:moveTo>
                    <a:cubicBezTo>
                      <a:pt x="10426" y="0"/>
                      <a:pt x="10014" y="261"/>
                      <a:pt x="9949" y="862"/>
                    </a:cubicBezTo>
                    <a:cubicBezTo>
                      <a:pt x="9329" y="5886"/>
                      <a:pt x="9884" y="11855"/>
                      <a:pt x="6752" y="16129"/>
                    </a:cubicBezTo>
                    <a:cubicBezTo>
                      <a:pt x="5089" y="18412"/>
                      <a:pt x="2675" y="19293"/>
                      <a:pt x="163" y="19423"/>
                    </a:cubicBezTo>
                    <a:cubicBezTo>
                      <a:pt x="163" y="20206"/>
                      <a:pt x="65" y="21022"/>
                      <a:pt x="0" y="21804"/>
                    </a:cubicBezTo>
                    <a:cubicBezTo>
                      <a:pt x="2903" y="21707"/>
                      <a:pt x="5676" y="20858"/>
                      <a:pt x="7796" y="18608"/>
                    </a:cubicBezTo>
                    <a:cubicBezTo>
                      <a:pt x="12102" y="14041"/>
                      <a:pt x="11482" y="7289"/>
                      <a:pt x="12232" y="1482"/>
                    </a:cubicBezTo>
                    <a:cubicBezTo>
                      <a:pt x="12350" y="583"/>
                      <a:pt x="11565" y="0"/>
                      <a:pt x="10882"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91;p40">
                <a:extLst>
                  <a:ext uri="{FF2B5EF4-FFF2-40B4-BE49-F238E27FC236}">
                    <a16:creationId xmlns:a16="http://schemas.microsoft.com/office/drawing/2014/main" id="{C40CC4F1-A786-6A08-5F8E-977F80729BB3}"/>
                  </a:ext>
                </a:extLst>
              </p:cNvPr>
              <p:cNvSpPr/>
              <p:nvPr/>
            </p:nvSpPr>
            <p:spPr>
              <a:xfrm>
                <a:off x="5809575" y="864300"/>
                <a:ext cx="291725" cy="346550"/>
              </a:xfrm>
              <a:custGeom>
                <a:avLst/>
                <a:gdLst/>
                <a:ahLst/>
                <a:cxnLst/>
                <a:rect l="l" t="t" r="r" b="b"/>
                <a:pathLst>
                  <a:path w="11669" h="13862" extrusionOk="0">
                    <a:moveTo>
                      <a:pt x="4766" y="1"/>
                    </a:moveTo>
                    <a:cubicBezTo>
                      <a:pt x="4366" y="1"/>
                      <a:pt x="3959" y="478"/>
                      <a:pt x="3752" y="1701"/>
                    </a:cubicBezTo>
                    <a:cubicBezTo>
                      <a:pt x="3622" y="2321"/>
                      <a:pt x="3589" y="2908"/>
                      <a:pt x="3556" y="3528"/>
                    </a:cubicBezTo>
                    <a:lnTo>
                      <a:pt x="3426" y="6431"/>
                    </a:lnTo>
                    <a:cubicBezTo>
                      <a:pt x="3426" y="6431"/>
                      <a:pt x="2358" y="3894"/>
                      <a:pt x="1164" y="3894"/>
                    </a:cubicBezTo>
                    <a:cubicBezTo>
                      <a:pt x="1038" y="3894"/>
                      <a:pt x="911" y="3923"/>
                      <a:pt x="784" y="3985"/>
                    </a:cubicBezTo>
                    <a:cubicBezTo>
                      <a:pt x="1" y="4441"/>
                      <a:pt x="66" y="9824"/>
                      <a:pt x="3100" y="11194"/>
                    </a:cubicBezTo>
                    <a:cubicBezTo>
                      <a:pt x="3100" y="11194"/>
                      <a:pt x="947" y="13151"/>
                      <a:pt x="4600" y="13640"/>
                    </a:cubicBezTo>
                    <a:cubicBezTo>
                      <a:pt x="5657" y="13780"/>
                      <a:pt x="6548" y="13862"/>
                      <a:pt x="7243" y="13862"/>
                    </a:cubicBezTo>
                    <a:cubicBezTo>
                      <a:pt x="8972" y="13862"/>
                      <a:pt x="9492" y="13359"/>
                      <a:pt x="8352" y="12009"/>
                    </a:cubicBezTo>
                    <a:lnTo>
                      <a:pt x="8352" y="12009"/>
                    </a:lnTo>
                    <a:cubicBezTo>
                      <a:pt x="8352" y="12009"/>
                      <a:pt x="8353" y="12009"/>
                      <a:pt x="8356" y="12009"/>
                    </a:cubicBezTo>
                    <a:cubicBezTo>
                      <a:pt x="8495" y="12009"/>
                      <a:pt x="11669" y="11916"/>
                      <a:pt x="11222" y="3332"/>
                    </a:cubicBezTo>
                    <a:cubicBezTo>
                      <a:pt x="11157" y="2876"/>
                      <a:pt x="11059" y="2354"/>
                      <a:pt x="10635" y="2158"/>
                    </a:cubicBezTo>
                    <a:cubicBezTo>
                      <a:pt x="10577" y="2130"/>
                      <a:pt x="10514" y="2116"/>
                      <a:pt x="10448" y="2116"/>
                    </a:cubicBezTo>
                    <a:cubicBezTo>
                      <a:pt x="9883" y="2116"/>
                      <a:pt x="9052" y="3161"/>
                      <a:pt x="8352" y="6138"/>
                    </a:cubicBezTo>
                    <a:cubicBezTo>
                      <a:pt x="8352" y="6138"/>
                      <a:pt x="9493" y="201"/>
                      <a:pt x="7797" y="201"/>
                    </a:cubicBezTo>
                    <a:cubicBezTo>
                      <a:pt x="7471" y="201"/>
                      <a:pt x="7177" y="429"/>
                      <a:pt x="7014" y="723"/>
                    </a:cubicBezTo>
                    <a:cubicBezTo>
                      <a:pt x="6688" y="1277"/>
                      <a:pt x="6068" y="3952"/>
                      <a:pt x="5872" y="5909"/>
                    </a:cubicBezTo>
                    <a:cubicBezTo>
                      <a:pt x="5872" y="5909"/>
                      <a:pt x="6068" y="2191"/>
                      <a:pt x="5677" y="951"/>
                    </a:cubicBezTo>
                    <a:cubicBezTo>
                      <a:pt x="5477" y="382"/>
                      <a:pt x="5124" y="1"/>
                      <a:pt x="4766"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92;p40">
                <a:extLst>
                  <a:ext uri="{FF2B5EF4-FFF2-40B4-BE49-F238E27FC236}">
                    <a16:creationId xmlns:a16="http://schemas.microsoft.com/office/drawing/2014/main" id="{DA0ABDD5-ABEC-A8A8-D254-6537734EF357}"/>
                  </a:ext>
                </a:extLst>
              </p:cNvPr>
              <p:cNvSpPr/>
              <p:nvPr/>
            </p:nvSpPr>
            <p:spPr>
              <a:xfrm>
                <a:off x="5928650" y="1008750"/>
                <a:ext cx="119075" cy="17150"/>
              </a:xfrm>
              <a:custGeom>
                <a:avLst/>
                <a:gdLst/>
                <a:ahLst/>
                <a:cxnLst/>
                <a:rect l="l" t="t" r="r" b="b"/>
                <a:pathLst>
                  <a:path w="4763" h="686" fill="none" extrusionOk="0">
                    <a:moveTo>
                      <a:pt x="0" y="1"/>
                    </a:moveTo>
                    <a:lnTo>
                      <a:pt x="4763" y="686"/>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93;p40">
                <a:extLst>
                  <a:ext uri="{FF2B5EF4-FFF2-40B4-BE49-F238E27FC236}">
                    <a16:creationId xmlns:a16="http://schemas.microsoft.com/office/drawing/2014/main" id="{79B02FB8-F8E6-0B49-F26B-FDE3662BDE19}"/>
                  </a:ext>
                </a:extLst>
              </p:cNvPr>
              <p:cNvSpPr/>
              <p:nvPr/>
            </p:nvSpPr>
            <p:spPr>
              <a:xfrm>
                <a:off x="5899300" y="1037300"/>
                <a:ext cx="72600" cy="72600"/>
              </a:xfrm>
              <a:custGeom>
                <a:avLst/>
                <a:gdLst/>
                <a:ahLst/>
                <a:cxnLst/>
                <a:rect l="l" t="t" r="r" b="b"/>
                <a:pathLst>
                  <a:path w="2904" h="2904" fill="none" extrusionOk="0">
                    <a:moveTo>
                      <a:pt x="0" y="0"/>
                    </a:moveTo>
                    <a:cubicBezTo>
                      <a:pt x="0" y="0"/>
                      <a:pt x="2903" y="294"/>
                      <a:pt x="2642" y="290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94;p40">
                <a:extLst>
                  <a:ext uri="{FF2B5EF4-FFF2-40B4-BE49-F238E27FC236}">
                    <a16:creationId xmlns:a16="http://schemas.microsoft.com/office/drawing/2014/main" id="{43EB1E93-E6F8-4019-607D-B9D01506B541}"/>
                  </a:ext>
                </a:extLst>
              </p:cNvPr>
              <p:cNvSpPr/>
              <p:nvPr/>
            </p:nvSpPr>
            <p:spPr>
              <a:xfrm>
                <a:off x="5889500" y="1145750"/>
                <a:ext cx="48150" cy="9000"/>
              </a:xfrm>
              <a:custGeom>
                <a:avLst/>
                <a:gdLst/>
                <a:ahLst/>
                <a:cxnLst/>
                <a:rect l="l" t="t" r="r" b="b"/>
                <a:pathLst>
                  <a:path w="1926" h="360" fill="none" extrusionOk="0">
                    <a:moveTo>
                      <a:pt x="1925" y="327"/>
                    </a:moveTo>
                    <a:cubicBezTo>
                      <a:pt x="1697" y="360"/>
                      <a:pt x="1273" y="360"/>
                      <a:pt x="881" y="262"/>
                    </a:cubicBezTo>
                    <a:cubicBezTo>
                      <a:pt x="523" y="197"/>
                      <a:pt x="229" y="99"/>
                      <a:pt x="1" y="1"/>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95;p40">
                <a:extLst>
                  <a:ext uri="{FF2B5EF4-FFF2-40B4-BE49-F238E27FC236}">
                    <a16:creationId xmlns:a16="http://schemas.microsoft.com/office/drawing/2014/main" id="{B57E2EE2-1F73-ED01-F9C0-7C6BAC6F83C8}"/>
                  </a:ext>
                </a:extLst>
              </p:cNvPr>
              <p:cNvSpPr/>
              <p:nvPr/>
            </p:nvSpPr>
            <p:spPr>
              <a:xfrm>
                <a:off x="5986550" y="1161250"/>
                <a:ext cx="31825" cy="3300"/>
              </a:xfrm>
              <a:custGeom>
                <a:avLst/>
                <a:gdLst/>
                <a:ahLst/>
                <a:cxnLst/>
                <a:rect l="l" t="t" r="r" b="b"/>
                <a:pathLst>
                  <a:path w="1273" h="132" fill="none" extrusionOk="0">
                    <a:moveTo>
                      <a:pt x="0" y="1"/>
                    </a:moveTo>
                    <a:lnTo>
                      <a:pt x="1273" y="13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96;p40">
                <a:extLst>
                  <a:ext uri="{FF2B5EF4-FFF2-40B4-BE49-F238E27FC236}">
                    <a16:creationId xmlns:a16="http://schemas.microsoft.com/office/drawing/2014/main" id="{BE7E3CC1-A823-C478-4B90-662DEED30293}"/>
                  </a:ext>
                </a:extLst>
              </p:cNvPr>
              <p:cNvSpPr/>
              <p:nvPr/>
            </p:nvSpPr>
            <p:spPr>
              <a:xfrm>
                <a:off x="3995100" y="1520125"/>
                <a:ext cx="523875" cy="846450"/>
              </a:xfrm>
              <a:custGeom>
                <a:avLst/>
                <a:gdLst/>
                <a:ahLst/>
                <a:cxnLst/>
                <a:rect l="l" t="t" r="r" b="b"/>
                <a:pathLst>
                  <a:path w="20955" h="33858" extrusionOk="0">
                    <a:moveTo>
                      <a:pt x="6924" y="1"/>
                    </a:moveTo>
                    <a:cubicBezTo>
                      <a:pt x="4561" y="1"/>
                      <a:pt x="2312" y="917"/>
                      <a:pt x="1371" y="3391"/>
                    </a:cubicBezTo>
                    <a:cubicBezTo>
                      <a:pt x="1" y="7142"/>
                      <a:pt x="1338" y="11807"/>
                      <a:pt x="2773" y="15297"/>
                    </a:cubicBezTo>
                    <a:cubicBezTo>
                      <a:pt x="3785" y="17744"/>
                      <a:pt x="4959" y="20158"/>
                      <a:pt x="6003" y="22604"/>
                    </a:cubicBezTo>
                    <a:cubicBezTo>
                      <a:pt x="6264" y="23354"/>
                      <a:pt x="6557" y="24039"/>
                      <a:pt x="6884" y="24724"/>
                    </a:cubicBezTo>
                    <a:cubicBezTo>
                      <a:pt x="979" y="27269"/>
                      <a:pt x="294" y="33858"/>
                      <a:pt x="294" y="33858"/>
                    </a:cubicBezTo>
                    <a:cubicBezTo>
                      <a:pt x="294" y="33858"/>
                      <a:pt x="11646" y="27595"/>
                      <a:pt x="11711" y="27530"/>
                    </a:cubicBezTo>
                    <a:cubicBezTo>
                      <a:pt x="9200" y="22702"/>
                      <a:pt x="8156" y="19994"/>
                      <a:pt x="6492" y="16276"/>
                    </a:cubicBezTo>
                    <a:cubicBezTo>
                      <a:pt x="5089" y="13112"/>
                      <a:pt x="3719" y="9719"/>
                      <a:pt x="3915" y="6164"/>
                    </a:cubicBezTo>
                    <a:cubicBezTo>
                      <a:pt x="3980" y="4989"/>
                      <a:pt x="4241" y="3652"/>
                      <a:pt x="5448" y="3163"/>
                    </a:cubicBezTo>
                    <a:cubicBezTo>
                      <a:pt x="5866" y="3011"/>
                      <a:pt x="6328" y="2947"/>
                      <a:pt x="6806" y="2947"/>
                    </a:cubicBezTo>
                    <a:cubicBezTo>
                      <a:pt x="7970" y="2947"/>
                      <a:pt x="9230" y="3324"/>
                      <a:pt x="10178" y="3717"/>
                    </a:cubicBezTo>
                    <a:cubicBezTo>
                      <a:pt x="13179" y="4989"/>
                      <a:pt x="15528" y="7436"/>
                      <a:pt x="17648" y="9850"/>
                    </a:cubicBezTo>
                    <a:cubicBezTo>
                      <a:pt x="17971" y="10214"/>
                      <a:pt x="18363" y="10366"/>
                      <a:pt x="18749" y="10366"/>
                    </a:cubicBezTo>
                    <a:cubicBezTo>
                      <a:pt x="19881" y="10366"/>
                      <a:pt x="20954" y="9053"/>
                      <a:pt x="20029" y="7958"/>
                    </a:cubicBezTo>
                    <a:cubicBezTo>
                      <a:pt x="17354" y="4989"/>
                      <a:pt x="14256" y="1890"/>
                      <a:pt x="10341" y="586"/>
                    </a:cubicBezTo>
                    <a:cubicBezTo>
                      <a:pt x="9268" y="221"/>
                      <a:pt x="8083" y="1"/>
                      <a:pt x="69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97;p40">
                <a:extLst>
                  <a:ext uri="{FF2B5EF4-FFF2-40B4-BE49-F238E27FC236}">
                    <a16:creationId xmlns:a16="http://schemas.microsoft.com/office/drawing/2014/main" id="{C279170E-D11D-BBB4-D5F6-57B2F836516D}"/>
                  </a:ext>
                </a:extLst>
              </p:cNvPr>
              <p:cNvSpPr/>
              <p:nvPr/>
            </p:nvSpPr>
            <p:spPr>
              <a:xfrm>
                <a:off x="5497350" y="1819350"/>
                <a:ext cx="513700" cy="865275"/>
              </a:xfrm>
              <a:custGeom>
                <a:avLst/>
                <a:gdLst/>
                <a:ahLst/>
                <a:cxnLst/>
                <a:rect l="l" t="t" r="r" b="b"/>
                <a:pathLst>
                  <a:path w="20548" h="34611" extrusionOk="0">
                    <a:moveTo>
                      <a:pt x="12254" y="1"/>
                    </a:moveTo>
                    <a:cubicBezTo>
                      <a:pt x="8486" y="1"/>
                      <a:pt x="4752" y="1604"/>
                      <a:pt x="1464" y="3263"/>
                    </a:cubicBezTo>
                    <a:cubicBezTo>
                      <a:pt x="0" y="3995"/>
                      <a:pt x="894" y="6040"/>
                      <a:pt x="2257" y="6040"/>
                    </a:cubicBezTo>
                    <a:cubicBezTo>
                      <a:pt x="2473" y="6040"/>
                      <a:pt x="2700" y="5988"/>
                      <a:pt x="2932" y="5872"/>
                    </a:cubicBezTo>
                    <a:cubicBezTo>
                      <a:pt x="5803" y="4437"/>
                      <a:pt x="8934" y="3067"/>
                      <a:pt x="12164" y="3002"/>
                    </a:cubicBezTo>
                    <a:cubicBezTo>
                      <a:pt x="12242" y="3000"/>
                      <a:pt x="12321" y="2999"/>
                      <a:pt x="12402" y="2999"/>
                    </a:cubicBezTo>
                    <a:cubicBezTo>
                      <a:pt x="13841" y="2999"/>
                      <a:pt x="15682" y="3286"/>
                      <a:pt x="16763" y="4274"/>
                    </a:cubicBezTo>
                    <a:cubicBezTo>
                      <a:pt x="17742" y="5187"/>
                      <a:pt x="17448" y="6525"/>
                      <a:pt x="17057" y="7667"/>
                    </a:cubicBezTo>
                    <a:cubicBezTo>
                      <a:pt x="15915" y="10994"/>
                      <a:pt x="13371" y="13669"/>
                      <a:pt x="10859" y="16050"/>
                    </a:cubicBezTo>
                    <a:cubicBezTo>
                      <a:pt x="7923" y="18888"/>
                      <a:pt x="5933" y="20943"/>
                      <a:pt x="1791" y="24531"/>
                    </a:cubicBezTo>
                    <a:cubicBezTo>
                      <a:pt x="1791" y="24531"/>
                      <a:pt x="1791" y="24531"/>
                      <a:pt x="1791" y="24531"/>
                    </a:cubicBezTo>
                    <a:cubicBezTo>
                      <a:pt x="1915" y="24531"/>
                      <a:pt x="10076" y="34611"/>
                      <a:pt x="10076" y="34611"/>
                    </a:cubicBezTo>
                    <a:cubicBezTo>
                      <a:pt x="10076" y="34611"/>
                      <a:pt x="11903" y="28217"/>
                      <a:pt x="7336" y="23683"/>
                    </a:cubicBezTo>
                    <a:cubicBezTo>
                      <a:pt x="7891" y="23161"/>
                      <a:pt x="8445" y="22639"/>
                      <a:pt x="8967" y="22052"/>
                    </a:cubicBezTo>
                    <a:cubicBezTo>
                      <a:pt x="10859" y="20193"/>
                      <a:pt x="12849" y="18399"/>
                      <a:pt x="14675" y="16507"/>
                    </a:cubicBezTo>
                    <a:cubicBezTo>
                      <a:pt x="17285" y="13832"/>
                      <a:pt x="20319" y="9983"/>
                      <a:pt x="20449" y="6036"/>
                    </a:cubicBezTo>
                    <a:cubicBezTo>
                      <a:pt x="20547" y="2089"/>
                      <a:pt x="16600" y="294"/>
                      <a:pt x="13175" y="34"/>
                    </a:cubicBezTo>
                    <a:cubicBezTo>
                      <a:pt x="12868" y="11"/>
                      <a:pt x="12561" y="1"/>
                      <a:pt x="122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98;p40">
                <a:extLst>
                  <a:ext uri="{FF2B5EF4-FFF2-40B4-BE49-F238E27FC236}">
                    <a16:creationId xmlns:a16="http://schemas.microsoft.com/office/drawing/2014/main" id="{69910952-AAF1-7459-5CCF-F27E54DBAB4C}"/>
                  </a:ext>
                </a:extLst>
              </p:cNvPr>
              <p:cNvSpPr/>
              <p:nvPr/>
            </p:nvSpPr>
            <p:spPr>
              <a:xfrm>
                <a:off x="4400400" y="1056800"/>
                <a:ext cx="1343150" cy="1319500"/>
              </a:xfrm>
              <a:custGeom>
                <a:avLst/>
                <a:gdLst/>
                <a:ahLst/>
                <a:cxnLst/>
                <a:rect l="l" t="t" r="r" b="b"/>
                <a:pathLst>
                  <a:path w="53726" h="52780" extrusionOk="0">
                    <a:moveTo>
                      <a:pt x="12233" y="24305"/>
                    </a:moveTo>
                    <a:lnTo>
                      <a:pt x="12201" y="24533"/>
                    </a:lnTo>
                    <a:cubicBezTo>
                      <a:pt x="12233" y="24468"/>
                      <a:pt x="12233" y="24370"/>
                      <a:pt x="12233" y="24305"/>
                    </a:cubicBezTo>
                    <a:close/>
                    <a:moveTo>
                      <a:pt x="41558" y="29394"/>
                    </a:moveTo>
                    <a:cubicBezTo>
                      <a:pt x="41558" y="29426"/>
                      <a:pt x="41558" y="29492"/>
                      <a:pt x="41526" y="29524"/>
                    </a:cubicBezTo>
                    <a:cubicBezTo>
                      <a:pt x="41526" y="29492"/>
                      <a:pt x="41526" y="29426"/>
                      <a:pt x="41558" y="29394"/>
                    </a:cubicBezTo>
                    <a:close/>
                    <a:moveTo>
                      <a:pt x="41526" y="29524"/>
                    </a:moveTo>
                    <a:cubicBezTo>
                      <a:pt x="41526" y="29536"/>
                      <a:pt x="41522" y="29557"/>
                      <a:pt x="41516" y="29580"/>
                    </a:cubicBezTo>
                    <a:lnTo>
                      <a:pt x="41516" y="29580"/>
                    </a:lnTo>
                    <a:cubicBezTo>
                      <a:pt x="41516" y="29579"/>
                      <a:pt x="41516" y="29578"/>
                      <a:pt x="41515" y="29576"/>
                    </a:cubicBezTo>
                    <a:lnTo>
                      <a:pt x="41515" y="29576"/>
                    </a:lnTo>
                    <a:lnTo>
                      <a:pt x="41526" y="29524"/>
                    </a:lnTo>
                    <a:close/>
                    <a:moveTo>
                      <a:pt x="41493" y="29687"/>
                    </a:moveTo>
                    <a:cubicBezTo>
                      <a:pt x="41493" y="29753"/>
                      <a:pt x="41493" y="29818"/>
                      <a:pt x="41428" y="29851"/>
                    </a:cubicBezTo>
                    <a:lnTo>
                      <a:pt x="41493" y="29687"/>
                    </a:lnTo>
                    <a:close/>
                    <a:moveTo>
                      <a:pt x="41037" y="31221"/>
                    </a:moveTo>
                    <a:cubicBezTo>
                      <a:pt x="41037" y="31286"/>
                      <a:pt x="41004" y="31286"/>
                      <a:pt x="41004" y="31318"/>
                    </a:cubicBezTo>
                    <a:cubicBezTo>
                      <a:pt x="41004" y="31286"/>
                      <a:pt x="41004" y="31286"/>
                      <a:pt x="41037" y="31221"/>
                    </a:cubicBezTo>
                    <a:close/>
                    <a:moveTo>
                      <a:pt x="27826" y="11322"/>
                    </a:moveTo>
                    <a:cubicBezTo>
                      <a:pt x="27989" y="11322"/>
                      <a:pt x="28152" y="11322"/>
                      <a:pt x="28315" y="11355"/>
                    </a:cubicBezTo>
                    <a:lnTo>
                      <a:pt x="28511" y="11355"/>
                    </a:lnTo>
                    <a:cubicBezTo>
                      <a:pt x="28576" y="11355"/>
                      <a:pt x="28641" y="11355"/>
                      <a:pt x="28706" y="11420"/>
                    </a:cubicBezTo>
                    <a:lnTo>
                      <a:pt x="29163" y="11420"/>
                    </a:lnTo>
                    <a:cubicBezTo>
                      <a:pt x="29196" y="11420"/>
                      <a:pt x="29293" y="11420"/>
                      <a:pt x="29326" y="11453"/>
                    </a:cubicBezTo>
                    <a:lnTo>
                      <a:pt x="29587" y="11453"/>
                    </a:lnTo>
                    <a:cubicBezTo>
                      <a:pt x="29620" y="11453"/>
                      <a:pt x="29652" y="11453"/>
                      <a:pt x="29685" y="11486"/>
                    </a:cubicBezTo>
                    <a:cubicBezTo>
                      <a:pt x="29750" y="11486"/>
                      <a:pt x="29783" y="11486"/>
                      <a:pt x="29815" y="11518"/>
                    </a:cubicBezTo>
                    <a:cubicBezTo>
                      <a:pt x="29848" y="11518"/>
                      <a:pt x="29946" y="11518"/>
                      <a:pt x="29978" y="11583"/>
                    </a:cubicBezTo>
                    <a:cubicBezTo>
                      <a:pt x="30109" y="11616"/>
                      <a:pt x="30239" y="11616"/>
                      <a:pt x="30337" y="11649"/>
                    </a:cubicBezTo>
                    <a:cubicBezTo>
                      <a:pt x="30435" y="11681"/>
                      <a:pt x="30500" y="11681"/>
                      <a:pt x="30598" y="11681"/>
                    </a:cubicBezTo>
                    <a:lnTo>
                      <a:pt x="30663" y="11681"/>
                    </a:lnTo>
                    <a:cubicBezTo>
                      <a:pt x="30761" y="11681"/>
                      <a:pt x="30827" y="11746"/>
                      <a:pt x="30924" y="11779"/>
                    </a:cubicBezTo>
                    <a:cubicBezTo>
                      <a:pt x="30990" y="11812"/>
                      <a:pt x="31120" y="11812"/>
                      <a:pt x="31218" y="11844"/>
                    </a:cubicBezTo>
                    <a:lnTo>
                      <a:pt x="31251" y="11844"/>
                    </a:lnTo>
                    <a:cubicBezTo>
                      <a:pt x="31283" y="11844"/>
                      <a:pt x="31316" y="11844"/>
                      <a:pt x="31316" y="11910"/>
                    </a:cubicBezTo>
                    <a:cubicBezTo>
                      <a:pt x="31414" y="11942"/>
                      <a:pt x="31479" y="11942"/>
                      <a:pt x="31609" y="11975"/>
                    </a:cubicBezTo>
                    <a:lnTo>
                      <a:pt x="31642" y="11975"/>
                    </a:lnTo>
                    <a:lnTo>
                      <a:pt x="31740" y="12007"/>
                    </a:lnTo>
                    <a:cubicBezTo>
                      <a:pt x="31773" y="12007"/>
                      <a:pt x="31870" y="12073"/>
                      <a:pt x="31903" y="12073"/>
                    </a:cubicBezTo>
                    <a:cubicBezTo>
                      <a:pt x="32360" y="12236"/>
                      <a:pt x="32751" y="12399"/>
                      <a:pt x="33208" y="12595"/>
                    </a:cubicBezTo>
                    <a:lnTo>
                      <a:pt x="33240" y="12595"/>
                    </a:lnTo>
                    <a:cubicBezTo>
                      <a:pt x="33371" y="12627"/>
                      <a:pt x="33501" y="12725"/>
                      <a:pt x="33599" y="12758"/>
                    </a:cubicBezTo>
                    <a:cubicBezTo>
                      <a:pt x="33730" y="12790"/>
                      <a:pt x="33828" y="12888"/>
                      <a:pt x="33925" y="12921"/>
                    </a:cubicBezTo>
                    <a:cubicBezTo>
                      <a:pt x="34089" y="12986"/>
                      <a:pt x="34317" y="13117"/>
                      <a:pt x="34480" y="13214"/>
                    </a:cubicBezTo>
                    <a:cubicBezTo>
                      <a:pt x="34513" y="13214"/>
                      <a:pt x="34513" y="13214"/>
                      <a:pt x="34513" y="13247"/>
                    </a:cubicBezTo>
                    <a:cubicBezTo>
                      <a:pt x="34676" y="13312"/>
                      <a:pt x="34839" y="13443"/>
                      <a:pt x="35002" y="13541"/>
                    </a:cubicBezTo>
                    <a:cubicBezTo>
                      <a:pt x="35035" y="13573"/>
                      <a:pt x="35132" y="13606"/>
                      <a:pt x="35165" y="13638"/>
                    </a:cubicBezTo>
                    <a:cubicBezTo>
                      <a:pt x="35198" y="13704"/>
                      <a:pt x="35295" y="13736"/>
                      <a:pt x="35328" y="13769"/>
                    </a:cubicBezTo>
                    <a:cubicBezTo>
                      <a:pt x="35393" y="13802"/>
                      <a:pt x="35491" y="13867"/>
                      <a:pt x="35524" y="13932"/>
                    </a:cubicBezTo>
                    <a:cubicBezTo>
                      <a:pt x="35556" y="13965"/>
                      <a:pt x="35622" y="13965"/>
                      <a:pt x="35654" y="14030"/>
                    </a:cubicBezTo>
                    <a:cubicBezTo>
                      <a:pt x="35785" y="14095"/>
                      <a:pt x="35850" y="14193"/>
                      <a:pt x="35980" y="14258"/>
                    </a:cubicBezTo>
                    <a:cubicBezTo>
                      <a:pt x="36144" y="14389"/>
                      <a:pt x="36307" y="14519"/>
                      <a:pt x="36470" y="14682"/>
                    </a:cubicBezTo>
                    <a:cubicBezTo>
                      <a:pt x="36633" y="14780"/>
                      <a:pt x="36796" y="14943"/>
                      <a:pt x="36959" y="15074"/>
                    </a:cubicBezTo>
                    <a:cubicBezTo>
                      <a:pt x="37155" y="15237"/>
                      <a:pt x="37318" y="15400"/>
                      <a:pt x="37481" y="15596"/>
                    </a:cubicBezTo>
                    <a:lnTo>
                      <a:pt x="37514" y="15661"/>
                    </a:lnTo>
                    <a:lnTo>
                      <a:pt x="37742" y="15857"/>
                    </a:lnTo>
                    <a:lnTo>
                      <a:pt x="37905" y="16020"/>
                    </a:lnTo>
                    <a:cubicBezTo>
                      <a:pt x="37938" y="16052"/>
                      <a:pt x="37970" y="16150"/>
                      <a:pt x="38068" y="16183"/>
                    </a:cubicBezTo>
                    <a:cubicBezTo>
                      <a:pt x="38264" y="16379"/>
                      <a:pt x="38427" y="16574"/>
                      <a:pt x="38590" y="16835"/>
                    </a:cubicBezTo>
                    <a:lnTo>
                      <a:pt x="39308" y="17814"/>
                    </a:lnTo>
                    <a:cubicBezTo>
                      <a:pt x="39406" y="17977"/>
                      <a:pt x="39536" y="18140"/>
                      <a:pt x="39601" y="18270"/>
                    </a:cubicBezTo>
                    <a:cubicBezTo>
                      <a:pt x="39699" y="18336"/>
                      <a:pt x="39732" y="18466"/>
                      <a:pt x="39764" y="18531"/>
                    </a:cubicBezTo>
                    <a:cubicBezTo>
                      <a:pt x="39797" y="18597"/>
                      <a:pt x="39862" y="18662"/>
                      <a:pt x="39862" y="18695"/>
                    </a:cubicBezTo>
                    <a:cubicBezTo>
                      <a:pt x="39862" y="18760"/>
                      <a:pt x="39862" y="18760"/>
                      <a:pt x="39895" y="18760"/>
                    </a:cubicBezTo>
                    <a:cubicBezTo>
                      <a:pt x="39928" y="18858"/>
                      <a:pt x="40025" y="18955"/>
                      <a:pt x="40058" y="19086"/>
                    </a:cubicBezTo>
                    <a:cubicBezTo>
                      <a:pt x="40058" y="19086"/>
                      <a:pt x="40058" y="19119"/>
                      <a:pt x="40091" y="19119"/>
                    </a:cubicBezTo>
                    <a:cubicBezTo>
                      <a:pt x="40123" y="19151"/>
                      <a:pt x="40123" y="19184"/>
                      <a:pt x="40188" y="19249"/>
                    </a:cubicBezTo>
                    <a:cubicBezTo>
                      <a:pt x="40221" y="19282"/>
                      <a:pt x="40221" y="19314"/>
                      <a:pt x="40254" y="19412"/>
                    </a:cubicBezTo>
                    <a:cubicBezTo>
                      <a:pt x="40286" y="19477"/>
                      <a:pt x="40352" y="19608"/>
                      <a:pt x="40384" y="19673"/>
                    </a:cubicBezTo>
                    <a:cubicBezTo>
                      <a:pt x="40417" y="19738"/>
                      <a:pt x="40417" y="19771"/>
                      <a:pt x="40449" y="19804"/>
                    </a:cubicBezTo>
                    <a:cubicBezTo>
                      <a:pt x="40515" y="19934"/>
                      <a:pt x="40580" y="20065"/>
                      <a:pt x="40613" y="20130"/>
                    </a:cubicBezTo>
                    <a:cubicBezTo>
                      <a:pt x="40678" y="20260"/>
                      <a:pt x="40710" y="20391"/>
                      <a:pt x="40743" y="20456"/>
                    </a:cubicBezTo>
                    <a:cubicBezTo>
                      <a:pt x="40841" y="20652"/>
                      <a:pt x="40906" y="20913"/>
                      <a:pt x="41004" y="21141"/>
                    </a:cubicBezTo>
                    <a:cubicBezTo>
                      <a:pt x="41069" y="21402"/>
                      <a:pt x="41167" y="21598"/>
                      <a:pt x="41200" y="21859"/>
                    </a:cubicBezTo>
                    <a:cubicBezTo>
                      <a:pt x="41330" y="22283"/>
                      <a:pt x="41428" y="22772"/>
                      <a:pt x="41526" y="23261"/>
                    </a:cubicBezTo>
                    <a:cubicBezTo>
                      <a:pt x="41558" y="23392"/>
                      <a:pt x="41558" y="23522"/>
                      <a:pt x="41591" y="23653"/>
                    </a:cubicBezTo>
                    <a:cubicBezTo>
                      <a:pt x="41591" y="23751"/>
                      <a:pt x="41656" y="23881"/>
                      <a:pt x="41656" y="24012"/>
                    </a:cubicBezTo>
                    <a:cubicBezTo>
                      <a:pt x="41689" y="24240"/>
                      <a:pt x="41722" y="24501"/>
                      <a:pt x="41722" y="24794"/>
                    </a:cubicBezTo>
                    <a:cubicBezTo>
                      <a:pt x="41722" y="25023"/>
                      <a:pt x="41754" y="25219"/>
                      <a:pt x="41754" y="25479"/>
                    </a:cubicBezTo>
                    <a:lnTo>
                      <a:pt x="41754" y="25512"/>
                    </a:lnTo>
                    <a:lnTo>
                      <a:pt x="41754" y="26197"/>
                    </a:lnTo>
                    <a:lnTo>
                      <a:pt x="41754" y="26621"/>
                    </a:lnTo>
                    <a:cubicBezTo>
                      <a:pt x="41754" y="26752"/>
                      <a:pt x="41754" y="26915"/>
                      <a:pt x="41722" y="27013"/>
                    </a:cubicBezTo>
                    <a:cubicBezTo>
                      <a:pt x="41722" y="27143"/>
                      <a:pt x="41722" y="27274"/>
                      <a:pt x="41689" y="27437"/>
                    </a:cubicBezTo>
                    <a:cubicBezTo>
                      <a:pt x="41689" y="27567"/>
                      <a:pt x="41656" y="27730"/>
                      <a:pt x="41656" y="27828"/>
                    </a:cubicBezTo>
                    <a:cubicBezTo>
                      <a:pt x="41656" y="27959"/>
                      <a:pt x="41591" y="28089"/>
                      <a:pt x="41591" y="28252"/>
                    </a:cubicBezTo>
                    <a:cubicBezTo>
                      <a:pt x="41558" y="28448"/>
                      <a:pt x="41526" y="28611"/>
                      <a:pt x="41526" y="28807"/>
                    </a:cubicBezTo>
                    <a:cubicBezTo>
                      <a:pt x="41493" y="28937"/>
                      <a:pt x="41493" y="29068"/>
                      <a:pt x="41428" y="29198"/>
                    </a:cubicBezTo>
                    <a:cubicBezTo>
                      <a:pt x="41428" y="29231"/>
                      <a:pt x="41395" y="29263"/>
                      <a:pt x="41395" y="29296"/>
                    </a:cubicBezTo>
                    <a:cubicBezTo>
                      <a:pt x="41395" y="29361"/>
                      <a:pt x="41395" y="29394"/>
                      <a:pt x="41363" y="29426"/>
                    </a:cubicBezTo>
                    <a:cubicBezTo>
                      <a:pt x="41363" y="29459"/>
                      <a:pt x="41363" y="29524"/>
                      <a:pt x="41330" y="29557"/>
                    </a:cubicBezTo>
                    <a:cubicBezTo>
                      <a:pt x="41330" y="29590"/>
                      <a:pt x="41265" y="29687"/>
                      <a:pt x="41265" y="29720"/>
                    </a:cubicBezTo>
                    <a:cubicBezTo>
                      <a:pt x="41265" y="29753"/>
                      <a:pt x="41232" y="29851"/>
                      <a:pt x="41232" y="29883"/>
                    </a:cubicBezTo>
                    <a:cubicBezTo>
                      <a:pt x="41232" y="29948"/>
                      <a:pt x="41200" y="30046"/>
                      <a:pt x="41200" y="30079"/>
                    </a:cubicBezTo>
                    <a:cubicBezTo>
                      <a:pt x="41102" y="30275"/>
                      <a:pt x="41069" y="30536"/>
                      <a:pt x="41004" y="30764"/>
                    </a:cubicBezTo>
                    <a:cubicBezTo>
                      <a:pt x="40939" y="30894"/>
                      <a:pt x="40906" y="31057"/>
                      <a:pt x="40841" y="31188"/>
                    </a:cubicBezTo>
                    <a:lnTo>
                      <a:pt x="40841" y="31253"/>
                    </a:lnTo>
                    <a:cubicBezTo>
                      <a:pt x="40841" y="31318"/>
                      <a:pt x="40841" y="31318"/>
                      <a:pt x="40776" y="31351"/>
                    </a:cubicBezTo>
                    <a:lnTo>
                      <a:pt x="40743" y="31416"/>
                    </a:lnTo>
                    <a:cubicBezTo>
                      <a:pt x="40678" y="31579"/>
                      <a:pt x="40613" y="31742"/>
                      <a:pt x="40547" y="31906"/>
                    </a:cubicBezTo>
                    <a:cubicBezTo>
                      <a:pt x="40449" y="32134"/>
                      <a:pt x="40319" y="32362"/>
                      <a:pt x="40254" y="32558"/>
                    </a:cubicBezTo>
                    <a:cubicBezTo>
                      <a:pt x="40188" y="32688"/>
                      <a:pt x="40123" y="32852"/>
                      <a:pt x="40058" y="33015"/>
                    </a:cubicBezTo>
                    <a:cubicBezTo>
                      <a:pt x="39699" y="33765"/>
                      <a:pt x="39242" y="34483"/>
                      <a:pt x="38688" y="35168"/>
                    </a:cubicBezTo>
                    <a:cubicBezTo>
                      <a:pt x="38590" y="35331"/>
                      <a:pt x="38427" y="35559"/>
                      <a:pt x="38297" y="35722"/>
                    </a:cubicBezTo>
                    <a:cubicBezTo>
                      <a:pt x="37122" y="37125"/>
                      <a:pt x="35720" y="38266"/>
                      <a:pt x="34219" y="39147"/>
                    </a:cubicBezTo>
                    <a:cubicBezTo>
                      <a:pt x="34089" y="39212"/>
                      <a:pt x="33958" y="39245"/>
                      <a:pt x="33893" y="39343"/>
                    </a:cubicBezTo>
                    <a:cubicBezTo>
                      <a:pt x="33893" y="39343"/>
                      <a:pt x="33860" y="39343"/>
                      <a:pt x="33860" y="39376"/>
                    </a:cubicBezTo>
                    <a:cubicBezTo>
                      <a:pt x="33697" y="39473"/>
                      <a:pt x="33469" y="39571"/>
                      <a:pt x="33306" y="39669"/>
                    </a:cubicBezTo>
                    <a:cubicBezTo>
                      <a:pt x="33143" y="39734"/>
                      <a:pt x="32947" y="39832"/>
                      <a:pt x="32784" y="39897"/>
                    </a:cubicBezTo>
                    <a:cubicBezTo>
                      <a:pt x="32751" y="39963"/>
                      <a:pt x="32653" y="39963"/>
                      <a:pt x="32621" y="39995"/>
                    </a:cubicBezTo>
                    <a:cubicBezTo>
                      <a:pt x="32458" y="40061"/>
                      <a:pt x="32294" y="40126"/>
                      <a:pt x="32131" y="40191"/>
                    </a:cubicBezTo>
                    <a:cubicBezTo>
                      <a:pt x="31936" y="40289"/>
                      <a:pt x="31740" y="40354"/>
                      <a:pt x="31512" y="40387"/>
                    </a:cubicBezTo>
                    <a:cubicBezTo>
                      <a:pt x="31414" y="40452"/>
                      <a:pt x="31251" y="40485"/>
                      <a:pt x="31120" y="40517"/>
                    </a:cubicBezTo>
                    <a:cubicBezTo>
                      <a:pt x="30957" y="40550"/>
                      <a:pt x="30794" y="40615"/>
                      <a:pt x="30598" y="40648"/>
                    </a:cubicBezTo>
                    <a:cubicBezTo>
                      <a:pt x="29554" y="40876"/>
                      <a:pt x="28511" y="41039"/>
                      <a:pt x="27434" y="41104"/>
                    </a:cubicBezTo>
                    <a:lnTo>
                      <a:pt x="26358" y="41104"/>
                    </a:lnTo>
                    <a:cubicBezTo>
                      <a:pt x="25216" y="41039"/>
                      <a:pt x="24009" y="40876"/>
                      <a:pt x="22933" y="40550"/>
                    </a:cubicBezTo>
                    <a:cubicBezTo>
                      <a:pt x="21367" y="40126"/>
                      <a:pt x="19899" y="39473"/>
                      <a:pt x="18529" y="38495"/>
                    </a:cubicBezTo>
                    <a:cubicBezTo>
                      <a:pt x="18301" y="38364"/>
                      <a:pt x="18170" y="38234"/>
                      <a:pt x="17942" y="38071"/>
                    </a:cubicBezTo>
                    <a:cubicBezTo>
                      <a:pt x="16865" y="37223"/>
                      <a:pt x="15854" y="36244"/>
                      <a:pt x="15039" y="35168"/>
                    </a:cubicBezTo>
                    <a:cubicBezTo>
                      <a:pt x="14843" y="34907"/>
                      <a:pt x="14614" y="34613"/>
                      <a:pt x="14451" y="34287"/>
                    </a:cubicBezTo>
                    <a:cubicBezTo>
                      <a:pt x="13766" y="33210"/>
                      <a:pt x="13212" y="32134"/>
                      <a:pt x="12820" y="30927"/>
                    </a:cubicBezTo>
                    <a:cubicBezTo>
                      <a:pt x="12853" y="30699"/>
                      <a:pt x="12820" y="30536"/>
                      <a:pt x="12788" y="30405"/>
                    </a:cubicBezTo>
                    <a:cubicBezTo>
                      <a:pt x="12690" y="30177"/>
                      <a:pt x="12625" y="29916"/>
                      <a:pt x="12559" y="29655"/>
                    </a:cubicBezTo>
                    <a:cubicBezTo>
                      <a:pt x="12559" y="29590"/>
                      <a:pt x="12559" y="29557"/>
                      <a:pt x="12527" y="29524"/>
                    </a:cubicBezTo>
                    <a:cubicBezTo>
                      <a:pt x="12266" y="28546"/>
                      <a:pt x="12168" y="27502"/>
                      <a:pt x="12135" y="26458"/>
                    </a:cubicBezTo>
                    <a:lnTo>
                      <a:pt x="12135" y="25936"/>
                    </a:lnTo>
                    <a:lnTo>
                      <a:pt x="12135" y="25806"/>
                    </a:lnTo>
                    <a:lnTo>
                      <a:pt x="12135" y="25447"/>
                    </a:lnTo>
                    <a:cubicBezTo>
                      <a:pt x="12135" y="25219"/>
                      <a:pt x="12168" y="25055"/>
                      <a:pt x="12168" y="24860"/>
                    </a:cubicBezTo>
                    <a:cubicBezTo>
                      <a:pt x="12168" y="24729"/>
                      <a:pt x="12201" y="24664"/>
                      <a:pt x="12201" y="24533"/>
                    </a:cubicBezTo>
                    <a:cubicBezTo>
                      <a:pt x="12201" y="24468"/>
                      <a:pt x="12201" y="24370"/>
                      <a:pt x="12233" y="24305"/>
                    </a:cubicBezTo>
                    <a:lnTo>
                      <a:pt x="12233" y="24305"/>
                    </a:lnTo>
                    <a:lnTo>
                      <a:pt x="12233" y="24305"/>
                    </a:lnTo>
                    <a:cubicBezTo>
                      <a:pt x="12298" y="24077"/>
                      <a:pt x="12298" y="23881"/>
                      <a:pt x="12331" y="23718"/>
                    </a:cubicBezTo>
                    <a:lnTo>
                      <a:pt x="12331" y="23718"/>
                    </a:lnTo>
                    <a:cubicBezTo>
                      <a:pt x="12298" y="23882"/>
                      <a:pt x="12298" y="24110"/>
                      <a:pt x="12233" y="24305"/>
                    </a:cubicBezTo>
                    <a:cubicBezTo>
                      <a:pt x="12298" y="24109"/>
                      <a:pt x="12331" y="23881"/>
                      <a:pt x="12331" y="23718"/>
                    </a:cubicBezTo>
                    <a:lnTo>
                      <a:pt x="12331" y="23718"/>
                    </a:lnTo>
                    <a:cubicBezTo>
                      <a:pt x="12331" y="23718"/>
                      <a:pt x="12331" y="23718"/>
                      <a:pt x="12331" y="23718"/>
                    </a:cubicBezTo>
                    <a:cubicBezTo>
                      <a:pt x="12331" y="23588"/>
                      <a:pt x="12364" y="23424"/>
                      <a:pt x="12396" y="23327"/>
                    </a:cubicBezTo>
                    <a:cubicBezTo>
                      <a:pt x="12462" y="23196"/>
                      <a:pt x="12462" y="23033"/>
                      <a:pt x="12494" y="22902"/>
                    </a:cubicBezTo>
                    <a:cubicBezTo>
                      <a:pt x="12527" y="22772"/>
                      <a:pt x="12527" y="22674"/>
                      <a:pt x="12559" y="22576"/>
                    </a:cubicBezTo>
                    <a:lnTo>
                      <a:pt x="12559" y="22544"/>
                    </a:lnTo>
                    <a:cubicBezTo>
                      <a:pt x="12788" y="21696"/>
                      <a:pt x="13049" y="20815"/>
                      <a:pt x="13440" y="20065"/>
                    </a:cubicBezTo>
                    <a:cubicBezTo>
                      <a:pt x="13864" y="19086"/>
                      <a:pt x="14451" y="18107"/>
                      <a:pt x="15136" y="17194"/>
                    </a:cubicBezTo>
                    <a:cubicBezTo>
                      <a:pt x="15332" y="16900"/>
                      <a:pt x="15593" y="16639"/>
                      <a:pt x="15789" y="16379"/>
                    </a:cubicBezTo>
                    <a:cubicBezTo>
                      <a:pt x="15985" y="16183"/>
                      <a:pt x="16148" y="15987"/>
                      <a:pt x="16376" y="15759"/>
                    </a:cubicBezTo>
                    <a:cubicBezTo>
                      <a:pt x="16637" y="15498"/>
                      <a:pt x="16963" y="15204"/>
                      <a:pt x="17257" y="14911"/>
                    </a:cubicBezTo>
                    <a:cubicBezTo>
                      <a:pt x="17420" y="14780"/>
                      <a:pt x="17583" y="14617"/>
                      <a:pt x="17746" y="14519"/>
                    </a:cubicBezTo>
                    <a:lnTo>
                      <a:pt x="17876" y="14389"/>
                    </a:lnTo>
                    <a:cubicBezTo>
                      <a:pt x="17876" y="14356"/>
                      <a:pt x="17909" y="14356"/>
                      <a:pt x="17942" y="14356"/>
                    </a:cubicBezTo>
                    <a:cubicBezTo>
                      <a:pt x="18040" y="14291"/>
                      <a:pt x="18105" y="14226"/>
                      <a:pt x="18203" y="14193"/>
                    </a:cubicBezTo>
                    <a:lnTo>
                      <a:pt x="18235" y="14128"/>
                    </a:lnTo>
                    <a:cubicBezTo>
                      <a:pt x="19997" y="12888"/>
                      <a:pt x="21954" y="12007"/>
                      <a:pt x="24042" y="11616"/>
                    </a:cubicBezTo>
                    <a:cubicBezTo>
                      <a:pt x="24303" y="11583"/>
                      <a:pt x="24596" y="11486"/>
                      <a:pt x="24922" y="11453"/>
                    </a:cubicBezTo>
                    <a:cubicBezTo>
                      <a:pt x="25281" y="11420"/>
                      <a:pt x="25705" y="11355"/>
                      <a:pt x="26064" y="11322"/>
                    </a:cubicBezTo>
                    <a:close/>
                    <a:moveTo>
                      <a:pt x="26019" y="0"/>
                    </a:moveTo>
                    <a:cubicBezTo>
                      <a:pt x="24001" y="0"/>
                      <a:pt x="21987" y="230"/>
                      <a:pt x="20029" y="688"/>
                    </a:cubicBezTo>
                    <a:cubicBezTo>
                      <a:pt x="18888" y="982"/>
                      <a:pt x="17746" y="1308"/>
                      <a:pt x="16637" y="1700"/>
                    </a:cubicBezTo>
                    <a:cubicBezTo>
                      <a:pt x="16441" y="1797"/>
                      <a:pt x="16180" y="1863"/>
                      <a:pt x="15985" y="1993"/>
                    </a:cubicBezTo>
                    <a:cubicBezTo>
                      <a:pt x="15463" y="2189"/>
                      <a:pt x="14973" y="2450"/>
                      <a:pt x="14484" y="2678"/>
                    </a:cubicBezTo>
                    <a:cubicBezTo>
                      <a:pt x="13734" y="3070"/>
                      <a:pt x="13049" y="3428"/>
                      <a:pt x="12364" y="3885"/>
                    </a:cubicBezTo>
                    <a:cubicBezTo>
                      <a:pt x="12331" y="3885"/>
                      <a:pt x="12331" y="3918"/>
                      <a:pt x="12266" y="3918"/>
                    </a:cubicBezTo>
                    <a:cubicBezTo>
                      <a:pt x="11679" y="4277"/>
                      <a:pt x="11059" y="4701"/>
                      <a:pt x="10504" y="5125"/>
                    </a:cubicBezTo>
                    <a:cubicBezTo>
                      <a:pt x="10211" y="5353"/>
                      <a:pt x="9885" y="5581"/>
                      <a:pt x="9591" y="5842"/>
                    </a:cubicBezTo>
                    <a:lnTo>
                      <a:pt x="9526" y="5908"/>
                    </a:lnTo>
                    <a:cubicBezTo>
                      <a:pt x="9297" y="6071"/>
                      <a:pt x="9102" y="6266"/>
                      <a:pt x="8906" y="6429"/>
                    </a:cubicBezTo>
                    <a:cubicBezTo>
                      <a:pt x="7666" y="7506"/>
                      <a:pt x="6590" y="8713"/>
                      <a:pt x="5546" y="10083"/>
                    </a:cubicBezTo>
                    <a:cubicBezTo>
                      <a:pt x="3263" y="13051"/>
                      <a:pt x="1795" y="16379"/>
                      <a:pt x="1012" y="19869"/>
                    </a:cubicBezTo>
                    <a:cubicBezTo>
                      <a:pt x="555" y="21043"/>
                      <a:pt x="392" y="22185"/>
                      <a:pt x="294" y="23294"/>
                    </a:cubicBezTo>
                    <a:cubicBezTo>
                      <a:pt x="1" y="26882"/>
                      <a:pt x="457" y="30503"/>
                      <a:pt x="1599" y="33961"/>
                    </a:cubicBezTo>
                    <a:cubicBezTo>
                      <a:pt x="1958" y="35037"/>
                      <a:pt x="2382" y="36048"/>
                      <a:pt x="2871" y="37027"/>
                    </a:cubicBezTo>
                    <a:cubicBezTo>
                      <a:pt x="2937" y="37190"/>
                      <a:pt x="3034" y="37353"/>
                      <a:pt x="3100" y="37484"/>
                    </a:cubicBezTo>
                    <a:cubicBezTo>
                      <a:pt x="3654" y="38495"/>
                      <a:pt x="4209" y="39473"/>
                      <a:pt x="4829" y="40387"/>
                    </a:cubicBezTo>
                    <a:cubicBezTo>
                      <a:pt x="4861" y="40452"/>
                      <a:pt x="4894" y="40517"/>
                      <a:pt x="4959" y="40582"/>
                    </a:cubicBezTo>
                    <a:cubicBezTo>
                      <a:pt x="6623" y="43029"/>
                      <a:pt x="8710" y="45214"/>
                      <a:pt x="11189" y="47139"/>
                    </a:cubicBezTo>
                    <a:lnTo>
                      <a:pt x="12527" y="48118"/>
                    </a:lnTo>
                    <a:cubicBezTo>
                      <a:pt x="14256" y="49259"/>
                      <a:pt x="16082" y="50173"/>
                      <a:pt x="17942" y="50923"/>
                    </a:cubicBezTo>
                    <a:cubicBezTo>
                      <a:pt x="19018" y="51347"/>
                      <a:pt x="20127" y="51673"/>
                      <a:pt x="21171" y="51934"/>
                    </a:cubicBezTo>
                    <a:lnTo>
                      <a:pt x="21204" y="51934"/>
                    </a:lnTo>
                    <a:cubicBezTo>
                      <a:pt x="23413" y="52503"/>
                      <a:pt x="25656" y="52780"/>
                      <a:pt x="27878" y="52780"/>
                    </a:cubicBezTo>
                    <a:cubicBezTo>
                      <a:pt x="31006" y="52780"/>
                      <a:pt x="34093" y="52233"/>
                      <a:pt x="36992" y="51184"/>
                    </a:cubicBezTo>
                    <a:cubicBezTo>
                      <a:pt x="37090" y="51119"/>
                      <a:pt x="37155" y="51086"/>
                      <a:pt x="37253" y="51086"/>
                    </a:cubicBezTo>
                    <a:cubicBezTo>
                      <a:pt x="38297" y="50695"/>
                      <a:pt x="39373" y="50205"/>
                      <a:pt x="40384" y="49651"/>
                    </a:cubicBezTo>
                    <a:cubicBezTo>
                      <a:pt x="40449" y="49618"/>
                      <a:pt x="40515" y="49586"/>
                      <a:pt x="40580" y="49553"/>
                    </a:cubicBezTo>
                    <a:cubicBezTo>
                      <a:pt x="43548" y="47857"/>
                      <a:pt x="46256" y="45573"/>
                      <a:pt x="48441" y="42735"/>
                    </a:cubicBezTo>
                    <a:cubicBezTo>
                      <a:pt x="50170" y="40485"/>
                      <a:pt x="51442" y="38038"/>
                      <a:pt x="52290" y="35461"/>
                    </a:cubicBezTo>
                    <a:cubicBezTo>
                      <a:pt x="52649" y="34385"/>
                      <a:pt x="52943" y="33276"/>
                      <a:pt x="53139" y="32167"/>
                    </a:cubicBezTo>
                    <a:cubicBezTo>
                      <a:pt x="53660" y="29394"/>
                      <a:pt x="53726" y="26589"/>
                      <a:pt x="53334" y="23816"/>
                    </a:cubicBezTo>
                    <a:cubicBezTo>
                      <a:pt x="53302" y="23522"/>
                      <a:pt x="53269" y="23261"/>
                      <a:pt x="53236" y="23000"/>
                    </a:cubicBezTo>
                    <a:lnTo>
                      <a:pt x="53106" y="22250"/>
                    </a:lnTo>
                    <a:cubicBezTo>
                      <a:pt x="53073" y="21957"/>
                      <a:pt x="52975" y="21630"/>
                      <a:pt x="52910" y="21369"/>
                    </a:cubicBezTo>
                    <a:cubicBezTo>
                      <a:pt x="52845" y="21108"/>
                      <a:pt x="52780" y="20815"/>
                      <a:pt x="52682" y="20586"/>
                    </a:cubicBezTo>
                    <a:cubicBezTo>
                      <a:pt x="52421" y="19510"/>
                      <a:pt x="52095" y="18466"/>
                      <a:pt x="51671" y="17455"/>
                    </a:cubicBezTo>
                    <a:lnTo>
                      <a:pt x="51442" y="16835"/>
                    </a:lnTo>
                    <a:cubicBezTo>
                      <a:pt x="51312" y="16574"/>
                      <a:pt x="51214" y="16346"/>
                      <a:pt x="51116" y="16085"/>
                    </a:cubicBezTo>
                    <a:cubicBezTo>
                      <a:pt x="51051" y="16020"/>
                      <a:pt x="51051" y="15987"/>
                      <a:pt x="51018" y="15889"/>
                    </a:cubicBezTo>
                    <a:cubicBezTo>
                      <a:pt x="50888" y="15693"/>
                      <a:pt x="50823" y="15433"/>
                      <a:pt x="50692" y="15237"/>
                    </a:cubicBezTo>
                    <a:cubicBezTo>
                      <a:pt x="50659" y="15139"/>
                      <a:pt x="50562" y="15008"/>
                      <a:pt x="50529" y="14878"/>
                    </a:cubicBezTo>
                    <a:cubicBezTo>
                      <a:pt x="50464" y="14682"/>
                      <a:pt x="50333" y="14454"/>
                      <a:pt x="50203" y="14291"/>
                    </a:cubicBezTo>
                    <a:lnTo>
                      <a:pt x="50203" y="14258"/>
                    </a:lnTo>
                    <a:cubicBezTo>
                      <a:pt x="50040" y="13932"/>
                      <a:pt x="49844" y="13638"/>
                      <a:pt x="49681" y="13312"/>
                    </a:cubicBezTo>
                    <a:cubicBezTo>
                      <a:pt x="49583" y="13149"/>
                      <a:pt x="49485" y="12986"/>
                      <a:pt x="49355" y="12823"/>
                    </a:cubicBezTo>
                    <a:cubicBezTo>
                      <a:pt x="49355" y="12790"/>
                      <a:pt x="49322" y="12758"/>
                      <a:pt x="49257" y="12758"/>
                    </a:cubicBezTo>
                    <a:cubicBezTo>
                      <a:pt x="49159" y="12595"/>
                      <a:pt x="49028" y="12399"/>
                      <a:pt x="48898" y="12236"/>
                    </a:cubicBezTo>
                    <a:cubicBezTo>
                      <a:pt x="48767" y="12007"/>
                      <a:pt x="48604" y="11812"/>
                      <a:pt x="48441" y="11616"/>
                    </a:cubicBezTo>
                    <a:cubicBezTo>
                      <a:pt x="48180" y="11257"/>
                      <a:pt x="47887" y="10833"/>
                      <a:pt x="47593" y="10474"/>
                    </a:cubicBezTo>
                    <a:cubicBezTo>
                      <a:pt x="47528" y="10344"/>
                      <a:pt x="47397" y="10246"/>
                      <a:pt x="47300" y="10116"/>
                    </a:cubicBezTo>
                    <a:lnTo>
                      <a:pt x="47267" y="10018"/>
                    </a:lnTo>
                    <a:cubicBezTo>
                      <a:pt x="47267" y="10018"/>
                      <a:pt x="47267" y="9985"/>
                      <a:pt x="47234" y="9985"/>
                    </a:cubicBezTo>
                    <a:cubicBezTo>
                      <a:pt x="47104" y="9822"/>
                      <a:pt x="46973" y="9691"/>
                      <a:pt x="46876" y="9528"/>
                    </a:cubicBezTo>
                    <a:cubicBezTo>
                      <a:pt x="46810" y="9463"/>
                      <a:pt x="46745" y="9430"/>
                      <a:pt x="46712" y="9333"/>
                    </a:cubicBezTo>
                    <a:cubicBezTo>
                      <a:pt x="46647" y="9300"/>
                      <a:pt x="46615" y="9202"/>
                      <a:pt x="46582" y="9170"/>
                    </a:cubicBezTo>
                    <a:cubicBezTo>
                      <a:pt x="46484" y="9072"/>
                      <a:pt x="46419" y="8974"/>
                      <a:pt x="46321" y="8876"/>
                    </a:cubicBezTo>
                    <a:cubicBezTo>
                      <a:pt x="46256" y="8811"/>
                      <a:pt x="46158" y="8713"/>
                      <a:pt x="46125" y="8648"/>
                    </a:cubicBezTo>
                    <a:lnTo>
                      <a:pt x="45995" y="8517"/>
                    </a:lnTo>
                    <a:lnTo>
                      <a:pt x="45897" y="8387"/>
                    </a:lnTo>
                    <a:cubicBezTo>
                      <a:pt x="45571" y="8060"/>
                      <a:pt x="45212" y="7734"/>
                      <a:pt x="44853" y="7408"/>
                    </a:cubicBezTo>
                    <a:cubicBezTo>
                      <a:pt x="44690" y="7245"/>
                      <a:pt x="44527" y="7114"/>
                      <a:pt x="44364" y="6984"/>
                    </a:cubicBezTo>
                    <a:cubicBezTo>
                      <a:pt x="44201" y="6788"/>
                      <a:pt x="44005" y="6658"/>
                      <a:pt x="43842" y="6527"/>
                    </a:cubicBezTo>
                    <a:cubicBezTo>
                      <a:pt x="43711" y="6429"/>
                      <a:pt x="43581" y="6332"/>
                      <a:pt x="43516" y="6234"/>
                    </a:cubicBezTo>
                    <a:cubicBezTo>
                      <a:pt x="43255" y="6038"/>
                      <a:pt x="43026" y="5842"/>
                      <a:pt x="42733" y="5614"/>
                    </a:cubicBezTo>
                    <a:cubicBezTo>
                      <a:pt x="42211" y="5223"/>
                      <a:pt x="41656" y="4798"/>
                      <a:pt x="41069" y="4440"/>
                    </a:cubicBezTo>
                    <a:cubicBezTo>
                      <a:pt x="40515" y="4081"/>
                      <a:pt x="39928" y="3722"/>
                      <a:pt x="39373" y="3428"/>
                    </a:cubicBezTo>
                    <a:cubicBezTo>
                      <a:pt x="38949" y="3167"/>
                      <a:pt x="38492" y="2972"/>
                      <a:pt x="38101" y="2776"/>
                    </a:cubicBezTo>
                    <a:cubicBezTo>
                      <a:pt x="37546" y="2482"/>
                      <a:pt x="36992" y="2254"/>
                      <a:pt x="36470" y="2026"/>
                    </a:cubicBezTo>
                    <a:cubicBezTo>
                      <a:pt x="36241" y="1961"/>
                      <a:pt x="36013" y="1863"/>
                      <a:pt x="35817" y="1797"/>
                    </a:cubicBezTo>
                    <a:cubicBezTo>
                      <a:pt x="35491" y="1667"/>
                      <a:pt x="35100" y="1536"/>
                      <a:pt x="34774" y="1439"/>
                    </a:cubicBezTo>
                    <a:cubicBezTo>
                      <a:pt x="34447" y="1308"/>
                      <a:pt x="34089" y="1210"/>
                      <a:pt x="33762" y="1112"/>
                    </a:cubicBezTo>
                    <a:lnTo>
                      <a:pt x="33404" y="982"/>
                    </a:lnTo>
                    <a:lnTo>
                      <a:pt x="33306" y="982"/>
                    </a:lnTo>
                    <a:cubicBezTo>
                      <a:pt x="33273" y="982"/>
                      <a:pt x="33240" y="982"/>
                      <a:pt x="33240" y="949"/>
                    </a:cubicBezTo>
                    <a:cubicBezTo>
                      <a:pt x="33208" y="949"/>
                      <a:pt x="33143" y="949"/>
                      <a:pt x="33143" y="884"/>
                    </a:cubicBezTo>
                    <a:cubicBezTo>
                      <a:pt x="32914" y="851"/>
                      <a:pt x="32719" y="786"/>
                      <a:pt x="32458" y="721"/>
                    </a:cubicBezTo>
                    <a:cubicBezTo>
                      <a:pt x="32099" y="656"/>
                      <a:pt x="31740" y="558"/>
                      <a:pt x="31316" y="493"/>
                    </a:cubicBezTo>
                    <a:cubicBezTo>
                      <a:pt x="30924" y="395"/>
                      <a:pt x="30500" y="330"/>
                      <a:pt x="30109" y="297"/>
                    </a:cubicBezTo>
                    <a:lnTo>
                      <a:pt x="30011" y="297"/>
                    </a:lnTo>
                    <a:cubicBezTo>
                      <a:pt x="29815" y="232"/>
                      <a:pt x="29620" y="199"/>
                      <a:pt x="29359" y="199"/>
                    </a:cubicBezTo>
                    <a:cubicBezTo>
                      <a:pt x="29163" y="166"/>
                      <a:pt x="28902" y="166"/>
                      <a:pt x="28706" y="134"/>
                    </a:cubicBezTo>
                    <a:cubicBezTo>
                      <a:pt x="28543" y="134"/>
                      <a:pt x="28380" y="69"/>
                      <a:pt x="28217" y="69"/>
                    </a:cubicBezTo>
                    <a:lnTo>
                      <a:pt x="28054" y="69"/>
                    </a:lnTo>
                    <a:cubicBezTo>
                      <a:pt x="27923" y="69"/>
                      <a:pt x="27826" y="69"/>
                      <a:pt x="27662" y="36"/>
                    </a:cubicBezTo>
                    <a:cubicBezTo>
                      <a:pt x="27369" y="36"/>
                      <a:pt x="27075" y="3"/>
                      <a:pt x="26782" y="3"/>
                    </a:cubicBezTo>
                    <a:lnTo>
                      <a:pt x="26423" y="3"/>
                    </a:lnTo>
                    <a:cubicBezTo>
                      <a:pt x="26288" y="1"/>
                      <a:pt x="26154" y="0"/>
                      <a:pt x="26019"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99;p40">
                <a:extLst>
                  <a:ext uri="{FF2B5EF4-FFF2-40B4-BE49-F238E27FC236}">
                    <a16:creationId xmlns:a16="http://schemas.microsoft.com/office/drawing/2014/main" id="{4B58FF53-014E-5D7F-2071-357FAEE85359}"/>
                  </a:ext>
                </a:extLst>
              </p:cNvPr>
              <p:cNvSpPr/>
              <p:nvPr/>
            </p:nvSpPr>
            <p:spPr>
              <a:xfrm>
                <a:off x="5411625" y="1789175"/>
                <a:ext cx="315625" cy="150100"/>
              </a:xfrm>
              <a:custGeom>
                <a:avLst/>
                <a:gdLst/>
                <a:ahLst/>
                <a:cxnLst/>
                <a:rect l="l" t="t" r="r" b="b"/>
                <a:pathLst>
                  <a:path w="12625" h="6004" extrusionOk="0">
                    <a:moveTo>
                      <a:pt x="1109" y="1"/>
                    </a:moveTo>
                    <a:cubicBezTo>
                      <a:pt x="1109" y="99"/>
                      <a:pt x="1077" y="131"/>
                      <a:pt x="1077" y="229"/>
                    </a:cubicBezTo>
                    <a:lnTo>
                      <a:pt x="979" y="556"/>
                    </a:lnTo>
                    <a:cubicBezTo>
                      <a:pt x="914" y="816"/>
                      <a:pt x="816" y="1175"/>
                      <a:pt x="751" y="1436"/>
                    </a:cubicBezTo>
                    <a:cubicBezTo>
                      <a:pt x="718" y="1567"/>
                      <a:pt x="653" y="1730"/>
                      <a:pt x="588" y="1860"/>
                    </a:cubicBezTo>
                    <a:cubicBezTo>
                      <a:pt x="588" y="1893"/>
                      <a:pt x="555" y="1926"/>
                      <a:pt x="555" y="1991"/>
                    </a:cubicBezTo>
                    <a:lnTo>
                      <a:pt x="490" y="2056"/>
                    </a:lnTo>
                    <a:cubicBezTo>
                      <a:pt x="424" y="2219"/>
                      <a:pt x="392" y="2382"/>
                      <a:pt x="294" y="2545"/>
                    </a:cubicBezTo>
                    <a:cubicBezTo>
                      <a:pt x="229" y="2806"/>
                      <a:pt x="131" y="3002"/>
                      <a:pt x="0" y="3230"/>
                    </a:cubicBezTo>
                    <a:lnTo>
                      <a:pt x="11646" y="5970"/>
                    </a:lnTo>
                    <a:lnTo>
                      <a:pt x="11744" y="6003"/>
                    </a:lnTo>
                    <a:cubicBezTo>
                      <a:pt x="12135" y="4959"/>
                      <a:pt x="12396" y="3850"/>
                      <a:pt x="12624" y="2741"/>
                    </a:cubicBezTo>
                    <a:lnTo>
                      <a:pt x="12494" y="2708"/>
                    </a:lnTo>
                    <a:lnTo>
                      <a:pt x="1273" y="66"/>
                    </a:lnTo>
                    <a:lnTo>
                      <a:pt x="1109" y="1"/>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200;p40">
                <a:extLst>
                  <a:ext uri="{FF2B5EF4-FFF2-40B4-BE49-F238E27FC236}">
                    <a16:creationId xmlns:a16="http://schemas.microsoft.com/office/drawing/2014/main" id="{6CF4417F-DDE9-7730-52AA-AE86E95C1F46}"/>
                  </a:ext>
                </a:extLst>
              </p:cNvPr>
              <p:cNvSpPr/>
              <p:nvPr/>
            </p:nvSpPr>
            <p:spPr>
              <a:xfrm>
                <a:off x="4408550" y="1550250"/>
                <a:ext cx="305850" cy="152525"/>
              </a:xfrm>
              <a:custGeom>
                <a:avLst/>
                <a:gdLst/>
                <a:ahLst/>
                <a:cxnLst/>
                <a:rect l="l" t="t" r="r" b="b"/>
                <a:pathLst>
                  <a:path w="12234" h="6101" extrusionOk="0">
                    <a:moveTo>
                      <a:pt x="556" y="0"/>
                    </a:moveTo>
                    <a:cubicBezTo>
                      <a:pt x="295" y="1077"/>
                      <a:pt x="131" y="2219"/>
                      <a:pt x="1" y="3328"/>
                    </a:cubicBezTo>
                    <a:lnTo>
                      <a:pt x="131" y="3360"/>
                    </a:lnTo>
                    <a:lnTo>
                      <a:pt x="11809" y="6100"/>
                    </a:lnTo>
                    <a:lnTo>
                      <a:pt x="11809" y="5741"/>
                    </a:lnTo>
                    <a:cubicBezTo>
                      <a:pt x="11809" y="5546"/>
                      <a:pt x="11842" y="5317"/>
                      <a:pt x="11842" y="5154"/>
                    </a:cubicBezTo>
                    <a:cubicBezTo>
                      <a:pt x="11842" y="5056"/>
                      <a:pt x="11875" y="4959"/>
                      <a:pt x="11875" y="4828"/>
                    </a:cubicBezTo>
                    <a:cubicBezTo>
                      <a:pt x="11875" y="4763"/>
                      <a:pt x="11875" y="4665"/>
                      <a:pt x="11907" y="4600"/>
                    </a:cubicBezTo>
                    <a:cubicBezTo>
                      <a:pt x="11972" y="4404"/>
                      <a:pt x="11972" y="4176"/>
                      <a:pt x="12005" y="4013"/>
                    </a:cubicBezTo>
                    <a:cubicBezTo>
                      <a:pt x="12038" y="3752"/>
                      <a:pt x="12070" y="3458"/>
                      <a:pt x="12168" y="3164"/>
                    </a:cubicBezTo>
                    <a:cubicBezTo>
                      <a:pt x="12201" y="3034"/>
                      <a:pt x="12201" y="2969"/>
                      <a:pt x="12233" y="2838"/>
                    </a:cubicBezTo>
                    <a:lnTo>
                      <a:pt x="12233" y="2806"/>
                    </a:lnTo>
                    <a:lnTo>
                      <a:pt x="621" y="66"/>
                    </a:lnTo>
                    <a:lnTo>
                      <a:pt x="556"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201;p40">
                <a:extLst>
                  <a:ext uri="{FF2B5EF4-FFF2-40B4-BE49-F238E27FC236}">
                    <a16:creationId xmlns:a16="http://schemas.microsoft.com/office/drawing/2014/main" id="{B6956EB9-4AF6-9157-7299-387F2B7DB9A7}"/>
                  </a:ext>
                </a:extLst>
              </p:cNvPr>
              <p:cNvSpPr/>
              <p:nvPr/>
            </p:nvSpPr>
            <p:spPr>
              <a:xfrm>
                <a:off x="4848125" y="2045250"/>
                <a:ext cx="147625" cy="311550"/>
              </a:xfrm>
              <a:custGeom>
                <a:avLst/>
                <a:gdLst/>
                <a:ahLst/>
                <a:cxnLst/>
                <a:rect l="l" t="t" r="r" b="b"/>
                <a:pathLst>
                  <a:path w="5905" h="12462" extrusionOk="0">
                    <a:moveTo>
                      <a:pt x="2708" y="1"/>
                    </a:moveTo>
                    <a:lnTo>
                      <a:pt x="2479" y="881"/>
                    </a:lnTo>
                    <a:lnTo>
                      <a:pt x="0" y="11418"/>
                    </a:lnTo>
                    <a:cubicBezTo>
                      <a:pt x="1077" y="11842"/>
                      <a:pt x="2153" y="12200"/>
                      <a:pt x="3229" y="12461"/>
                    </a:cubicBezTo>
                    <a:lnTo>
                      <a:pt x="5904" y="1142"/>
                    </a:lnTo>
                    <a:cubicBezTo>
                      <a:pt x="5643" y="1110"/>
                      <a:pt x="5382" y="1044"/>
                      <a:pt x="5089" y="947"/>
                    </a:cubicBezTo>
                    <a:cubicBezTo>
                      <a:pt x="4273" y="718"/>
                      <a:pt x="3458" y="425"/>
                      <a:pt x="270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202;p40">
                <a:extLst>
                  <a:ext uri="{FF2B5EF4-FFF2-40B4-BE49-F238E27FC236}">
                    <a16:creationId xmlns:a16="http://schemas.microsoft.com/office/drawing/2014/main" id="{943141E1-D699-F250-3FF8-9E9B60DD2721}"/>
                  </a:ext>
                </a:extLst>
              </p:cNvPr>
              <p:cNvSpPr/>
              <p:nvPr/>
            </p:nvSpPr>
            <p:spPr>
              <a:xfrm>
                <a:off x="5082975" y="1064200"/>
                <a:ext cx="145175" cy="280575"/>
              </a:xfrm>
              <a:custGeom>
                <a:avLst/>
                <a:gdLst/>
                <a:ahLst/>
                <a:cxnLst/>
                <a:rect l="l" t="t" r="r" b="b"/>
                <a:pathLst>
                  <a:path w="5807" h="11223" extrusionOk="0">
                    <a:moveTo>
                      <a:pt x="2545" y="1"/>
                    </a:moveTo>
                    <a:lnTo>
                      <a:pt x="2512" y="66"/>
                    </a:lnTo>
                    <a:lnTo>
                      <a:pt x="164" y="10178"/>
                    </a:lnTo>
                    <a:lnTo>
                      <a:pt x="1" y="10929"/>
                    </a:lnTo>
                    <a:lnTo>
                      <a:pt x="425" y="10929"/>
                    </a:lnTo>
                    <a:cubicBezTo>
                      <a:pt x="653" y="10929"/>
                      <a:pt x="849" y="10961"/>
                      <a:pt x="1012" y="10961"/>
                    </a:cubicBezTo>
                    <a:lnTo>
                      <a:pt x="1208" y="10961"/>
                    </a:lnTo>
                    <a:cubicBezTo>
                      <a:pt x="1305" y="10961"/>
                      <a:pt x="1338" y="10961"/>
                      <a:pt x="1403" y="10994"/>
                    </a:cubicBezTo>
                    <a:lnTo>
                      <a:pt x="1827" y="10994"/>
                    </a:lnTo>
                    <a:cubicBezTo>
                      <a:pt x="1860" y="10994"/>
                      <a:pt x="1958" y="10994"/>
                      <a:pt x="1990" y="11026"/>
                    </a:cubicBezTo>
                    <a:lnTo>
                      <a:pt x="2219" y="11026"/>
                    </a:lnTo>
                    <a:cubicBezTo>
                      <a:pt x="2317" y="11026"/>
                      <a:pt x="2382" y="11059"/>
                      <a:pt x="2480" y="11059"/>
                    </a:cubicBezTo>
                    <a:cubicBezTo>
                      <a:pt x="2512" y="11059"/>
                      <a:pt x="2610" y="11059"/>
                      <a:pt x="2643" y="11124"/>
                    </a:cubicBezTo>
                    <a:cubicBezTo>
                      <a:pt x="2773" y="11157"/>
                      <a:pt x="2871" y="11157"/>
                      <a:pt x="3002" y="11190"/>
                    </a:cubicBezTo>
                    <a:cubicBezTo>
                      <a:pt x="3100" y="11190"/>
                      <a:pt x="3165" y="11222"/>
                      <a:pt x="3263" y="11222"/>
                    </a:cubicBezTo>
                    <a:lnTo>
                      <a:pt x="3458" y="10472"/>
                    </a:lnTo>
                    <a:lnTo>
                      <a:pt x="5774" y="621"/>
                    </a:lnTo>
                    <a:lnTo>
                      <a:pt x="5807" y="555"/>
                    </a:lnTo>
                    <a:cubicBezTo>
                      <a:pt x="4763" y="360"/>
                      <a:pt x="3654" y="164"/>
                      <a:pt x="2545"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203;p40">
                <a:extLst>
                  <a:ext uri="{FF2B5EF4-FFF2-40B4-BE49-F238E27FC236}">
                    <a16:creationId xmlns:a16="http://schemas.microsoft.com/office/drawing/2014/main" id="{AA2A2CC8-6A4E-DB78-6F09-1B8ECB9D5AA7}"/>
                  </a:ext>
                </a:extLst>
              </p:cNvPr>
              <p:cNvSpPr/>
              <p:nvPr/>
            </p:nvSpPr>
            <p:spPr>
              <a:xfrm>
                <a:off x="5168600" y="2033025"/>
                <a:ext cx="245500" cy="304200"/>
              </a:xfrm>
              <a:custGeom>
                <a:avLst/>
                <a:gdLst/>
                <a:ahLst/>
                <a:cxnLst/>
                <a:rect l="l" t="t" r="r" b="b"/>
                <a:pathLst>
                  <a:path w="9820" h="12168" extrusionOk="0">
                    <a:moveTo>
                      <a:pt x="3687" y="0"/>
                    </a:moveTo>
                    <a:cubicBezTo>
                      <a:pt x="3589" y="98"/>
                      <a:pt x="3458" y="131"/>
                      <a:pt x="3361" y="196"/>
                    </a:cubicBezTo>
                    <a:lnTo>
                      <a:pt x="326" y="1416"/>
                    </a:lnTo>
                    <a:lnTo>
                      <a:pt x="326" y="1416"/>
                    </a:lnTo>
                    <a:cubicBezTo>
                      <a:pt x="210" y="1429"/>
                      <a:pt x="100" y="1448"/>
                      <a:pt x="1" y="1468"/>
                    </a:cubicBezTo>
                    <a:lnTo>
                      <a:pt x="6231" y="12168"/>
                    </a:lnTo>
                    <a:cubicBezTo>
                      <a:pt x="6296" y="12135"/>
                      <a:pt x="6394" y="12070"/>
                      <a:pt x="6459" y="12070"/>
                    </a:cubicBezTo>
                    <a:cubicBezTo>
                      <a:pt x="7536" y="11678"/>
                      <a:pt x="8580" y="11189"/>
                      <a:pt x="9624" y="10667"/>
                    </a:cubicBezTo>
                    <a:cubicBezTo>
                      <a:pt x="9689" y="10602"/>
                      <a:pt x="9721" y="10569"/>
                      <a:pt x="9819" y="10537"/>
                    </a:cubicBezTo>
                    <a:lnTo>
                      <a:pt x="3687"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204;p40">
                <a:extLst>
                  <a:ext uri="{FF2B5EF4-FFF2-40B4-BE49-F238E27FC236}">
                    <a16:creationId xmlns:a16="http://schemas.microsoft.com/office/drawing/2014/main" id="{D9A5BDD0-AA08-DB91-FD69-3CFFBB58DD0C}"/>
                  </a:ext>
                </a:extLst>
              </p:cNvPr>
              <p:cNvSpPr/>
              <p:nvPr/>
            </p:nvSpPr>
            <p:spPr>
              <a:xfrm>
                <a:off x="4634450" y="1153925"/>
                <a:ext cx="225100" cy="309100"/>
              </a:xfrm>
              <a:custGeom>
                <a:avLst/>
                <a:gdLst/>
                <a:ahLst/>
                <a:cxnLst/>
                <a:rect l="l" t="t" r="r" b="b"/>
                <a:pathLst>
                  <a:path w="9004" h="12364" extrusionOk="0">
                    <a:moveTo>
                      <a:pt x="2773" y="0"/>
                    </a:moveTo>
                    <a:cubicBezTo>
                      <a:pt x="1795" y="555"/>
                      <a:pt x="881" y="1207"/>
                      <a:pt x="1" y="1957"/>
                    </a:cubicBezTo>
                    <a:lnTo>
                      <a:pt x="33" y="2023"/>
                    </a:lnTo>
                    <a:lnTo>
                      <a:pt x="6459" y="12363"/>
                    </a:lnTo>
                    <a:cubicBezTo>
                      <a:pt x="6688" y="12167"/>
                      <a:pt x="6851" y="11939"/>
                      <a:pt x="7047" y="11743"/>
                    </a:cubicBezTo>
                    <a:cubicBezTo>
                      <a:pt x="7666" y="11123"/>
                      <a:pt x="8319" y="10536"/>
                      <a:pt x="9004" y="10047"/>
                    </a:cubicBezTo>
                    <a:lnTo>
                      <a:pt x="8906" y="9982"/>
                    </a:lnTo>
                    <a:lnTo>
                      <a:pt x="2806" y="65"/>
                    </a:lnTo>
                    <a:lnTo>
                      <a:pt x="2773"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205;p40">
                <a:extLst>
                  <a:ext uri="{FF2B5EF4-FFF2-40B4-BE49-F238E27FC236}">
                    <a16:creationId xmlns:a16="http://schemas.microsoft.com/office/drawing/2014/main" id="{7142B7DE-6511-6C5B-2CA8-65FA43F4ABB1}"/>
                  </a:ext>
                </a:extLst>
              </p:cNvPr>
              <p:cNvSpPr/>
              <p:nvPr/>
            </p:nvSpPr>
            <p:spPr>
              <a:xfrm>
                <a:off x="5346375" y="1308850"/>
                <a:ext cx="283825" cy="212075"/>
              </a:xfrm>
              <a:custGeom>
                <a:avLst/>
                <a:gdLst/>
                <a:ahLst/>
                <a:cxnLst/>
                <a:rect l="l" t="t" r="r" b="b"/>
                <a:pathLst>
                  <a:path w="11353" h="8483" extrusionOk="0">
                    <a:moveTo>
                      <a:pt x="9363" y="1"/>
                    </a:moveTo>
                    <a:lnTo>
                      <a:pt x="9265" y="34"/>
                    </a:lnTo>
                    <a:lnTo>
                      <a:pt x="718" y="5318"/>
                    </a:lnTo>
                    <a:lnTo>
                      <a:pt x="1" y="5775"/>
                    </a:lnTo>
                    <a:lnTo>
                      <a:pt x="327" y="6101"/>
                    </a:lnTo>
                    <a:cubicBezTo>
                      <a:pt x="555" y="6297"/>
                      <a:pt x="718" y="6525"/>
                      <a:pt x="882" y="6753"/>
                    </a:cubicBezTo>
                    <a:cubicBezTo>
                      <a:pt x="1110" y="7079"/>
                      <a:pt x="1371" y="7406"/>
                      <a:pt x="1567" y="7732"/>
                    </a:cubicBezTo>
                    <a:cubicBezTo>
                      <a:pt x="1697" y="7895"/>
                      <a:pt x="1762" y="8058"/>
                      <a:pt x="1860" y="8188"/>
                    </a:cubicBezTo>
                    <a:cubicBezTo>
                      <a:pt x="1925" y="8254"/>
                      <a:pt x="1958" y="8384"/>
                      <a:pt x="2023" y="8482"/>
                    </a:cubicBezTo>
                    <a:lnTo>
                      <a:pt x="2676" y="8058"/>
                    </a:lnTo>
                    <a:lnTo>
                      <a:pt x="11255" y="2774"/>
                    </a:lnTo>
                    <a:lnTo>
                      <a:pt x="11353" y="2708"/>
                    </a:lnTo>
                    <a:cubicBezTo>
                      <a:pt x="10733" y="1795"/>
                      <a:pt x="10080" y="849"/>
                      <a:pt x="9363"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206;p40">
                <a:extLst>
                  <a:ext uri="{FF2B5EF4-FFF2-40B4-BE49-F238E27FC236}">
                    <a16:creationId xmlns:a16="http://schemas.microsoft.com/office/drawing/2014/main" id="{A7AF5B8D-3E7B-9148-B740-800754FAA963}"/>
                  </a:ext>
                </a:extLst>
              </p:cNvPr>
              <p:cNvSpPr/>
              <p:nvPr/>
            </p:nvSpPr>
            <p:spPr>
              <a:xfrm>
                <a:off x="4472175" y="1815275"/>
                <a:ext cx="292775" cy="256100"/>
              </a:xfrm>
              <a:custGeom>
                <a:avLst/>
                <a:gdLst/>
                <a:ahLst/>
                <a:cxnLst/>
                <a:rect l="l" t="t" r="r" b="b"/>
                <a:pathLst>
                  <a:path w="11711" h="10244" extrusionOk="0">
                    <a:moveTo>
                      <a:pt x="9949" y="1"/>
                    </a:moveTo>
                    <a:lnTo>
                      <a:pt x="0" y="6688"/>
                    </a:lnTo>
                    <a:cubicBezTo>
                      <a:pt x="66" y="6851"/>
                      <a:pt x="163" y="7014"/>
                      <a:pt x="229" y="7145"/>
                    </a:cubicBezTo>
                    <a:cubicBezTo>
                      <a:pt x="783" y="8156"/>
                      <a:pt x="1338" y="9134"/>
                      <a:pt x="1958" y="10048"/>
                    </a:cubicBezTo>
                    <a:cubicBezTo>
                      <a:pt x="1990" y="10113"/>
                      <a:pt x="2023" y="10178"/>
                      <a:pt x="2088" y="10243"/>
                    </a:cubicBezTo>
                    <a:lnTo>
                      <a:pt x="11711" y="3785"/>
                    </a:lnTo>
                    <a:cubicBezTo>
                      <a:pt x="10993" y="2708"/>
                      <a:pt x="10471" y="1632"/>
                      <a:pt x="10080" y="425"/>
                    </a:cubicBezTo>
                    <a:cubicBezTo>
                      <a:pt x="10015" y="262"/>
                      <a:pt x="9982" y="164"/>
                      <a:pt x="9949"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207;p40">
                <a:extLst>
                  <a:ext uri="{FF2B5EF4-FFF2-40B4-BE49-F238E27FC236}">
                    <a16:creationId xmlns:a16="http://schemas.microsoft.com/office/drawing/2014/main" id="{70693A1E-9286-BE76-7D54-43B9F5824C32}"/>
                  </a:ext>
                </a:extLst>
              </p:cNvPr>
              <p:cNvSpPr/>
              <p:nvPr/>
            </p:nvSpPr>
            <p:spPr>
              <a:xfrm>
                <a:off x="5171050" y="2037100"/>
                <a:ext cx="79125" cy="31825"/>
              </a:xfrm>
              <a:custGeom>
                <a:avLst/>
                <a:gdLst/>
                <a:ahLst/>
                <a:cxnLst/>
                <a:rect l="l" t="t" r="r" b="b"/>
                <a:pathLst>
                  <a:path w="3165" h="1273" extrusionOk="0">
                    <a:moveTo>
                      <a:pt x="3165" y="0"/>
                    </a:moveTo>
                    <a:lnTo>
                      <a:pt x="1" y="1273"/>
                    </a:lnTo>
                    <a:cubicBezTo>
                      <a:pt x="131" y="1240"/>
                      <a:pt x="262" y="1207"/>
                      <a:pt x="392" y="1207"/>
                    </a:cubicBezTo>
                    <a:cubicBezTo>
                      <a:pt x="490" y="1142"/>
                      <a:pt x="653" y="1109"/>
                      <a:pt x="783" y="1077"/>
                    </a:cubicBezTo>
                    <a:cubicBezTo>
                      <a:pt x="979" y="979"/>
                      <a:pt x="1207" y="946"/>
                      <a:pt x="1403" y="881"/>
                    </a:cubicBezTo>
                    <a:cubicBezTo>
                      <a:pt x="1566" y="783"/>
                      <a:pt x="1729" y="751"/>
                      <a:pt x="1893" y="653"/>
                    </a:cubicBezTo>
                    <a:cubicBezTo>
                      <a:pt x="1925" y="620"/>
                      <a:pt x="2023" y="620"/>
                      <a:pt x="2056" y="588"/>
                    </a:cubicBezTo>
                    <a:cubicBezTo>
                      <a:pt x="2251" y="490"/>
                      <a:pt x="2414" y="424"/>
                      <a:pt x="2578" y="327"/>
                    </a:cubicBezTo>
                    <a:cubicBezTo>
                      <a:pt x="2741" y="261"/>
                      <a:pt x="2936" y="164"/>
                      <a:pt x="3099" y="66"/>
                    </a:cubicBezTo>
                    <a:cubicBezTo>
                      <a:pt x="3099" y="66"/>
                      <a:pt x="3165" y="66"/>
                      <a:pt x="3165" y="0"/>
                    </a:cubicBezTo>
                    <a:close/>
                  </a:path>
                </a:pathLst>
              </a:custGeom>
              <a:solidFill>
                <a:srgbClr val="FFFFFF"/>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208;p40">
                <a:extLst>
                  <a:ext uri="{FF2B5EF4-FFF2-40B4-BE49-F238E27FC236}">
                    <a16:creationId xmlns:a16="http://schemas.microsoft.com/office/drawing/2014/main" id="{62B799F4-B354-61ED-59A0-CA23CC188D96}"/>
                  </a:ext>
                </a:extLst>
              </p:cNvPr>
              <p:cNvSpPr/>
              <p:nvPr/>
            </p:nvSpPr>
            <p:spPr>
              <a:xfrm>
                <a:off x="4908475" y="1196325"/>
                <a:ext cx="393075" cy="450050"/>
              </a:xfrm>
              <a:custGeom>
                <a:avLst/>
                <a:gdLst/>
                <a:ahLst/>
                <a:cxnLst/>
                <a:rect l="l" t="t" r="r" b="b"/>
                <a:pathLst>
                  <a:path w="15723" h="18002" extrusionOk="0">
                    <a:moveTo>
                      <a:pt x="4469" y="0"/>
                    </a:moveTo>
                    <a:lnTo>
                      <a:pt x="4469" y="0"/>
                    </a:lnTo>
                    <a:cubicBezTo>
                      <a:pt x="4469" y="1"/>
                      <a:pt x="0" y="16604"/>
                      <a:pt x="6654" y="17909"/>
                    </a:cubicBezTo>
                    <a:cubicBezTo>
                      <a:pt x="6971" y="17971"/>
                      <a:pt x="7277" y="18001"/>
                      <a:pt x="7572" y="18001"/>
                    </a:cubicBezTo>
                    <a:cubicBezTo>
                      <a:pt x="14345" y="18001"/>
                      <a:pt x="15723" y="2219"/>
                      <a:pt x="15723" y="2218"/>
                    </a:cubicBezTo>
                    <a:lnTo>
                      <a:pt x="15723" y="2218"/>
                    </a:lnTo>
                    <a:cubicBezTo>
                      <a:pt x="15057" y="2364"/>
                      <a:pt x="13913" y="2590"/>
                      <a:pt x="12468" y="2590"/>
                    </a:cubicBezTo>
                    <a:cubicBezTo>
                      <a:pt x="11649" y="2590"/>
                      <a:pt x="10733" y="2517"/>
                      <a:pt x="9753" y="2316"/>
                    </a:cubicBezTo>
                    <a:cubicBezTo>
                      <a:pt x="7176" y="1794"/>
                      <a:pt x="5382" y="653"/>
                      <a:pt x="4469"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209;p40">
                <a:extLst>
                  <a:ext uri="{FF2B5EF4-FFF2-40B4-BE49-F238E27FC236}">
                    <a16:creationId xmlns:a16="http://schemas.microsoft.com/office/drawing/2014/main" id="{9F41781A-D104-7D43-0FFC-AD1714F4ADEF}"/>
                  </a:ext>
                </a:extLst>
              </p:cNvPr>
              <p:cNvSpPr/>
              <p:nvPr/>
            </p:nvSpPr>
            <p:spPr>
              <a:xfrm>
                <a:off x="5028350" y="1239550"/>
                <a:ext cx="73400" cy="380050"/>
              </a:xfrm>
              <a:custGeom>
                <a:avLst/>
                <a:gdLst/>
                <a:ahLst/>
                <a:cxnLst/>
                <a:rect l="l" t="t" r="r" b="b"/>
                <a:pathLst>
                  <a:path w="2936" h="15202" fill="none" extrusionOk="0">
                    <a:moveTo>
                      <a:pt x="2936" y="0"/>
                    </a:moveTo>
                    <a:lnTo>
                      <a:pt x="1468" y="7568"/>
                    </a:lnTo>
                    <a:lnTo>
                      <a:pt x="0" y="15201"/>
                    </a:lnTo>
                    <a:lnTo>
                      <a:pt x="0" y="1520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210;p40">
                <a:extLst>
                  <a:ext uri="{FF2B5EF4-FFF2-40B4-BE49-F238E27FC236}">
                    <a16:creationId xmlns:a16="http://schemas.microsoft.com/office/drawing/2014/main" id="{31FF720B-2529-5119-3B9C-D3A4EE128B29}"/>
                  </a:ext>
                </a:extLst>
              </p:cNvPr>
              <p:cNvSpPr/>
              <p:nvPr/>
            </p:nvSpPr>
            <p:spPr>
              <a:xfrm>
                <a:off x="5128650" y="1261550"/>
                <a:ext cx="77500" cy="380050"/>
              </a:xfrm>
              <a:custGeom>
                <a:avLst/>
                <a:gdLst/>
                <a:ahLst/>
                <a:cxnLst/>
                <a:rect l="l" t="t" r="r" b="b"/>
                <a:pathLst>
                  <a:path w="3100" h="15202" fill="none" extrusionOk="0">
                    <a:moveTo>
                      <a:pt x="3099" y="1"/>
                    </a:moveTo>
                    <a:lnTo>
                      <a:pt x="1533" y="7503"/>
                    </a:lnTo>
                    <a:lnTo>
                      <a:pt x="0" y="15202"/>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211;p40">
                <a:extLst>
                  <a:ext uri="{FF2B5EF4-FFF2-40B4-BE49-F238E27FC236}">
                    <a16:creationId xmlns:a16="http://schemas.microsoft.com/office/drawing/2014/main" id="{105019E3-93ED-BF11-9D0A-FE1B0700A9F9}"/>
                  </a:ext>
                </a:extLst>
              </p:cNvPr>
              <p:cNvSpPr/>
              <p:nvPr/>
            </p:nvSpPr>
            <p:spPr>
              <a:xfrm>
                <a:off x="4985125" y="1412425"/>
                <a:ext cx="273200" cy="53850"/>
              </a:xfrm>
              <a:custGeom>
                <a:avLst/>
                <a:gdLst/>
                <a:ahLst/>
                <a:cxnLst/>
                <a:rect l="l" t="t" r="r" b="b"/>
                <a:pathLst>
                  <a:path w="10928" h="2154" fill="none" extrusionOk="0">
                    <a:moveTo>
                      <a:pt x="0" y="1"/>
                    </a:moveTo>
                    <a:lnTo>
                      <a:pt x="3197" y="653"/>
                    </a:lnTo>
                    <a:lnTo>
                      <a:pt x="7274" y="1468"/>
                    </a:lnTo>
                    <a:lnTo>
                      <a:pt x="10928" y="2154"/>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212;p40">
                <a:extLst>
                  <a:ext uri="{FF2B5EF4-FFF2-40B4-BE49-F238E27FC236}">
                    <a16:creationId xmlns:a16="http://schemas.microsoft.com/office/drawing/2014/main" id="{74006D5C-B368-C608-1BD4-CB78E465E56A}"/>
                  </a:ext>
                </a:extLst>
              </p:cNvPr>
              <p:cNvSpPr/>
              <p:nvPr/>
            </p:nvSpPr>
            <p:spPr>
              <a:xfrm>
                <a:off x="5107450" y="1074625"/>
                <a:ext cx="136200" cy="164025"/>
              </a:xfrm>
              <a:custGeom>
                <a:avLst/>
                <a:gdLst/>
                <a:ahLst/>
                <a:cxnLst/>
                <a:rect l="l" t="t" r="r" b="b"/>
                <a:pathLst>
                  <a:path w="5448" h="6561" extrusionOk="0">
                    <a:moveTo>
                      <a:pt x="3003" y="1"/>
                    </a:moveTo>
                    <a:cubicBezTo>
                      <a:pt x="1943" y="1"/>
                      <a:pt x="903" y="995"/>
                      <a:pt x="490" y="2454"/>
                    </a:cubicBezTo>
                    <a:cubicBezTo>
                      <a:pt x="0" y="4216"/>
                      <a:pt x="620" y="6010"/>
                      <a:pt x="1860" y="6467"/>
                    </a:cubicBezTo>
                    <a:cubicBezTo>
                      <a:pt x="2041" y="6530"/>
                      <a:pt x="2227" y="6561"/>
                      <a:pt x="2413" y="6561"/>
                    </a:cubicBezTo>
                    <a:cubicBezTo>
                      <a:pt x="3467" y="6561"/>
                      <a:pt x="4543" y="5582"/>
                      <a:pt x="4958" y="4085"/>
                    </a:cubicBezTo>
                    <a:cubicBezTo>
                      <a:pt x="5448" y="2357"/>
                      <a:pt x="4795" y="563"/>
                      <a:pt x="3588" y="106"/>
                    </a:cubicBezTo>
                    <a:cubicBezTo>
                      <a:pt x="3395" y="35"/>
                      <a:pt x="3199" y="1"/>
                      <a:pt x="3003" y="1"/>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213;p40">
                <a:extLst>
                  <a:ext uri="{FF2B5EF4-FFF2-40B4-BE49-F238E27FC236}">
                    <a16:creationId xmlns:a16="http://schemas.microsoft.com/office/drawing/2014/main" id="{A274BA6C-B01B-FC56-59CE-37BC97E7AA0F}"/>
                  </a:ext>
                </a:extLst>
              </p:cNvPr>
              <p:cNvSpPr/>
              <p:nvPr/>
            </p:nvSpPr>
            <p:spPr>
              <a:xfrm>
                <a:off x="5073200" y="1053150"/>
                <a:ext cx="213675" cy="129325"/>
              </a:xfrm>
              <a:custGeom>
                <a:avLst/>
                <a:gdLst/>
                <a:ahLst/>
                <a:cxnLst/>
                <a:rect l="l" t="t" r="r" b="b"/>
                <a:pathLst>
                  <a:path w="8547" h="5173" extrusionOk="0">
                    <a:moveTo>
                      <a:pt x="4229" y="1"/>
                    </a:moveTo>
                    <a:cubicBezTo>
                      <a:pt x="4040" y="1"/>
                      <a:pt x="3848" y="17"/>
                      <a:pt x="3654" y="51"/>
                    </a:cubicBezTo>
                    <a:cubicBezTo>
                      <a:pt x="2218" y="312"/>
                      <a:pt x="1044" y="1422"/>
                      <a:pt x="0" y="2628"/>
                    </a:cubicBezTo>
                    <a:cubicBezTo>
                      <a:pt x="163" y="2889"/>
                      <a:pt x="294" y="3085"/>
                      <a:pt x="457" y="3313"/>
                    </a:cubicBezTo>
                    <a:cubicBezTo>
                      <a:pt x="1435" y="2105"/>
                      <a:pt x="2692" y="897"/>
                      <a:pt x="4184" y="897"/>
                    </a:cubicBezTo>
                    <a:cubicBezTo>
                      <a:pt x="4383" y="897"/>
                      <a:pt x="4587" y="919"/>
                      <a:pt x="4795" y="965"/>
                    </a:cubicBezTo>
                    <a:cubicBezTo>
                      <a:pt x="6459" y="1291"/>
                      <a:pt x="7731" y="3281"/>
                      <a:pt x="7829" y="5108"/>
                    </a:cubicBezTo>
                    <a:lnTo>
                      <a:pt x="7829" y="5173"/>
                    </a:lnTo>
                    <a:cubicBezTo>
                      <a:pt x="8090" y="4912"/>
                      <a:pt x="8286" y="4684"/>
                      <a:pt x="8547" y="4423"/>
                    </a:cubicBezTo>
                    <a:cubicBezTo>
                      <a:pt x="8416" y="3607"/>
                      <a:pt x="8090" y="2857"/>
                      <a:pt x="7666" y="2237"/>
                    </a:cubicBezTo>
                    <a:cubicBezTo>
                      <a:pt x="6888" y="941"/>
                      <a:pt x="5653" y="1"/>
                      <a:pt x="4229" y="1"/>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14;p40">
                <a:extLst>
                  <a:ext uri="{FF2B5EF4-FFF2-40B4-BE49-F238E27FC236}">
                    <a16:creationId xmlns:a16="http://schemas.microsoft.com/office/drawing/2014/main" id="{325C8F70-5A61-E379-A411-FBAACFFF8B25}"/>
                  </a:ext>
                </a:extLst>
              </p:cNvPr>
              <p:cNvSpPr/>
              <p:nvPr/>
            </p:nvSpPr>
            <p:spPr>
              <a:xfrm>
                <a:off x="5243625" y="967225"/>
                <a:ext cx="557025" cy="512225"/>
              </a:xfrm>
              <a:custGeom>
                <a:avLst/>
                <a:gdLst/>
                <a:ahLst/>
                <a:cxnLst/>
                <a:rect l="l" t="t" r="r" b="b"/>
                <a:pathLst>
                  <a:path w="22281" h="20489" extrusionOk="0">
                    <a:moveTo>
                      <a:pt x="10297" y="1"/>
                    </a:moveTo>
                    <a:cubicBezTo>
                      <a:pt x="5228" y="1"/>
                      <a:pt x="946" y="3872"/>
                      <a:pt x="490" y="9132"/>
                    </a:cubicBezTo>
                    <a:cubicBezTo>
                      <a:pt x="1" y="14742"/>
                      <a:pt x="4078" y="19798"/>
                      <a:pt x="9624" y="20418"/>
                    </a:cubicBezTo>
                    <a:cubicBezTo>
                      <a:pt x="10019" y="20465"/>
                      <a:pt x="10411" y="20488"/>
                      <a:pt x="10798" y="20488"/>
                    </a:cubicBezTo>
                    <a:cubicBezTo>
                      <a:pt x="15236" y="20488"/>
                      <a:pt x="19055" y="17472"/>
                      <a:pt x="20225" y="13242"/>
                    </a:cubicBezTo>
                    <a:cubicBezTo>
                      <a:pt x="20470" y="13283"/>
                      <a:pt x="20706" y="13303"/>
                      <a:pt x="20925" y="13303"/>
                    </a:cubicBezTo>
                    <a:cubicBezTo>
                      <a:pt x="21583" y="13303"/>
                      <a:pt x="22084" y="13119"/>
                      <a:pt x="22182" y="12753"/>
                    </a:cubicBezTo>
                    <a:cubicBezTo>
                      <a:pt x="22280" y="12263"/>
                      <a:pt x="21562" y="11709"/>
                      <a:pt x="20551" y="11382"/>
                    </a:cubicBezTo>
                    <a:cubicBezTo>
                      <a:pt x="21041" y="5739"/>
                      <a:pt x="16963" y="716"/>
                      <a:pt x="11418" y="63"/>
                    </a:cubicBezTo>
                    <a:cubicBezTo>
                      <a:pt x="11041" y="21"/>
                      <a:pt x="10667" y="1"/>
                      <a:pt x="10297" y="1"/>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15;p40">
                <a:extLst>
                  <a:ext uri="{FF2B5EF4-FFF2-40B4-BE49-F238E27FC236}">
                    <a16:creationId xmlns:a16="http://schemas.microsoft.com/office/drawing/2014/main" id="{FF970589-7548-7C61-ABB1-2B11E8FD2C06}"/>
                  </a:ext>
                </a:extLst>
              </p:cNvPr>
              <p:cNvSpPr/>
              <p:nvPr/>
            </p:nvSpPr>
            <p:spPr>
              <a:xfrm>
                <a:off x="5299900" y="1007050"/>
                <a:ext cx="408600" cy="428275"/>
              </a:xfrm>
              <a:custGeom>
                <a:avLst/>
                <a:gdLst/>
                <a:ahLst/>
                <a:cxnLst/>
                <a:rect l="l" t="t" r="r" b="b"/>
                <a:pathLst>
                  <a:path w="16344" h="17131" extrusionOk="0">
                    <a:moveTo>
                      <a:pt x="7993" y="0"/>
                    </a:moveTo>
                    <a:cubicBezTo>
                      <a:pt x="3596" y="0"/>
                      <a:pt x="33" y="3704"/>
                      <a:pt x="0" y="8354"/>
                    </a:cubicBezTo>
                    <a:cubicBezTo>
                      <a:pt x="0" y="10768"/>
                      <a:pt x="946" y="12986"/>
                      <a:pt x="2480" y="14585"/>
                    </a:cubicBezTo>
                    <a:cubicBezTo>
                      <a:pt x="3295" y="15433"/>
                      <a:pt x="4274" y="16085"/>
                      <a:pt x="5383" y="16542"/>
                    </a:cubicBezTo>
                    <a:cubicBezTo>
                      <a:pt x="5578" y="16672"/>
                      <a:pt x="5839" y="16705"/>
                      <a:pt x="6035" y="16803"/>
                    </a:cubicBezTo>
                    <a:cubicBezTo>
                      <a:pt x="6590" y="16966"/>
                      <a:pt x="7209" y="17064"/>
                      <a:pt x="7829" y="17129"/>
                    </a:cubicBezTo>
                    <a:lnTo>
                      <a:pt x="8123" y="17129"/>
                    </a:lnTo>
                    <a:cubicBezTo>
                      <a:pt x="8180" y="17130"/>
                      <a:pt x="8238" y="17131"/>
                      <a:pt x="8295" y="17131"/>
                    </a:cubicBezTo>
                    <a:cubicBezTo>
                      <a:pt x="12718" y="17131"/>
                      <a:pt x="16311" y="13415"/>
                      <a:pt x="16343" y="8746"/>
                    </a:cubicBezTo>
                    <a:cubicBezTo>
                      <a:pt x="16343" y="7049"/>
                      <a:pt x="15886" y="5451"/>
                      <a:pt x="15103" y="4146"/>
                    </a:cubicBezTo>
                    <a:cubicBezTo>
                      <a:pt x="14777" y="3624"/>
                      <a:pt x="14451" y="3168"/>
                      <a:pt x="14060" y="2711"/>
                    </a:cubicBezTo>
                    <a:lnTo>
                      <a:pt x="13570" y="2222"/>
                    </a:lnTo>
                    <a:cubicBezTo>
                      <a:pt x="12722" y="1406"/>
                      <a:pt x="11744" y="819"/>
                      <a:pt x="10635" y="428"/>
                    </a:cubicBezTo>
                    <a:cubicBezTo>
                      <a:pt x="9852" y="167"/>
                      <a:pt x="9036" y="36"/>
                      <a:pt x="8221" y="4"/>
                    </a:cubicBezTo>
                    <a:cubicBezTo>
                      <a:pt x="8145" y="1"/>
                      <a:pt x="8069" y="0"/>
                      <a:pt x="7993" y="0"/>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16;p40">
                <a:extLst>
                  <a:ext uri="{FF2B5EF4-FFF2-40B4-BE49-F238E27FC236}">
                    <a16:creationId xmlns:a16="http://schemas.microsoft.com/office/drawing/2014/main" id="{D19DC339-B04F-B9BD-94DC-243D6218F758}"/>
                  </a:ext>
                </a:extLst>
              </p:cNvPr>
              <p:cNvSpPr/>
              <p:nvPr/>
            </p:nvSpPr>
            <p:spPr>
              <a:xfrm>
                <a:off x="5361875" y="1016900"/>
                <a:ext cx="277300" cy="402900"/>
              </a:xfrm>
              <a:custGeom>
                <a:avLst/>
                <a:gdLst/>
                <a:ahLst/>
                <a:cxnLst/>
                <a:rect l="l" t="t" r="r" b="b"/>
                <a:pathLst>
                  <a:path w="11092" h="16116" extrusionOk="0">
                    <a:moveTo>
                      <a:pt x="8123" y="1"/>
                    </a:moveTo>
                    <a:lnTo>
                      <a:pt x="7014" y="2089"/>
                    </a:lnTo>
                    <a:cubicBezTo>
                      <a:pt x="4796" y="6166"/>
                      <a:pt x="2317" y="10113"/>
                      <a:pt x="1" y="14158"/>
                    </a:cubicBezTo>
                    <a:cubicBezTo>
                      <a:pt x="816" y="15006"/>
                      <a:pt x="1795" y="15659"/>
                      <a:pt x="2904" y="16115"/>
                    </a:cubicBezTo>
                    <a:cubicBezTo>
                      <a:pt x="5742" y="11418"/>
                      <a:pt x="8580" y="6688"/>
                      <a:pt x="11091" y="1795"/>
                    </a:cubicBezTo>
                    <a:cubicBezTo>
                      <a:pt x="10243" y="1012"/>
                      <a:pt x="9265" y="425"/>
                      <a:pt x="8123"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17;p40">
                <a:extLst>
                  <a:ext uri="{FF2B5EF4-FFF2-40B4-BE49-F238E27FC236}">
                    <a16:creationId xmlns:a16="http://schemas.microsoft.com/office/drawing/2014/main" id="{E23C8CAF-B19C-F405-15D4-E99552B5018E}"/>
                  </a:ext>
                </a:extLst>
              </p:cNvPr>
              <p:cNvSpPr/>
              <p:nvPr/>
            </p:nvSpPr>
            <p:spPr>
              <a:xfrm>
                <a:off x="5450775" y="1074000"/>
                <a:ext cx="225900" cy="359650"/>
              </a:xfrm>
              <a:custGeom>
                <a:avLst/>
                <a:gdLst/>
                <a:ahLst/>
                <a:cxnLst/>
                <a:rect l="l" t="t" r="r" b="b"/>
                <a:pathLst>
                  <a:path w="9036" h="14386" extrusionOk="0">
                    <a:moveTo>
                      <a:pt x="8025" y="0"/>
                    </a:moveTo>
                    <a:cubicBezTo>
                      <a:pt x="7340" y="1305"/>
                      <a:pt x="6655" y="2610"/>
                      <a:pt x="5904" y="3915"/>
                    </a:cubicBezTo>
                    <a:cubicBezTo>
                      <a:pt x="4045" y="7340"/>
                      <a:pt x="1990" y="10732"/>
                      <a:pt x="0" y="14060"/>
                    </a:cubicBezTo>
                    <a:cubicBezTo>
                      <a:pt x="555" y="14223"/>
                      <a:pt x="1174" y="14353"/>
                      <a:pt x="1794" y="14386"/>
                    </a:cubicBezTo>
                    <a:cubicBezTo>
                      <a:pt x="4143" y="10047"/>
                      <a:pt x="6720" y="5807"/>
                      <a:pt x="9036" y="1436"/>
                    </a:cubicBezTo>
                    <a:cubicBezTo>
                      <a:pt x="8775" y="946"/>
                      <a:pt x="8383" y="457"/>
                      <a:pt x="802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18;p40">
                <a:extLst>
                  <a:ext uri="{FF2B5EF4-FFF2-40B4-BE49-F238E27FC236}">
                    <a16:creationId xmlns:a16="http://schemas.microsoft.com/office/drawing/2014/main" id="{1FCFC389-9A90-F959-21BE-E9F59EAE360D}"/>
                  </a:ext>
                </a:extLst>
              </p:cNvPr>
              <p:cNvSpPr/>
              <p:nvPr/>
            </p:nvSpPr>
            <p:spPr>
              <a:xfrm>
                <a:off x="4550450" y="822325"/>
                <a:ext cx="582300" cy="505800"/>
              </a:xfrm>
              <a:custGeom>
                <a:avLst/>
                <a:gdLst/>
                <a:ahLst/>
                <a:cxnLst/>
                <a:rect l="l" t="t" r="r" b="b"/>
                <a:pathLst>
                  <a:path w="23292" h="20232" extrusionOk="0">
                    <a:moveTo>
                      <a:pt x="12033" y="0"/>
                    </a:moveTo>
                    <a:cubicBezTo>
                      <a:pt x="7806" y="0"/>
                      <a:pt x="3775" y="2629"/>
                      <a:pt x="2219" y="6805"/>
                    </a:cubicBezTo>
                    <a:cubicBezTo>
                      <a:pt x="1969" y="6768"/>
                      <a:pt x="1730" y="6749"/>
                      <a:pt x="1508" y="6749"/>
                    </a:cubicBezTo>
                    <a:cubicBezTo>
                      <a:pt x="774" y="6749"/>
                      <a:pt x="232" y="6952"/>
                      <a:pt x="131" y="7327"/>
                    </a:cubicBezTo>
                    <a:cubicBezTo>
                      <a:pt x="1" y="7817"/>
                      <a:pt x="686" y="8371"/>
                      <a:pt x="1762" y="8632"/>
                    </a:cubicBezTo>
                    <a:cubicBezTo>
                      <a:pt x="914" y="13362"/>
                      <a:pt x="3556" y="18092"/>
                      <a:pt x="8254" y="19690"/>
                    </a:cubicBezTo>
                    <a:cubicBezTo>
                      <a:pt x="9328" y="20057"/>
                      <a:pt x="10428" y="20232"/>
                      <a:pt x="11515" y="20232"/>
                    </a:cubicBezTo>
                    <a:cubicBezTo>
                      <a:pt x="15744" y="20232"/>
                      <a:pt x="19777" y="17592"/>
                      <a:pt x="21334" y="13362"/>
                    </a:cubicBezTo>
                    <a:cubicBezTo>
                      <a:pt x="23291" y="8078"/>
                      <a:pt x="20584" y="2336"/>
                      <a:pt x="15300" y="542"/>
                    </a:cubicBezTo>
                    <a:cubicBezTo>
                      <a:pt x="14224" y="175"/>
                      <a:pt x="13122" y="0"/>
                      <a:pt x="12033" y="0"/>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19;p40">
                <a:extLst>
                  <a:ext uri="{FF2B5EF4-FFF2-40B4-BE49-F238E27FC236}">
                    <a16:creationId xmlns:a16="http://schemas.microsoft.com/office/drawing/2014/main" id="{C7DD35BF-0F58-B110-427E-975E10A92078}"/>
                  </a:ext>
                </a:extLst>
              </p:cNvPr>
              <p:cNvSpPr/>
              <p:nvPr/>
            </p:nvSpPr>
            <p:spPr>
              <a:xfrm>
                <a:off x="4610800" y="861900"/>
                <a:ext cx="473025" cy="423650"/>
              </a:xfrm>
              <a:custGeom>
                <a:avLst/>
                <a:gdLst/>
                <a:ahLst/>
                <a:cxnLst/>
                <a:rect l="l" t="t" r="r" b="b"/>
                <a:pathLst>
                  <a:path w="18921" h="16946" extrusionOk="0">
                    <a:moveTo>
                      <a:pt x="9916" y="1"/>
                    </a:moveTo>
                    <a:cubicBezTo>
                      <a:pt x="9028" y="1"/>
                      <a:pt x="8130" y="128"/>
                      <a:pt x="7308" y="427"/>
                    </a:cubicBezTo>
                    <a:cubicBezTo>
                      <a:pt x="7047" y="492"/>
                      <a:pt x="6851" y="590"/>
                      <a:pt x="6655" y="656"/>
                    </a:cubicBezTo>
                    <a:cubicBezTo>
                      <a:pt x="6101" y="851"/>
                      <a:pt x="5579" y="1145"/>
                      <a:pt x="5089" y="1471"/>
                    </a:cubicBezTo>
                    <a:cubicBezTo>
                      <a:pt x="3785" y="2319"/>
                      <a:pt x="2676" y="3591"/>
                      <a:pt x="1991" y="5157"/>
                    </a:cubicBezTo>
                    <a:cubicBezTo>
                      <a:pt x="1" y="9430"/>
                      <a:pt x="1730" y="14389"/>
                      <a:pt x="5872" y="16248"/>
                    </a:cubicBezTo>
                    <a:lnTo>
                      <a:pt x="6101" y="16346"/>
                    </a:lnTo>
                    <a:cubicBezTo>
                      <a:pt x="6688" y="16607"/>
                      <a:pt x="7308" y="16770"/>
                      <a:pt x="7862" y="16835"/>
                    </a:cubicBezTo>
                    <a:cubicBezTo>
                      <a:pt x="8123" y="16900"/>
                      <a:pt x="8319" y="16900"/>
                      <a:pt x="8547" y="16933"/>
                    </a:cubicBezTo>
                    <a:cubicBezTo>
                      <a:pt x="8700" y="16941"/>
                      <a:pt x="8853" y="16945"/>
                      <a:pt x="9004" y="16945"/>
                    </a:cubicBezTo>
                    <a:cubicBezTo>
                      <a:pt x="10043" y="16945"/>
                      <a:pt x="11032" y="16753"/>
                      <a:pt x="11972" y="16411"/>
                    </a:cubicBezTo>
                    <a:cubicBezTo>
                      <a:pt x="14060" y="15628"/>
                      <a:pt x="15854" y="14030"/>
                      <a:pt x="16930" y="11779"/>
                    </a:cubicBezTo>
                    <a:cubicBezTo>
                      <a:pt x="18920" y="7506"/>
                      <a:pt x="17159" y="2548"/>
                      <a:pt x="13049" y="688"/>
                    </a:cubicBezTo>
                    <a:cubicBezTo>
                      <a:pt x="12266" y="362"/>
                      <a:pt x="11483" y="166"/>
                      <a:pt x="10733" y="36"/>
                    </a:cubicBezTo>
                    <a:cubicBezTo>
                      <a:pt x="10463" y="13"/>
                      <a:pt x="10190" y="1"/>
                      <a:pt x="9916"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20;p40">
                <a:extLst>
                  <a:ext uri="{FF2B5EF4-FFF2-40B4-BE49-F238E27FC236}">
                    <a16:creationId xmlns:a16="http://schemas.microsoft.com/office/drawing/2014/main" id="{1DDCAA40-E424-0939-4D0A-663D021DB8ED}"/>
                  </a:ext>
                </a:extLst>
              </p:cNvPr>
              <p:cNvSpPr/>
              <p:nvPr/>
            </p:nvSpPr>
            <p:spPr>
              <a:xfrm>
                <a:off x="4793475" y="862225"/>
                <a:ext cx="116650" cy="422500"/>
              </a:xfrm>
              <a:custGeom>
                <a:avLst/>
                <a:gdLst/>
                <a:ahLst/>
                <a:cxnLst/>
                <a:rect l="l" t="t" r="r" b="b"/>
                <a:pathLst>
                  <a:path w="4666" h="16900" extrusionOk="0">
                    <a:moveTo>
                      <a:pt x="2448" y="1"/>
                    </a:moveTo>
                    <a:cubicBezTo>
                      <a:pt x="1630" y="1"/>
                      <a:pt x="781" y="130"/>
                      <a:pt x="1" y="414"/>
                    </a:cubicBezTo>
                    <a:cubicBezTo>
                      <a:pt x="196" y="5894"/>
                      <a:pt x="718" y="11375"/>
                      <a:pt x="1240" y="16887"/>
                    </a:cubicBezTo>
                    <a:cubicBezTo>
                      <a:pt x="1392" y="16896"/>
                      <a:pt x="1543" y="16900"/>
                      <a:pt x="1693" y="16900"/>
                    </a:cubicBezTo>
                    <a:cubicBezTo>
                      <a:pt x="2734" y="16900"/>
                      <a:pt x="3724" y="16703"/>
                      <a:pt x="4665" y="16333"/>
                    </a:cubicBezTo>
                    <a:cubicBezTo>
                      <a:pt x="4306" y="11701"/>
                      <a:pt x="3784" y="7069"/>
                      <a:pt x="3491" y="2437"/>
                    </a:cubicBezTo>
                    <a:cubicBezTo>
                      <a:pt x="3458" y="1654"/>
                      <a:pt x="3426" y="838"/>
                      <a:pt x="3360" y="55"/>
                    </a:cubicBezTo>
                    <a:cubicBezTo>
                      <a:pt x="3064" y="20"/>
                      <a:pt x="2759" y="1"/>
                      <a:pt x="244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21;p40">
                <a:extLst>
                  <a:ext uri="{FF2B5EF4-FFF2-40B4-BE49-F238E27FC236}">
                    <a16:creationId xmlns:a16="http://schemas.microsoft.com/office/drawing/2014/main" id="{1CBCB8A1-6F9B-3E0C-0B08-5EE4D3F6E027}"/>
                  </a:ext>
                </a:extLst>
              </p:cNvPr>
              <p:cNvSpPr/>
              <p:nvPr/>
            </p:nvSpPr>
            <p:spPr>
              <a:xfrm>
                <a:off x="4738025" y="878275"/>
                <a:ext cx="69350" cy="403700"/>
              </a:xfrm>
              <a:custGeom>
                <a:avLst/>
                <a:gdLst/>
                <a:ahLst/>
                <a:cxnLst/>
                <a:rect l="l" t="t" r="r" b="b"/>
                <a:pathLst>
                  <a:path w="2774" h="16148" extrusionOk="0">
                    <a:moveTo>
                      <a:pt x="1501" y="1"/>
                    </a:moveTo>
                    <a:cubicBezTo>
                      <a:pt x="1012" y="196"/>
                      <a:pt x="490" y="490"/>
                      <a:pt x="0" y="816"/>
                    </a:cubicBezTo>
                    <a:cubicBezTo>
                      <a:pt x="261" y="5807"/>
                      <a:pt x="751" y="10700"/>
                      <a:pt x="1012" y="15658"/>
                    </a:cubicBezTo>
                    <a:cubicBezTo>
                      <a:pt x="1599" y="15886"/>
                      <a:pt x="2219" y="16050"/>
                      <a:pt x="2773" y="16147"/>
                    </a:cubicBezTo>
                    <a:cubicBezTo>
                      <a:pt x="2414" y="12266"/>
                      <a:pt x="1990" y="8351"/>
                      <a:pt x="1762" y="4437"/>
                    </a:cubicBezTo>
                    <a:cubicBezTo>
                      <a:pt x="1664" y="2969"/>
                      <a:pt x="1599" y="1468"/>
                      <a:pt x="1501"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222;p40">
                <a:extLst>
                  <a:ext uri="{FF2B5EF4-FFF2-40B4-BE49-F238E27FC236}">
                    <a16:creationId xmlns:a16="http://schemas.microsoft.com/office/drawing/2014/main" id="{3152CAA4-3D15-505E-9F9C-AC446EB0BB18}"/>
                  </a:ext>
                </a:extLst>
              </p:cNvPr>
              <p:cNvSpPr/>
              <p:nvPr/>
            </p:nvSpPr>
            <p:spPr>
              <a:xfrm>
                <a:off x="5334159" y="2572734"/>
                <a:ext cx="209050" cy="89375"/>
              </a:xfrm>
              <a:custGeom>
                <a:avLst/>
                <a:gdLst/>
                <a:ahLst/>
                <a:cxnLst/>
                <a:rect l="l" t="t" r="r" b="b"/>
                <a:pathLst>
                  <a:path w="8362" h="3575" extrusionOk="0">
                    <a:moveTo>
                      <a:pt x="5843" y="1"/>
                    </a:moveTo>
                    <a:cubicBezTo>
                      <a:pt x="5363" y="1"/>
                      <a:pt x="4882" y="79"/>
                      <a:pt x="4437" y="215"/>
                    </a:cubicBezTo>
                    <a:cubicBezTo>
                      <a:pt x="3132" y="573"/>
                      <a:pt x="2055" y="1389"/>
                      <a:pt x="1142" y="2335"/>
                    </a:cubicBezTo>
                    <a:cubicBezTo>
                      <a:pt x="848" y="2596"/>
                      <a:pt x="587" y="2922"/>
                      <a:pt x="326" y="3216"/>
                    </a:cubicBezTo>
                    <a:cubicBezTo>
                      <a:pt x="261" y="3281"/>
                      <a:pt x="131" y="3444"/>
                      <a:pt x="0" y="3575"/>
                    </a:cubicBezTo>
                    <a:cubicBezTo>
                      <a:pt x="848" y="3183"/>
                      <a:pt x="1664" y="2726"/>
                      <a:pt x="2610" y="2531"/>
                    </a:cubicBezTo>
                    <a:cubicBezTo>
                      <a:pt x="3035" y="2418"/>
                      <a:pt x="3445" y="2378"/>
                      <a:pt x="3849" y="2378"/>
                    </a:cubicBezTo>
                    <a:cubicBezTo>
                      <a:pt x="4499" y="2378"/>
                      <a:pt x="5130" y="2483"/>
                      <a:pt x="5774" y="2563"/>
                    </a:cubicBezTo>
                    <a:cubicBezTo>
                      <a:pt x="5938" y="2588"/>
                      <a:pt x="6134" y="2603"/>
                      <a:pt x="6340" y="2603"/>
                    </a:cubicBezTo>
                    <a:cubicBezTo>
                      <a:pt x="7241" y="2603"/>
                      <a:pt x="8361" y="2314"/>
                      <a:pt x="8123" y="1226"/>
                    </a:cubicBezTo>
                    <a:cubicBezTo>
                      <a:pt x="8090" y="1095"/>
                      <a:pt x="8025" y="932"/>
                      <a:pt x="7927" y="802"/>
                    </a:cubicBezTo>
                    <a:cubicBezTo>
                      <a:pt x="7666" y="443"/>
                      <a:pt x="7209" y="215"/>
                      <a:pt x="6818" y="117"/>
                    </a:cubicBezTo>
                    <a:cubicBezTo>
                      <a:pt x="6500" y="37"/>
                      <a:pt x="6172" y="1"/>
                      <a:pt x="5843"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23;p40">
                <a:extLst>
                  <a:ext uri="{FF2B5EF4-FFF2-40B4-BE49-F238E27FC236}">
                    <a16:creationId xmlns:a16="http://schemas.microsoft.com/office/drawing/2014/main" id="{8A402DA1-A368-D621-5847-E194D519F35D}"/>
                  </a:ext>
                </a:extLst>
              </p:cNvPr>
              <p:cNvSpPr/>
              <p:nvPr/>
            </p:nvSpPr>
            <p:spPr>
              <a:xfrm>
                <a:off x="5507034" y="2599284"/>
                <a:ext cx="24500" cy="26450"/>
              </a:xfrm>
              <a:custGeom>
                <a:avLst/>
                <a:gdLst/>
                <a:ahLst/>
                <a:cxnLst/>
                <a:rect l="l" t="t" r="r" b="b"/>
                <a:pathLst>
                  <a:path w="980" h="1058" extrusionOk="0">
                    <a:moveTo>
                      <a:pt x="751" y="1"/>
                    </a:moveTo>
                    <a:cubicBezTo>
                      <a:pt x="686" y="1"/>
                      <a:pt x="555" y="33"/>
                      <a:pt x="555" y="164"/>
                    </a:cubicBezTo>
                    <a:lnTo>
                      <a:pt x="555" y="294"/>
                    </a:lnTo>
                    <a:lnTo>
                      <a:pt x="555" y="327"/>
                    </a:lnTo>
                    <a:lnTo>
                      <a:pt x="555" y="360"/>
                    </a:lnTo>
                    <a:cubicBezTo>
                      <a:pt x="555" y="360"/>
                      <a:pt x="555" y="392"/>
                      <a:pt x="490" y="392"/>
                    </a:cubicBezTo>
                    <a:lnTo>
                      <a:pt x="490" y="457"/>
                    </a:lnTo>
                    <a:cubicBezTo>
                      <a:pt x="490" y="490"/>
                      <a:pt x="457" y="523"/>
                      <a:pt x="425" y="523"/>
                    </a:cubicBezTo>
                    <a:lnTo>
                      <a:pt x="392" y="555"/>
                    </a:lnTo>
                    <a:lnTo>
                      <a:pt x="294" y="653"/>
                    </a:lnTo>
                    <a:cubicBezTo>
                      <a:pt x="294" y="653"/>
                      <a:pt x="262" y="653"/>
                      <a:pt x="262" y="686"/>
                    </a:cubicBezTo>
                    <a:cubicBezTo>
                      <a:pt x="229" y="718"/>
                      <a:pt x="164" y="718"/>
                      <a:pt x="131" y="718"/>
                    </a:cubicBezTo>
                    <a:cubicBezTo>
                      <a:pt x="66" y="751"/>
                      <a:pt x="1" y="882"/>
                      <a:pt x="66" y="979"/>
                    </a:cubicBezTo>
                    <a:cubicBezTo>
                      <a:pt x="90" y="1027"/>
                      <a:pt x="131" y="1057"/>
                      <a:pt x="203" y="1057"/>
                    </a:cubicBezTo>
                    <a:cubicBezTo>
                      <a:pt x="229" y="1057"/>
                      <a:pt x="259" y="1053"/>
                      <a:pt x="294" y="1045"/>
                    </a:cubicBezTo>
                    <a:cubicBezTo>
                      <a:pt x="457" y="979"/>
                      <a:pt x="653" y="882"/>
                      <a:pt x="784" y="718"/>
                    </a:cubicBezTo>
                    <a:cubicBezTo>
                      <a:pt x="914" y="555"/>
                      <a:pt x="979" y="360"/>
                      <a:pt x="979" y="197"/>
                    </a:cubicBezTo>
                    <a:cubicBezTo>
                      <a:pt x="914" y="131"/>
                      <a:pt x="849"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24;p40">
                <a:extLst>
                  <a:ext uri="{FF2B5EF4-FFF2-40B4-BE49-F238E27FC236}">
                    <a16:creationId xmlns:a16="http://schemas.microsoft.com/office/drawing/2014/main" id="{98738AAE-9902-CAF9-74CB-9B7366D60AE1}"/>
                  </a:ext>
                </a:extLst>
              </p:cNvPr>
              <p:cNvSpPr/>
              <p:nvPr/>
            </p:nvSpPr>
            <p:spPr>
              <a:xfrm>
                <a:off x="5246900" y="2420250"/>
                <a:ext cx="130500" cy="193425"/>
              </a:xfrm>
              <a:custGeom>
                <a:avLst/>
                <a:gdLst/>
                <a:ahLst/>
                <a:cxnLst/>
                <a:rect l="l" t="t" r="r" b="b"/>
                <a:pathLst>
                  <a:path w="5220" h="7737" extrusionOk="0">
                    <a:moveTo>
                      <a:pt x="3482" y="1"/>
                    </a:moveTo>
                    <a:cubicBezTo>
                      <a:pt x="3078" y="1"/>
                      <a:pt x="2700" y="127"/>
                      <a:pt x="2349" y="332"/>
                    </a:cubicBezTo>
                    <a:cubicBezTo>
                      <a:pt x="1696" y="756"/>
                      <a:pt x="1142" y="1441"/>
                      <a:pt x="783" y="2126"/>
                    </a:cubicBezTo>
                    <a:cubicBezTo>
                      <a:pt x="163" y="3333"/>
                      <a:pt x="0" y="4670"/>
                      <a:pt x="33" y="6008"/>
                    </a:cubicBezTo>
                    <a:cubicBezTo>
                      <a:pt x="33" y="6432"/>
                      <a:pt x="65" y="6823"/>
                      <a:pt x="131" y="7247"/>
                    </a:cubicBezTo>
                    <a:cubicBezTo>
                      <a:pt x="131" y="7345"/>
                      <a:pt x="163" y="7574"/>
                      <a:pt x="163" y="7737"/>
                    </a:cubicBezTo>
                    <a:cubicBezTo>
                      <a:pt x="457" y="6823"/>
                      <a:pt x="718" y="5943"/>
                      <a:pt x="1175" y="5062"/>
                    </a:cubicBezTo>
                    <a:cubicBezTo>
                      <a:pt x="1696" y="4083"/>
                      <a:pt x="2577" y="3496"/>
                      <a:pt x="3425" y="2778"/>
                    </a:cubicBezTo>
                    <a:cubicBezTo>
                      <a:pt x="4110" y="2224"/>
                      <a:pt x="5219" y="886"/>
                      <a:pt x="4045" y="169"/>
                    </a:cubicBezTo>
                    <a:cubicBezTo>
                      <a:pt x="3915" y="104"/>
                      <a:pt x="3784" y="71"/>
                      <a:pt x="3621" y="6"/>
                    </a:cubicBezTo>
                    <a:cubicBezTo>
                      <a:pt x="3574" y="2"/>
                      <a:pt x="3528" y="1"/>
                      <a:pt x="3482"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25;p40">
                <a:extLst>
                  <a:ext uri="{FF2B5EF4-FFF2-40B4-BE49-F238E27FC236}">
                    <a16:creationId xmlns:a16="http://schemas.microsoft.com/office/drawing/2014/main" id="{39B34759-3619-6EB5-6160-6BC36F8E78C1}"/>
                  </a:ext>
                </a:extLst>
              </p:cNvPr>
              <p:cNvSpPr/>
              <p:nvPr/>
            </p:nvSpPr>
            <p:spPr>
              <a:xfrm>
                <a:off x="5334150" y="2427600"/>
                <a:ext cx="18775" cy="37375"/>
              </a:xfrm>
              <a:custGeom>
                <a:avLst/>
                <a:gdLst/>
                <a:ahLst/>
                <a:cxnLst/>
                <a:rect l="l" t="t" r="r" b="b"/>
                <a:pathLst>
                  <a:path w="751" h="1495" extrusionOk="0">
                    <a:moveTo>
                      <a:pt x="196" y="0"/>
                    </a:moveTo>
                    <a:cubicBezTo>
                      <a:pt x="104" y="0"/>
                      <a:pt x="1" y="110"/>
                      <a:pt x="1" y="168"/>
                    </a:cubicBezTo>
                    <a:cubicBezTo>
                      <a:pt x="1" y="299"/>
                      <a:pt x="66" y="332"/>
                      <a:pt x="164" y="364"/>
                    </a:cubicBezTo>
                    <a:lnTo>
                      <a:pt x="229" y="364"/>
                    </a:lnTo>
                    <a:cubicBezTo>
                      <a:pt x="229" y="364"/>
                      <a:pt x="261" y="364"/>
                      <a:pt x="261" y="429"/>
                    </a:cubicBezTo>
                    <a:lnTo>
                      <a:pt x="294" y="462"/>
                    </a:lnTo>
                    <a:lnTo>
                      <a:pt x="294" y="495"/>
                    </a:lnTo>
                    <a:cubicBezTo>
                      <a:pt x="294" y="527"/>
                      <a:pt x="294" y="527"/>
                      <a:pt x="327" y="592"/>
                    </a:cubicBezTo>
                    <a:lnTo>
                      <a:pt x="327" y="625"/>
                    </a:lnTo>
                    <a:lnTo>
                      <a:pt x="327" y="690"/>
                    </a:lnTo>
                    <a:lnTo>
                      <a:pt x="327" y="788"/>
                    </a:lnTo>
                    <a:lnTo>
                      <a:pt x="327" y="821"/>
                    </a:lnTo>
                    <a:lnTo>
                      <a:pt x="327" y="984"/>
                    </a:lnTo>
                    <a:lnTo>
                      <a:pt x="327" y="1017"/>
                    </a:lnTo>
                    <a:cubicBezTo>
                      <a:pt x="327" y="1017"/>
                      <a:pt x="327" y="1049"/>
                      <a:pt x="294" y="1114"/>
                    </a:cubicBezTo>
                    <a:cubicBezTo>
                      <a:pt x="294" y="1147"/>
                      <a:pt x="294" y="1147"/>
                      <a:pt x="261" y="1180"/>
                    </a:cubicBezTo>
                    <a:lnTo>
                      <a:pt x="261" y="1212"/>
                    </a:lnTo>
                    <a:cubicBezTo>
                      <a:pt x="229" y="1310"/>
                      <a:pt x="229" y="1441"/>
                      <a:pt x="294" y="1473"/>
                    </a:cubicBezTo>
                    <a:cubicBezTo>
                      <a:pt x="335" y="1487"/>
                      <a:pt x="375" y="1495"/>
                      <a:pt x="413" y="1495"/>
                    </a:cubicBezTo>
                    <a:cubicBezTo>
                      <a:pt x="467" y="1495"/>
                      <a:pt x="517" y="1479"/>
                      <a:pt x="555" y="1441"/>
                    </a:cubicBezTo>
                    <a:cubicBezTo>
                      <a:pt x="653" y="1212"/>
                      <a:pt x="751" y="951"/>
                      <a:pt x="718" y="690"/>
                    </a:cubicBezTo>
                    <a:cubicBezTo>
                      <a:pt x="718" y="462"/>
                      <a:pt x="653" y="332"/>
                      <a:pt x="588" y="201"/>
                    </a:cubicBezTo>
                    <a:cubicBezTo>
                      <a:pt x="490" y="103"/>
                      <a:pt x="392" y="5"/>
                      <a:pt x="229" y="5"/>
                    </a:cubicBezTo>
                    <a:cubicBezTo>
                      <a:pt x="218" y="2"/>
                      <a:pt x="207" y="0"/>
                      <a:pt x="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26;p40">
                <a:extLst>
                  <a:ext uri="{FF2B5EF4-FFF2-40B4-BE49-F238E27FC236}">
                    <a16:creationId xmlns:a16="http://schemas.microsoft.com/office/drawing/2014/main" id="{CF48836C-71F9-255F-42C9-3CA83BC2FC52}"/>
                  </a:ext>
                </a:extLst>
              </p:cNvPr>
              <p:cNvSpPr/>
              <p:nvPr/>
            </p:nvSpPr>
            <p:spPr>
              <a:xfrm>
                <a:off x="4290750" y="2553311"/>
                <a:ext cx="216775" cy="92950"/>
              </a:xfrm>
              <a:custGeom>
                <a:avLst/>
                <a:gdLst/>
                <a:ahLst/>
                <a:cxnLst/>
                <a:rect l="l" t="t" r="r" b="b"/>
                <a:pathLst>
                  <a:path w="8671" h="3718" extrusionOk="0">
                    <a:moveTo>
                      <a:pt x="2683" y="0"/>
                    </a:moveTo>
                    <a:cubicBezTo>
                      <a:pt x="2310" y="0"/>
                      <a:pt x="1938" y="42"/>
                      <a:pt x="1592" y="129"/>
                    </a:cubicBezTo>
                    <a:cubicBezTo>
                      <a:pt x="1135" y="259"/>
                      <a:pt x="744" y="488"/>
                      <a:pt x="450" y="879"/>
                    </a:cubicBezTo>
                    <a:cubicBezTo>
                      <a:pt x="320" y="977"/>
                      <a:pt x="287" y="1140"/>
                      <a:pt x="255" y="1271"/>
                    </a:cubicBezTo>
                    <a:cubicBezTo>
                      <a:pt x="1" y="2483"/>
                      <a:pt x="1307" y="2721"/>
                      <a:pt x="2256" y="2721"/>
                    </a:cubicBezTo>
                    <a:cubicBezTo>
                      <a:pt x="2404" y="2721"/>
                      <a:pt x="2545" y="2715"/>
                      <a:pt x="2668" y="2706"/>
                    </a:cubicBezTo>
                    <a:cubicBezTo>
                      <a:pt x="3408" y="2600"/>
                      <a:pt x="4093" y="2481"/>
                      <a:pt x="4794" y="2481"/>
                    </a:cubicBezTo>
                    <a:cubicBezTo>
                      <a:pt x="5175" y="2481"/>
                      <a:pt x="5561" y="2516"/>
                      <a:pt x="5963" y="2608"/>
                    </a:cubicBezTo>
                    <a:cubicBezTo>
                      <a:pt x="6909" y="2869"/>
                      <a:pt x="7790" y="3260"/>
                      <a:pt x="8670" y="3717"/>
                    </a:cubicBezTo>
                    <a:cubicBezTo>
                      <a:pt x="8540" y="3554"/>
                      <a:pt x="8410" y="3391"/>
                      <a:pt x="8344" y="3326"/>
                    </a:cubicBezTo>
                    <a:cubicBezTo>
                      <a:pt x="8051" y="2999"/>
                      <a:pt x="7757" y="2641"/>
                      <a:pt x="7464" y="2380"/>
                    </a:cubicBezTo>
                    <a:cubicBezTo>
                      <a:pt x="6550" y="1401"/>
                      <a:pt x="5409" y="586"/>
                      <a:pt x="4038" y="194"/>
                    </a:cubicBezTo>
                    <a:cubicBezTo>
                      <a:pt x="3620" y="67"/>
                      <a:pt x="3151" y="0"/>
                      <a:pt x="2683"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27;p40">
                <a:extLst>
                  <a:ext uri="{FF2B5EF4-FFF2-40B4-BE49-F238E27FC236}">
                    <a16:creationId xmlns:a16="http://schemas.microsoft.com/office/drawing/2014/main" id="{3A28A2D4-537F-BEAD-BD57-4578402D72DD}"/>
                  </a:ext>
                </a:extLst>
              </p:cNvPr>
              <p:cNvSpPr/>
              <p:nvPr/>
            </p:nvSpPr>
            <p:spPr>
              <a:xfrm>
                <a:off x="4468100" y="2420250"/>
                <a:ext cx="134575" cy="199125"/>
              </a:xfrm>
              <a:custGeom>
                <a:avLst/>
                <a:gdLst/>
                <a:ahLst/>
                <a:cxnLst/>
                <a:rect l="l" t="t" r="r" b="b"/>
                <a:pathLst>
                  <a:path w="5383" h="7965" extrusionOk="0">
                    <a:moveTo>
                      <a:pt x="1772" y="1"/>
                    </a:moveTo>
                    <a:cubicBezTo>
                      <a:pt x="1725" y="1"/>
                      <a:pt x="1678" y="2"/>
                      <a:pt x="1631" y="6"/>
                    </a:cubicBezTo>
                    <a:cubicBezTo>
                      <a:pt x="1468" y="71"/>
                      <a:pt x="1305" y="104"/>
                      <a:pt x="1175" y="169"/>
                    </a:cubicBezTo>
                    <a:cubicBezTo>
                      <a:pt x="0" y="919"/>
                      <a:pt x="1142" y="2289"/>
                      <a:pt x="1827" y="2942"/>
                    </a:cubicBezTo>
                    <a:cubicBezTo>
                      <a:pt x="2708" y="3659"/>
                      <a:pt x="3588" y="4246"/>
                      <a:pt x="4143" y="5290"/>
                    </a:cubicBezTo>
                    <a:cubicBezTo>
                      <a:pt x="4632" y="6106"/>
                      <a:pt x="4926" y="7019"/>
                      <a:pt x="5219" y="7965"/>
                    </a:cubicBezTo>
                    <a:cubicBezTo>
                      <a:pt x="5219" y="7769"/>
                      <a:pt x="5252" y="7574"/>
                      <a:pt x="5252" y="7443"/>
                    </a:cubicBezTo>
                    <a:cubicBezTo>
                      <a:pt x="5285" y="7019"/>
                      <a:pt x="5350" y="6595"/>
                      <a:pt x="5350" y="6171"/>
                    </a:cubicBezTo>
                    <a:cubicBezTo>
                      <a:pt x="5383" y="4801"/>
                      <a:pt x="5219" y="3398"/>
                      <a:pt x="4567" y="2191"/>
                    </a:cubicBezTo>
                    <a:cubicBezTo>
                      <a:pt x="4208" y="1441"/>
                      <a:pt x="3621" y="789"/>
                      <a:pt x="2936" y="332"/>
                    </a:cubicBezTo>
                    <a:cubicBezTo>
                      <a:pt x="2614" y="127"/>
                      <a:pt x="2186" y="1"/>
                      <a:pt x="1772"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28;p40">
                <a:extLst>
                  <a:ext uri="{FF2B5EF4-FFF2-40B4-BE49-F238E27FC236}">
                    <a16:creationId xmlns:a16="http://schemas.microsoft.com/office/drawing/2014/main" id="{3B9C440F-96A8-971A-23C6-BAE3CB7E5675}"/>
                  </a:ext>
                </a:extLst>
              </p:cNvPr>
              <p:cNvSpPr/>
              <p:nvPr/>
            </p:nvSpPr>
            <p:spPr>
              <a:xfrm>
                <a:off x="4492550" y="2427600"/>
                <a:ext cx="17975" cy="37375"/>
              </a:xfrm>
              <a:custGeom>
                <a:avLst/>
                <a:gdLst/>
                <a:ahLst/>
                <a:cxnLst/>
                <a:rect l="l" t="t" r="r" b="b"/>
                <a:pathLst>
                  <a:path w="719" h="1495" extrusionOk="0">
                    <a:moveTo>
                      <a:pt x="546" y="0"/>
                    </a:moveTo>
                    <a:cubicBezTo>
                      <a:pt x="538" y="0"/>
                      <a:pt x="530" y="2"/>
                      <a:pt x="523" y="5"/>
                    </a:cubicBezTo>
                    <a:cubicBezTo>
                      <a:pt x="392" y="38"/>
                      <a:pt x="229" y="136"/>
                      <a:pt x="164" y="266"/>
                    </a:cubicBezTo>
                    <a:cubicBezTo>
                      <a:pt x="66" y="364"/>
                      <a:pt x="33" y="495"/>
                      <a:pt x="33" y="658"/>
                    </a:cubicBezTo>
                    <a:cubicBezTo>
                      <a:pt x="1" y="951"/>
                      <a:pt x="66" y="1180"/>
                      <a:pt x="197" y="1441"/>
                    </a:cubicBezTo>
                    <a:cubicBezTo>
                      <a:pt x="216" y="1479"/>
                      <a:pt x="268" y="1495"/>
                      <a:pt x="322" y="1495"/>
                    </a:cubicBezTo>
                    <a:cubicBezTo>
                      <a:pt x="360" y="1495"/>
                      <a:pt x="398" y="1487"/>
                      <a:pt x="425" y="1473"/>
                    </a:cubicBezTo>
                    <a:cubicBezTo>
                      <a:pt x="523" y="1441"/>
                      <a:pt x="523" y="1310"/>
                      <a:pt x="490" y="1212"/>
                    </a:cubicBezTo>
                    <a:lnTo>
                      <a:pt x="490" y="1180"/>
                    </a:lnTo>
                    <a:cubicBezTo>
                      <a:pt x="425" y="1147"/>
                      <a:pt x="425" y="1147"/>
                      <a:pt x="425" y="1114"/>
                    </a:cubicBezTo>
                    <a:cubicBezTo>
                      <a:pt x="392" y="1049"/>
                      <a:pt x="392" y="1017"/>
                      <a:pt x="392" y="1017"/>
                    </a:cubicBezTo>
                    <a:lnTo>
                      <a:pt x="392" y="984"/>
                    </a:lnTo>
                    <a:lnTo>
                      <a:pt x="392" y="821"/>
                    </a:lnTo>
                    <a:lnTo>
                      <a:pt x="392" y="788"/>
                    </a:lnTo>
                    <a:lnTo>
                      <a:pt x="392" y="690"/>
                    </a:lnTo>
                    <a:lnTo>
                      <a:pt x="392" y="625"/>
                    </a:lnTo>
                    <a:lnTo>
                      <a:pt x="392" y="592"/>
                    </a:lnTo>
                    <a:cubicBezTo>
                      <a:pt x="425" y="527"/>
                      <a:pt x="425" y="527"/>
                      <a:pt x="425" y="495"/>
                    </a:cubicBezTo>
                    <a:lnTo>
                      <a:pt x="425" y="462"/>
                    </a:lnTo>
                    <a:lnTo>
                      <a:pt x="490" y="429"/>
                    </a:lnTo>
                    <a:cubicBezTo>
                      <a:pt x="490" y="364"/>
                      <a:pt x="523" y="364"/>
                      <a:pt x="523" y="364"/>
                    </a:cubicBezTo>
                    <a:lnTo>
                      <a:pt x="555" y="364"/>
                    </a:lnTo>
                    <a:cubicBezTo>
                      <a:pt x="686" y="332"/>
                      <a:pt x="718" y="299"/>
                      <a:pt x="718" y="168"/>
                    </a:cubicBezTo>
                    <a:cubicBezTo>
                      <a:pt x="718" y="110"/>
                      <a:pt x="615" y="0"/>
                      <a:pt x="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29;p40">
                <a:extLst>
                  <a:ext uri="{FF2B5EF4-FFF2-40B4-BE49-F238E27FC236}">
                    <a16:creationId xmlns:a16="http://schemas.microsoft.com/office/drawing/2014/main" id="{ADEAAF0D-926A-7742-4FD5-5F32B0AAAE34}"/>
                  </a:ext>
                </a:extLst>
              </p:cNvPr>
              <p:cNvSpPr/>
              <p:nvPr/>
            </p:nvSpPr>
            <p:spPr>
              <a:xfrm>
                <a:off x="4303625" y="2580986"/>
                <a:ext cx="24500" cy="26800"/>
              </a:xfrm>
              <a:custGeom>
                <a:avLst/>
                <a:gdLst/>
                <a:ahLst/>
                <a:cxnLst/>
                <a:rect l="l" t="t" r="r" b="b"/>
                <a:pathLst>
                  <a:path w="980" h="1072" extrusionOk="0">
                    <a:moveTo>
                      <a:pt x="196" y="1"/>
                    </a:moveTo>
                    <a:cubicBezTo>
                      <a:pt x="98" y="1"/>
                      <a:pt x="33" y="98"/>
                      <a:pt x="1" y="164"/>
                    </a:cubicBezTo>
                    <a:cubicBezTo>
                      <a:pt x="1" y="359"/>
                      <a:pt x="66" y="555"/>
                      <a:pt x="196" y="718"/>
                    </a:cubicBezTo>
                    <a:cubicBezTo>
                      <a:pt x="327" y="849"/>
                      <a:pt x="490" y="979"/>
                      <a:pt x="686" y="1044"/>
                    </a:cubicBezTo>
                    <a:cubicBezTo>
                      <a:pt x="705" y="1063"/>
                      <a:pt x="729" y="1071"/>
                      <a:pt x="756" y="1071"/>
                    </a:cubicBezTo>
                    <a:cubicBezTo>
                      <a:pt x="819" y="1071"/>
                      <a:pt x="891" y="1025"/>
                      <a:pt x="914" y="979"/>
                    </a:cubicBezTo>
                    <a:cubicBezTo>
                      <a:pt x="979" y="881"/>
                      <a:pt x="914" y="783"/>
                      <a:pt x="849" y="718"/>
                    </a:cubicBezTo>
                    <a:cubicBezTo>
                      <a:pt x="816" y="718"/>
                      <a:pt x="751" y="718"/>
                      <a:pt x="718" y="686"/>
                    </a:cubicBezTo>
                    <a:lnTo>
                      <a:pt x="686" y="653"/>
                    </a:lnTo>
                    <a:cubicBezTo>
                      <a:pt x="686" y="620"/>
                      <a:pt x="653" y="620"/>
                      <a:pt x="588" y="555"/>
                    </a:cubicBezTo>
                    <a:lnTo>
                      <a:pt x="555" y="522"/>
                    </a:lnTo>
                    <a:cubicBezTo>
                      <a:pt x="522" y="522"/>
                      <a:pt x="522" y="490"/>
                      <a:pt x="490" y="457"/>
                    </a:cubicBezTo>
                    <a:lnTo>
                      <a:pt x="490" y="425"/>
                    </a:lnTo>
                    <a:cubicBezTo>
                      <a:pt x="425" y="425"/>
                      <a:pt x="425" y="359"/>
                      <a:pt x="425" y="359"/>
                    </a:cubicBezTo>
                    <a:lnTo>
                      <a:pt x="425" y="327"/>
                    </a:lnTo>
                    <a:lnTo>
                      <a:pt x="425" y="294"/>
                    </a:lnTo>
                    <a:cubicBezTo>
                      <a:pt x="392" y="261"/>
                      <a:pt x="392" y="196"/>
                      <a:pt x="392" y="164"/>
                    </a:cubicBezTo>
                    <a:cubicBezTo>
                      <a:pt x="392" y="33"/>
                      <a:pt x="261" y="1"/>
                      <a:pt x="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reeform 6">
            <a:extLst>
              <a:ext uri="{FF2B5EF4-FFF2-40B4-BE49-F238E27FC236}">
                <a16:creationId xmlns:a16="http://schemas.microsoft.com/office/drawing/2014/main" id="{48E936EE-8951-3255-CAFD-46A928D3A3B2}"/>
              </a:ext>
            </a:extLst>
          </p:cNvPr>
          <p:cNvSpPr/>
          <p:nvPr/>
        </p:nvSpPr>
        <p:spPr>
          <a:xfrm flipH="1">
            <a:off x="1150283" y="695993"/>
            <a:ext cx="3135471" cy="4309495"/>
          </a:xfrm>
          <a:custGeom>
            <a:avLst/>
            <a:gdLst/>
            <a:ahLst/>
            <a:cxnLst/>
            <a:rect l="l" t="t" r="r" b="b"/>
            <a:pathLst>
              <a:path w="6028182" h="8229600">
                <a:moveTo>
                  <a:pt x="0" y="0"/>
                </a:moveTo>
                <a:lnTo>
                  <a:pt x="6028182" y="0"/>
                </a:lnTo>
                <a:lnTo>
                  <a:pt x="6028182" y="8229600"/>
                </a:lnTo>
                <a:lnTo>
                  <a:pt x="0" y="8229600"/>
                </a:lnTo>
                <a:lnTo>
                  <a:pt x="0" y="0"/>
                </a:lnTo>
                <a:close/>
              </a:path>
            </a:pathLst>
          </a:custGeom>
          <a:blipFill>
            <a:blip r:embed="rId4"/>
            <a:stretch>
              <a:fillRect/>
            </a:stretch>
          </a:blipFill>
        </p:spPr>
        <p:txBody>
          <a:bodyPr/>
          <a:lstStyle/>
          <a:p>
            <a:endParaRPr lang="en-US"/>
          </a:p>
        </p:txBody>
      </p:sp>
      <p:pic>
        <p:nvPicPr>
          <p:cNvPr id="3" name="Picture 2">
            <a:extLst>
              <a:ext uri="{FF2B5EF4-FFF2-40B4-BE49-F238E27FC236}">
                <a16:creationId xmlns:a16="http://schemas.microsoft.com/office/drawing/2014/main" id="{9229987B-F810-DA73-4596-98E69F5594BB}"/>
              </a:ext>
            </a:extLst>
          </p:cNvPr>
          <p:cNvPicPr>
            <a:picLocks noChangeAspect="1"/>
          </p:cNvPicPr>
          <p:nvPr/>
        </p:nvPicPr>
        <p:blipFill>
          <a:blip r:embed="rId5"/>
          <a:stretch>
            <a:fillRect/>
          </a:stretch>
        </p:blipFill>
        <p:spPr>
          <a:xfrm>
            <a:off x="4862346" y="930235"/>
            <a:ext cx="3267739" cy="2328874"/>
          </a:xfrm>
          <a:prstGeom prst="rect">
            <a:avLst/>
          </a:prstGeom>
        </p:spPr>
      </p:pic>
    </p:spTree>
    <p:extLst>
      <p:ext uri="{BB962C8B-B14F-4D97-AF65-F5344CB8AC3E}">
        <p14:creationId xmlns:p14="http://schemas.microsoft.com/office/powerpoint/2010/main" val="2019158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left)">
                                      <p:cBhvr>
                                        <p:cTn id="10" dur="500"/>
                                        <p:tgtEl>
                                          <p:spTgt spid="20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8B69C56-6A58-F66E-B77E-1AD8771AC929}"/>
              </a:ext>
            </a:extLst>
          </p:cNvPr>
          <p:cNvGrpSpPr/>
          <p:nvPr/>
        </p:nvGrpSpPr>
        <p:grpSpPr>
          <a:xfrm>
            <a:off x="0" y="0"/>
            <a:ext cx="9144000" cy="5143500"/>
            <a:chOff x="0" y="0"/>
            <a:chExt cx="9144000" cy="5143500"/>
          </a:xfrm>
        </p:grpSpPr>
        <p:sp>
          <p:nvSpPr>
            <p:cNvPr id="5" name="Rectangle 4">
              <a:extLst>
                <a:ext uri="{FF2B5EF4-FFF2-40B4-BE49-F238E27FC236}">
                  <a16:creationId xmlns:a16="http://schemas.microsoft.com/office/drawing/2014/main" id="{63FC6CF1-669C-D450-41DE-71FBD330070E}"/>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17E7FAC-F364-FEAF-EF6D-B965D921104B}"/>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10" name="Rectangle: Rounded Corners 9">
            <a:extLst>
              <a:ext uri="{FF2B5EF4-FFF2-40B4-BE49-F238E27FC236}">
                <a16:creationId xmlns:a16="http://schemas.microsoft.com/office/drawing/2014/main" id="{3DD50646-65A4-43A2-3FF4-231EC7272CC0}"/>
              </a:ext>
            </a:extLst>
          </p:cNvPr>
          <p:cNvSpPr/>
          <p:nvPr/>
        </p:nvSpPr>
        <p:spPr>
          <a:xfrm>
            <a:off x="165100" y="234950"/>
            <a:ext cx="8750300" cy="4673600"/>
          </a:xfrm>
          <a:prstGeom prst="roundRect">
            <a:avLst/>
          </a:prstGeom>
          <a:solidFill>
            <a:srgbClr val="FFFFFF">
              <a:alpha val="80000"/>
            </a:srgb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 name="Picture 2" descr="A cartoon of a child holding a triangle&#10;&#10;Description automatically generated">
            <a:extLst>
              <a:ext uri="{FF2B5EF4-FFF2-40B4-BE49-F238E27FC236}">
                <a16:creationId xmlns:a16="http://schemas.microsoft.com/office/drawing/2014/main" id="{68CADDDF-3CD5-3543-0725-28432A7BFB14}"/>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1081376" y="1184744"/>
            <a:ext cx="6990831" cy="3652471"/>
          </a:xfrm>
          <a:prstGeom prst="rect">
            <a:avLst/>
          </a:prstGeom>
        </p:spPr>
      </p:pic>
      <p:sp>
        <p:nvSpPr>
          <p:cNvPr id="7" name="Speech Bubble: Rectangle with Corners Rounded 6">
            <a:extLst>
              <a:ext uri="{FF2B5EF4-FFF2-40B4-BE49-F238E27FC236}">
                <a16:creationId xmlns:a16="http://schemas.microsoft.com/office/drawing/2014/main" id="{3C44B7B1-262C-E83A-0B9C-0F10FD9E1E62}"/>
              </a:ext>
            </a:extLst>
          </p:cNvPr>
          <p:cNvSpPr/>
          <p:nvPr/>
        </p:nvSpPr>
        <p:spPr>
          <a:xfrm>
            <a:off x="1009816" y="1001865"/>
            <a:ext cx="2202511" cy="1224500"/>
          </a:xfrm>
          <a:prstGeom prst="wedgeRoundRectCallout">
            <a:avLst>
              <a:gd name="adj1" fmla="val -1535"/>
              <a:gd name="adj2" fmla="val 74188"/>
              <a:gd name="adj3" fmla="val 16667"/>
            </a:avLst>
          </a:prstGeom>
          <a:solidFill>
            <a:schemeClr val="bg1"/>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err="1">
                <a:solidFill>
                  <a:srgbClr val="0070C0"/>
                </a:solidFill>
              </a:rPr>
              <a:t>Mình</a:t>
            </a:r>
            <a:r>
              <a:rPr lang="en-US" sz="1800" dirty="0">
                <a:solidFill>
                  <a:srgbClr val="0070C0"/>
                </a:solidFill>
              </a:rPr>
              <a:t> </a:t>
            </a:r>
            <a:r>
              <a:rPr lang="en-US" sz="1800" dirty="0" err="1">
                <a:solidFill>
                  <a:srgbClr val="0070C0"/>
                </a:solidFill>
              </a:rPr>
              <a:t>uốn</a:t>
            </a:r>
            <a:r>
              <a:rPr lang="en-US" sz="1800" dirty="0">
                <a:solidFill>
                  <a:srgbClr val="0070C0"/>
                </a:solidFill>
              </a:rPr>
              <a:t> </a:t>
            </a:r>
            <a:r>
              <a:rPr lang="en-US" sz="1800" dirty="0" err="1">
                <a:solidFill>
                  <a:srgbClr val="0070C0"/>
                </a:solidFill>
              </a:rPr>
              <a:t>thành</a:t>
            </a:r>
            <a:r>
              <a:rPr lang="en-US" sz="1800" dirty="0">
                <a:solidFill>
                  <a:srgbClr val="0070C0"/>
                </a:solidFill>
              </a:rPr>
              <a:t> </a:t>
            </a:r>
            <a:r>
              <a:rPr lang="en-US" sz="1800" dirty="0" err="1">
                <a:solidFill>
                  <a:srgbClr val="0070C0"/>
                </a:solidFill>
              </a:rPr>
              <a:t>hình</a:t>
            </a:r>
            <a:r>
              <a:rPr lang="en-US" sz="1800" dirty="0">
                <a:solidFill>
                  <a:srgbClr val="0070C0"/>
                </a:solidFill>
              </a:rPr>
              <a:t> </a:t>
            </a:r>
            <a:r>
              <a:rPr lang="en-US" sz="1800" dirty="0" err="1">
                <a:solidFill>
                  <a:srgbClr val="0070C0"/>
                </a:solidFill>
              </a:rPr>
              <a:t>ngôi</a:t>
            </a:r>
            <a:r>
              <a:rPr lang="en-US" sz="1800" dirty="0">
                <a:solidFill>
                  <a:srgbClr val="0070C0"/>
                </a:solidFill>
              </a:rPr>
              <a:t> </a:t>
            </a:r>
            <a:r>
              <a:rPr lang="en-US" sz="1800" dirty="0" err="1">
                <a:solidFill>
                  <a:srgbClr val="0070C0"/>
                </a:solidFill>
              </a:rPr>
              <a:t>sao</a:t>
            </a:r>
            <a:r>
              <a:rPr lang="en-US" sz="1800" dirty="0">
                <a:solidFill>
                  <a:srgbClr val="0070C0"/>
                </a:solidFill>
              </a:rPr>
              <a:t> </a:t>
            </a:r>
            <a:r>
              <a:rPr lang="en-US" sz="1800" dirty="0" err="1">
                <a:solidFill>
                  <a:srgbClr val="0070C0"/>
                </a:solidFill>
              </a:rPr>
              <a:t>hết</a:t>
            </a:r>
            <a:r>
              <a:rPr lang="en-US" sz="1800" dirty="0">
                <a:solidFill>
                  <a:srgbClr val="0070C0"/>
                </a:solidFill>
              </a:rPr>
              <a:t> 1,65 m </a:t>
            </a:r>
            <a:r>
              <a:rPr lang="en-US" sz="1800" dirty="0" err="1">
                <a:solidFill>
                  <a:srgbClr val="0070C0"/>
                </a:solidFill>
              </a:rPr>
              <a:t>dây</a:t>
            </a:r>
            <a:r>
              <a:rPr lang="en-US" sz="1800" dirty="0">
                <a:solidFill>
                  <a:srgbClr val="0070C0"/>
                </a:solidFill>
              </a:rPr>
              <a:t> </a:t>
            </a:r>
            <a:r>
              <a:rPr lang="en-US" sz="1800" dirty="0" err="1">
                <a:solidFill>
                  <a:srgbClr val="0070C0"/>
                </a:solidFill>
              </a:rPr>
              <a:t>đồng</a:t>
            </a:r>
            <a:r>
              <a:rPr lang="en-US" sz="1800" dirty="0">
                <a:solidFill>
                  <a:srgbClr val="0070C0"/>
                </a:solidFill>
              </a:rPr>
              <a:t>. </a:t>
            </a:r>
          </a:p>
        </p:txBody>
      </p:sp>
      <p:sp>
        <p:nvSpPr>
          <p:cNvPr id="25" name="Speech Bubble: Rectangle with Corners Rounded 24">
            <a:extLst>
              <a:ext uri="{FF2B5EF4-FFF2-40B4-BE49-F238E27FC236}">
                <a16:creationId xmlns:a16="http://schemas.microsoft.com/office/drawing/2014/main" id="{F15785E9-EA71-00AC-9C50-537B6263D418}"/>
              </a:ext>
            </a:extLst>
          </p:cNvPr>
          <p:cNvSpPr/>
          <p:nvPr/>
        </p:nvSpPr>
        <p:spPr>
          <a:xfrm>
            <a:off x="3824577" y="811034"/>
            <a:ext cx="2202511" cy="1224500"/>
          </a:xfrm>
          <a:prstGeom prst="wedgeRoundRectCallout">
            <a:avLst>
              <a:gd name="adj1" fmla="val -1535"/>
              <a:gd name="adj2" fmla="val 74188"/>
              <a:gd name="adj3" fmla="val 16667"/>
            </a:avLst>
          </a:prstGeom>
          <a:solidFill>
            <a:schemeClr val="bg1"/>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err="1">
                <a:solidFill>
                  <a:srgbClr val="0070C0"/>
                </a:solidFill>
              </a:rPr>
              <a:t>Mình</a:t>
            </a:r>
            <a:r>
              <a:rPr lang="en-US" sz="1800" dirty="0">
                <a:solidFill>
                  <a:srgbClr val="0070C0"/>
                </a:solidFill>
              </a:rPr>
              <a:t> </a:t>
            </a:r>
            <a:r>
              <a:rPr lang="en-US" sz="1800" dirty="0" err="1">
                <a:solidFill>
                  <a:srgbClr val="0070C0"/>
                </a:solidFill>
              </a:rPr>
              <a:t>uốn</a:t>
            </a:r>
            <a:r>
              <a:rPr lang="en-US" sz="1800" dirty="0">
                <a:solidFill>
                  <a:srgbClr val="0070C0"/>
                </a:solidFill>
              </a:rPr>
              <a:t> </a:t>
            </a:r>
            <a:r>
              <a:rPr lang="en-US" sz="1800" dirty="0" err="1">
                <a:solidFill>
                  <a:srgbClr val="0070C0"/>
                </a:solidFill>
              </a:rPr>
              <a:t>thành</a:t>
            </a:r>
            <a:r>
              <a:rPr lang="en-US" sz="1800" dirty="0">
                <a:solidFill>
                  <a:srgbClr val="0070C0"/>
                </a:solidFill>
              </a:rPr>
              <a:t> </a:t>
            </a:r>
            <a:r>
              <a:rPr lang="en-US" sz="1800" dirty="0" err="1">
                <a:solidFill>
                  <a:srgbClr val="0070C0"/>
                </a:solidFill>
              </a:rPr>
              <a:t>hình</a:t>
            </a:r>
            <a:r>
              <a:rPr lang="en-US" sz="1800" dirty="0">
                <a:solidFill>
                  <a:srgbClr val="0070C0"/>
                </a:solidFill>
              </a:rPr>
              <a:t> tam </a:t>
            </a:r>
            <a:r>
              <a:rPr lang="en-US" sz="1800" dirty="0" err="1">
                <a:solidFill>
                  <a:srgbClr val="0070C0"/>
                </a:solidFill>
              </a:rPr>
              <a:t>giác</a:t>
            </a:r>
            <a:r>
              <a:rPr lang="en-US" sz="1800" dirty="0">
                <a:solidFill>
                  <a:srgbClr val="0070C0"/>
                </a:solidFill>
              </a:rPr>
              <a:t> </a:t>
            </a:r>
            <a:r>
              <a:rPr lang="en-US" sz="1800" dirty="0" err="1">
                <a:solidFill>
                  <a:srgbClr val="0070C0"/>
                </a:solidFill>
              </a:rPr>
              <a:t>hết</a:t>
            </a:r>
            <a:r>
              <a:rPr lang="en-US" sz="1800" dirty="0">
                <a:solidFill>
                  <a:srgbClr val="0070C0"/>
                </a:solidFill>
              </a:rPr>
              <a:t> 1,26 m </a:t>
            </a:r>
            <a:r>
              <a:rPr lang="en-US" sz="1800" dirty="0" err="1">
                <a:solidFill>
                  <a:srgbClr val="0070C0"/>
                </a:solidFill>
              </a:rPr>
              <a:t>dây</a:t>
            </a:r>
            <a:r>
              <a:rPr lang="en-US" sz="1800" dirty="0">
                <a:solidFill>
                  <a:srgbClr val="0070C0"/>
                </a:solidFill>
              </a:rPr>
              <a:t> </a:t>
            </a:r>
            <a:r>
              <a:rPr lang="en-US" sz="1800" dirty="0" err="1">
                <a:solidFill>
                  <a:srgbClr val="0070C0"/>
                </a:solidFill>
              </a:rPr>
              <a:t>đồng</a:t>
            </a:r>
            <a:r>
              <a:rPr lang="en-US" sz="1800" dirty="0">
                <a:solidFill>
                  <a:srgbClr val="0070C0"/>
                </a:solidFill>
              </a:rPr>
              <a:t>. </a:t>
            </a:r>
          </a:p>
        </p:txBody>
      </p:sp>
      <p:sp>
        <p:nvSpPr>
          <p:cNvPr id="26" name="Speech Bubble: Rectangle with Corners Rounded 25">
            <a:extLst>
              <a:ext uri="{FF2B5EF4-FFF2-40B4-BE49-F238E27FC236}">
                <a16:creationId xmlns:a16="http://schemas.microsoft.com/office/drawing/2014/main" id="{CCAC5B10-3C20-F885-E909-FC85E1388912}"/>
              </a:ext>
            </a:extLst>
          </p:cNvPr>
          <p:cNvSpPr/>
          <p:nvPr/>
        </p:nvSpPr>
        <p:spPr>
          <a:xfrm>
            <a:off x="6384897" y="1081378"/>
            <a:ext cx="2202511" cy="1224500"/>
          </a:xfrm>
          <a:prstGeom prst="wedgeRoundRectCallout">
            <a:avLst>
              <a:gd name="adj1" fmla="val -1535"/>
              <a:gd name="adj2" fmla="val 74188"/>
              <a:gd name="adj3" fmla="val 16667"/>
            </a:avLst>
          </a:prstGeom>
          <a:solidFill>
            <a:schemeClr val="bg1"/>
          </a:solidFill>
          <a:ln>
            <a:solidFill>
              <a:schemeClr val="accent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err="1">
                <a:solidFill>
                  <a:srgbClr val="0070C0"/>
                </a:solidFill>
              </a:rPr>
              <a:t>Cả</a:t>
            </a:r>
            <a:r>
              <a:rPr lang="en-US" sz="1800" dirty="0">
                <a:solidFill>
                  <a:srgbClr val="0070C0"/>
                </a:solidFill>
              </a:rPr>
              <a:t> </a:t>
            </a:r>
            <a:r>
              <a:rPr lang="en-US" sz="1800" dirty="0" err="1">
                <a:solidFill>
                  <a:srgbClr val="0070C0"/>
                </a:solidFill>
              </a:rPr>
              <a:t>hai</a:t>
            </a:r>
            <a:r>
              <a:rPr lang="en-US" sz="1800" dirty="0">
                <a:solidFill>
                  <a:srgbClr val="0070C0"/>
                </a:solidFill>
              </a:rPr>
              <a:t> </a:t>
            </a:r>
            <a:r>
              <a:rPr lang="en-US" sz="1800" dirty="0" err="1">
                <a:solidFill>
                  <a:srgbClr val="0070C0"/>
                </a:solidFill>
              </a:rPr>
              <a:t>bạn</a:t>
            </a:r>
            <a:r>
              <a:rPr lang="en-US" sz="1800" dirty="0">
                <a:solidFill>
                  <a:srgbClr val="0070C0"/>
                </a:solidFill>
              </a:rPr>
              <a:t> </a:t>
            </a:r>
            <a:r>
              <a:rPr lang="en-US" sz="1800" dirty="0" err="1">
                <a:solidFill>
                  <a:srgbClr val="0070C0"/>
                </a:solidFill>
              </a:rPr>
              <a:t>dùng</a:t>
            </a:r>
            <a:r>
              <a:rPr lang="en-US" sz="1800" dirty="0">
                <a:solidFill>
                  <a:srgbClr val="0070C0"/>
                </a:solidFill>
              </a:rPr>
              <a:t> </a:t>
            </a:r>
            <a:r>
              <a:rPr lang="en-US" sz="1800" dirty="0" err="1">
                <a:solidFill>
                  <a:srgbClr val="0070C0"/>
                </a:solidFill>
              </a:rPr>
              <a:t>hết</a:t>
            </a:r>
            <a:r>
              <a:rPr lang="en-US" sz="1800" dirty="0">
                <a:solidFill>
                  <a:srgbClr val="0070C0"/>
                </a:solidFill>
              </a:rPr>
              <a:t> bao </a:t>
            </a:r>
            <a:r>
              <a:rPr lang="en-US" sz="1800" dirty="0" err="1">
                <a:solidFill>
                  <a:srgbClr val="0070C0"/>
                </a:solidFill>
              </a:rPr>
              <a:t>nhiêu</a:t>
            </a:r>
            <a:r>
              <a:rPr lang="en-US" sz="1800" dirty="0">
                <a:solidFill>
                  <a:srgbClr val="0070C0"/>
                </a:solidFill>
              </a:rPr>
              <a:t> </a:t>
            </a:r>
            <a:r>
              <a:rPr lang="en-US" sz="1800" dirty="0" err="1">
                <a:solidFill>
                  <a:srgbClr val="0070C0"/>
                </a:solidFill>
              </a:rPr>
              <a:t>mét</a:t>
            </a:r>
            <a:r>
              <a:rPr lang="en-US" sz="1800" dirty="0">
                <a:solidFill>
                  <a:srgbClr val="0070C0"/>
                </a:solidFill>
              </a:rPr>
              <a:t> </a:t>
            </a:r>
            <a:r>
              <a:rPr lang="en-US" sz="1800" dirty="0" err="1">
                <a:solidFill>
                  <a:srgbClr val="0070C0"/>
                </a:solidFill>
              </a:rPr>
              <a:t>dây</a:t>
            </a:r>
            <a:r>
              <a:rPr lang="en-US" sz="1800" dirty="0">
                <a:solidFill>
                  <a:srgbClr val="0070C0"/>
                </a:solidFill>
              </a:rPr>
              <a:t> </a:t>
            </a:r>
            <a:r>
              <a:rPr lang="en-US" sz="1800" dirty="0" err="1">
                <a:solidFill>
                  <a:srgbClr val="0070C0"/>
                </a:solidFill>
              </a:rPr>
              <a:t>đồng</a:t>
            </a:r>
            <a:r>
              <a:rPr lang="en-US" sz="1800" dirty="0">
                <a:solidFill>
                  <a:srgbClr val="0070C0"/>
                </a:solidFill>
              </a:rPr>
              <a:t> </a:t>
            </a:r>
            <a:r>
              <a:rPr lang="en-US" sz="1800" dirty="0" err="1">
                <a:solidFill>
                  <a:srgbClr val="0070C0"/>
                </a:solidFill>
              </a:rPr>
              <a:t>nhỉ</a:t>
            </a:r>
            <a:r>
              <a:rPr lang="en-US" sz="1800" dirty="0">
                <a:solidFill>
                  <a:srgbClr val="0070C0"/>
                </a:solidFill>
              </a:rPr>
              <a:t>?</a:t>
            </a:r>
          </a:p>
        </p:txBody>
      </p:sp>
      <p:sp>
        <p:nvSpPr>
          <p:cNvPr id="27" name="TextBox 26">
            <a:extLst>
              <a:ext uri="{FF2B5EF4-FFF2-40B4-BE49-F238E27FC236}">
                <a16:creationId xmlns:a16="http://schemas.microsoft.com/office/drawing/2014/main" id="{FBD97AAB-CBBB-CDD2-CF68-6FDC6899EDBD}"/>
              </a:ext>
            </a:extLst>
          </p:cNvPr>
          <p:cNvSpPr txBox="1"/>
          <p:nvPr/>
        </p:nvSpPr>
        <p:spPr>
          <a:xfrm>
            <a:off x="413468" y="556591"/>
            <a:ext cx="723569" cy="400110"/>
          </a:xfrm>
          <a:prstGeom prst="rect">
            <a:avLst/>
          </a:prstGeom>
          <a:noFill/>
        </p:spPr>
        <p:txBody>
          <a:bodyPr wrap="square" rtlCol="0">
            <a:spAutoFit/>
          </a:bodyPr>
          <a:lstStyle/>
          <a:p>
            <a:r>
              <a:rPr lang="en-US" sz="2000" dirty="0"/>
              <a:t>a)</a:t>
            </a:r>
          </a:p>
        </p:txBody>
      </p:sp>
    </p:spTree>
    <p:extLst>
      <p:ext uri="{BB962C8B-B14F-4D97-AF65-F5344CB8AC3E}">
        <p14:creationId xmlns:p14="http://schemas.microsoft.com/office/powerpoint/2010/main" val="407891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8B69C56-6A58-F66E-B77E-1AD8771AC929}"/>
              </a:ext>
            </a:extLst>
          </p:cNvPr>
          <p:cNvGrpSpPr/>
          <p:nvPr/>
        </p:nvGrpSpPr>
        <p:grpSpPr>
          <a:xfrm>
            <a:off x="0" y="0"/>
            <a:ext cx="9144000" cy="5143500"/>
            <a:chOff x="0" y="0"/>
            <a:chExt cx="9144000" cy="5143500"/>
          </a:xfrm>
        </p:grpSpPr>
        <p:sp>
          <p:nvSpPr>
            <p:cNvPr id="5" name="Rectangle 4">
              <a:extLst>
                <a:ext uri="{FF2B5EF4-FFF2-40B4-BE49-F238E27FC236}">
                  <a16:creationId xmlns:a16="http://schemas.microsoft.com/office/drawing/2014/main" id="{63FC6CF1-669C-D450-41DE-71FBD330070E}"/>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Picture 5">
              <a:extLst>
                <a:ext uri="{FF2B5EF4-FFF2-40B4-BE49-F238E27FC236}">
                  <a16:creationId xmlns:a16="http://schemas.microsoft.com/office/drawing/2014/main" id="{817E7FAC-F364-FEAF-EF6D-B965D921104B}"/>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10" name="Rectangle: Rounded Corners 9">
            <a:extLst>
              <a:ext uri="{FF2B5EF4-FFF2-40B4-BE49-F238E27FC236}">
                <a16:creationId xmlns:a16="http://schemas.microsoft.com/office/drawing/2014/main" id="{3DD50646-65A4-43A2-3FF4-231EC7272CC0}"/>
              </a:ext>
            </a:extLst>
          </p:cNvPr>
          <p:cNvSpPr/>
          <p:nvPr/>
        </p:nvSpPr>
        <p:spPr>
          <a:xfrm>
            <a:off x="165100" y="234950"/>
            <a:ext cx="8750300" cy="4673600"/>
          </a:xfrm>
          <a:prstGeom prst="roundRect">
            <a:avLst/>
          </a:prstGeom>
          <a:solidFill>
            <a:srgbClr val="FFFFFF">
              <a:alpha val="80000"/>
            </a:srgb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 name="Rectangle: Rounded Corners 1">
            <a:extLst>
              <a:ext uri="{FF2B5EF4-FFF2-40B4-BE49-F238E27FC236}">
                <a16:creationId xmlns:a16="http://schemas.microsoft.com/office/drawing/2014/main" id="{7ABF9022-C7C3-68A6-BD11-7E07618432A0}"/>
              </a:ext>
            </a:extLst>
          </p:cNvPr>
          <p:cNvSpPr/>
          <p:nvPr/>
        </p:nvSpPr>
        <p:spPr>
          <a:xfrm>
            <a:off x="3212327" y="373711"/>
            <a:ext cx="2631882" cy="4929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mn-cs"/>
                <a:sym typeface="Arial"/>
              </a:rPr>
              <a:t>1,65 + 1,26 = ? (m)</a:t>
            </a:r>
          </a:p>
        </p:txBody>
      </p:sp>
      <p:sp>
        <p:nvSpPr>
          <p:cNvPr id="9" name="TextBox 8">
            <a:extLst>
              <a:ext uri="{FF2B5EF4-FFF2-40B4-BE49-F238E27FC236}">
                <a16:creationId xmlns:a16="http://schemas.microsoft.com/office/drawing/2014/main" id="{33BEF9FF-12C7-6E85-3152-81F8FE074E00}"/>
              </a:ext>
            </a:extLst>
          </p:cNvPr>
          <p:cNvSpPr txBox="1"/>
          <p:nvPr/>
        </p:nvSpPr>
        <p:spPr>
          <a:xfrm>
            <a:off x="405517" y="1176794"/>
            <a:ext cx="29976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Ta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có</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1,65 m = 165 cm</a:t>
            </a:r>
          </a:p>
        </p:txBody>
      </p:sp>
      <p:sp>
        <p:nvSpPr>
          <p:cNvPr id="11" name="TextBox 10">
            <a:extLst>
              <a:ext uri="{FF2B5EF4-FFF2-40B4-BE49-F238E27FC236}">
                <a16:creationId xmlns:a16="http://schemas.microsoft.com/office/drawing/2014/main" id="{F19C1958-C794-9FB3-E3B1-5573B0ADCBC2}"/>
              </a:ext>
            </a:extLst>
          </p:cNvPr>
          <p:cNvSpPr txBox="1"/>
          <p:nvPr/>
        </p:nvSpPr>
        <p:spPr>
          <a:xfrm>
            <a:off x="461176" y="1725434"/>
            <a:ext cx="29976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1,26 m = 126 cm</a:t>
            </a:r>
          </a:p>
        </p:txBody>
      </p:sp>
      <p:sp>
        <p:nvSpPr>
          <p:cNvPr id="15" name="TextBox 14">
            <a:extLst>
              <a:ext uri="{FF2B5EF4-FFF2-40B4-BE49-F238E27FC236}">
                <a16:creationId xmlns:a16="http://schemas.microsoft.com/office/drawing/2014/main" id="{E71DC69E-382D-090F-D676-A9A26DE96778}"/>
              </a:ext>
            </a:extLst>
          </p:cNvPr>
          <p:cNvSpPr txBox="1"/>
          <p:nvPr/>
        </p:nvSpPr>
        <p:spPr>
          <a:xfrm>
            <a:off x="3657599" y="1916264"/>
            <a:ext cx="18844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291</a:t>
            </a:r>
          </a:p>
        </p:txBody>
      </p:sp>
      <p:grpSp>
        <p:nvGrpSpPr>
          <p:cNvPr id="17" name="Group 16">
            <a:extLst>
              <a:ext uri="{FF2B5EF4-FFF2-40B4-BE49-F238E27FC236}">
                <a16:creationId xmlns:a16="http://schemas.microsoft.com/office/drawing/2014/main" id="{97F5207D-024C-73B9-0FBF-33FA9386FC23}"/>
              </a:ext>
            </a:extLst>
          </p:cNvPr>
          <p:cNvGrpSpPr/>
          <p:nvPr/>
        </p:nvGrpSpPr>
        <p:grpSpPr>
          <a:xfrm>
            <a:off x="3482672" y="1152939"/>
            <a:ext cx="2051436" cy="830997"/>
            <a:chOff x="3482672" y="1152939"/>
            <a:chExt cx="2051436" cy="830997"/>
          </a:xfrm>
        </p:grpSpPr>
        <p:sp>
          <p:nvSpPr>
            <p:cNvPr id="12" name="TextBox 11">
              <a:extLst>
                <a:ext uri="{FF2B5EF4-FFF2-40B4-BE49-F238E27FC236}">
                  <a16:creationId xmlns:a16="http://schemas.microsoft.com/office/drawing/2014/main" id="{4834C236-3CC9-8440-FDB8-D00B9100B2FD}"/>
                </a:ext>
              </a:extLst>
            </p:cNvPr>
            <p:cNvSpPr txBox="1"/>
            <p:nvPr/>
          </p:nvSpPr>
          <p:spPr>
            <a:xfrm>
              <a:off x="3649649" y="1152939"/>
              <a:ext cx="18844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165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126</a:t>
              </a:r>
            </a:p>
          </p:txBody>
        </p:sp>
        <p:cxnSp>
          <p:nvCxnSpPr>
            <p:cNvPr id="14" name="Straight Connector 13">
              <a:extLst>
                <a:ext uri="{FF2B5EF4-FFF2-40B4-BE49-F238E27FC236}">
                  <a16:creationId xmlns:a16="http://schemas.microsoft.com/office/drawing/2014/main" id="{6870FE30-E71A-8E38-2AAC-164788B733C7}"/>
                </a:ext>
              </a:extLst>
            </p:cNvPr>
            <p:cNvCxnSpPr/>
            <p:nvPr/>
          </p:nvCxnSpPr>
          <p:spPr>
            <a:xfrm>
              <a:off x="3601941" y="1924216"/>
              <a:ext cx="755374"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B4BCD0-26FD-25D5-C804-D8EFE800BEC4}"/>
                </a:ext>
              </a:extLst>
            </p:cNvPr>
            <p:cNvSpPr txBox="1"/>
            <p:nvPr/>
          </p:nvSpPr>
          <p:spPr>
            <a:xfrm>
              <a:off x="3482672" y="1375576"/>
              <a:ext cx="2226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a:t>
              </a:r>
            </a:p>
          </p:txBody>
        </p:sp>
      </p:grpSp>
      <p:sp>
        <p:nvSpPr>
          <p:cNvPr id="22" name="TextBox 21">
            <a:extLst>
              <a:ext uri="{FF2B5EF4-FFF2-40B4-BE49-F238E27FC236}">
                <a16:creationId xmlns:a16="http://schemas.microsoft.com/office/drawing/2014/main" id="{143900CE-8D51-886C-691A-DDD5F0526722}"/>
              </a:ext>
            </a:extLst>
          </p:cNvPr>
          <p:cNvSpPr txBox="1"/>
          <p:nvPr/>
        </p:nvSpPr>
        <p:spPr>
          <a:xfrm>
            <a:off x="4206239" y="1908313"/>
            <a:ext cx="18844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(cm)</a:t>
            </a:r>
          </a:p>
        </p:txBody>
      </p:sp>
      <p:sp>
        <p:nvSpPr>
          <p:cNvPr id="23" name="TextBox 22">
            <a:extLst>
              <a:ext uri="{FF2B5EF4-FFF2-40B4-BE49-F238E27FC236}">
                <a16:creationId xmlns:a16="http://schemas.microsoft.com/office/drawing/2014/main" id="{6384C2F1-D772-917F-E940-3F3DAB1CF093}"/>
              </a:ext>
            </a:extLst>
          </p:cNvPr>
          <p:cNvSpPr txBox="1"/>
          <p:nvPr/>
        </p:nvSpPr>
        <p:spPr>
          <a:xfrm>
            <a:off x="2544417" y="2353587"/>
            <a:ext cx="443682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Vậy</a:t>
            </a: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1,65 + 1,26 = 2,91 (m)</a:t>
            </a:r>
          </a:p>
        </p:txBody>
      </p:sp>
      <p:sp>
        <p:nvSpPr>
          <p:cNvPr id="27" name="TextBox 26">
            <a:extLst>
              <a:ext uri="{FF2B5EF4-FFF2-40B4-BE49-F238E27FC236}">
                <a16:creationId xmlns:a16="http://schemas.microsoft.com/office/drawing/2014/main" id="{6ABCD024-8389-B059-0664-8E4F6A4087F4}"/>
              </a:ext>
            </a:extLst>
          </p:cNvPr>
          <p:cNvSpPr txBox="1"/>
          <p:nvPr/>
        </p:nvSpPr>
        <p:spPr>
          <a:xfrm>
            <a:off x="1304014" y="2830666"/>
            <a:ext cx="45481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Ta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đặt</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tính</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rồi</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tính</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như</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sau</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a:t>
            </a:r>
          </a:p>
        </p:txBody>
      </p:sp>
      <p:grpSp>
        <p:nvGrpSpPr>
          <p:cNvPr id="28" name="Group 27">
            <a:extLst>
              <a:ext uri="{FF2B5EF4-FFF2-40B4-BE49-F238E27FC236}">
                <a16:creationId xmlns:a16="http://schemas.microsoft.com/office/drawing/2014/main" id="{70DD7702-AC33-87E7-388D-498BF6675C6D}"/>
              </a:ext>
            </a:extLst>
          </p:cNvPr>
          <p:cNvGrpSpPr/>
          <p:nvPr/>
        </p:nvGrpSpPr>
        <p:grpSpPr>
          <a:xfrm>
            <a:off x="826936" y="3260035"/>
            <a:ext cx="2075290" cy="830997"/>
            <a:chOff x="3458818" y="1152939"/>
            <a:chExt cx="2075290" cy="830997"/>
          </a:xfrm>
        </p:grpSpPr>
        <p:sp>
          <p:nvSpPr>
            <p:cNvPr id="29" name="TextBox 28">
              <a:extLst>
                <a:ext uri="{FF2B5EF4-FFF2-40B4-BE49-F238E27FC236}">
                  <a16:creationId xmlns:a16="http://schemas.microsoft.com/office/drawing/2014/main" id="{CF815DA2-E616-916A-1080-FBD97530EC28}"/>
                </a:ext>
              </a:extLst>
            </p:cNvPr>
            <p:cNvSpPr txBox="1"/>
            <p:nvPr/>
          </p:nvSpPr>
          <p:spPr>
            <a:xfrm>
              <a:off x="3649649" y="1152939"/>
              <a:ext cx="18844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1,65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1,26</a:t>
              </a:r>
            </a:p>
          </p:txBody>
        </p:sp>
        <p:cxnSp>
          <p:nvCxnSpPr>
            <p:cNvPr id="30" name="Straight Connector 29">
              <a:extLst>
                <a:ext uri="{FF2B5EF4-FFF2-40B4-BE49-F238E27FC236}">
                  <a16:creationId xmlns:a16="http://schemas.microsoft.com/office/drawing/2014/main" id="{D7B731CC-9DCD-9578-B124-8C154B19BE6E}"/>
                </a:ext>
              </a:extLst>
            </p:cNvPr>
            <p:cNvCxnSpPr/>
            <p:nvPr/>
          </p:nvCxnSpPr>
          <p:spPr>
            <a:xfrm>
              <a:off x="3601941" y="1924216"/>
              <a:ext cx="755374"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4A63E7F-07C2-BCAB-06F1-CD429A4BAAE7}"/>
                </a:ext>
              </a:extLst>
            </p:cNvPr>
            <p:cNvSpPr txBox="1"/>
            <p:nvPr/>
          </p:nvSpPr>
          <p:spPr>
            <a:xfrm>
              <a:off x="3458818" y="1383527"/>
              <a:ext cx="2226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a:t>
              </a:r>
            </a:p>
          </p:txBody>
        </p:sp>
      </p:grpSp>
      <p:sp>
        <p:nvSpPr>
          <p:cNvPr id="32" name="TextBox 31">
            <a:extLst>
              <a:ext uri="{FF2B5EF4-FFF2-40B4-BE49-F238E27FC236}">
                <a16:creationId xmlns:a16="http://schemas.microsoft.com/office/drawing/2014/main" id="{5BC2F82E-4521-AD0E-3C50-B0487663AFE9}"/>
              </a:ext>
            </a:extLst>
          </p:cNvPr>
          <p:cNvSpPr txBox="1"/>
          <p:nvPr/>
        </p:nvSpPr>
        <p:spPr>
          <a:xfrm>
            <a:off x="2107096" y="3307744"/>
            <a:ext cx="6774511"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Đặt</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tính</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sao</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cho</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các</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chữ</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số</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ở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cùng</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hàng</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thì</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thẳng</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cột</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a:t>
            </a:r>
          </a:p>
        </p:txBody>
      </p:sp>
      <p:sp>
        <p:nvSpPr>
          <p:cNvPr id="33" name="TextBox 32">
            <a:extLst>
              <a:ext uri="{FF2B5EF4-FFF2-40B4-BE49-F238E27FC236}">
                <a16:creationId xmlns:a16="http://schemas.microsoft.com/office/drawing/2014/main" id="{B7735EB6-3B4B-3298-4BB8-FAFD5BEE91C3}"/>
              </a:ext>
            </a:extLst>
          </p:cNvPr>
          <p:cNvSpPr txBox="1"/>
          <p:nvPr/>
        </p:nvSpPr>
        <p:spPr>
          <a:xfrm>
            <a:off x="2115048" y="3697358"/>
            <a:ext cx="6774511" cy="40011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Thực</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hiện</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phép</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cộng</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như</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cộng</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hai</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số</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tự</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nhiên</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a:t>
            </a:r>
          </a:p>
        </p:txBody>
      </p:sp>
      <p:sp>
        <p:nvSpPr>
          <p:cNvPr id="34" name="TextBox 33">
            <a:extLst>
              <a:ext uri="{FF2B5EF4-FFF2-40B4-BE49-F238E27FC236}">
                <a16:creationId xmlns:a16="http://schemas.microsoft.com/office/drawing/2014/main" id="{2D6F6C75-A6F4-72C8-B631-948D20A4498A}"/>
              </a:ext>
            </a:extLst>
          </p:cNvPr>
          <p:cNvSpPr txBox="1"/>
          <p:nvPr/>
        </p:nvSpPr>
        <p:spPr>
          <a:xfrm>
            <a:off x="2107096" y="4134680"/>
            <a:ext cx="6774511" cy="70788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Viết</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dấu</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phảy</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ở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tổng</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thẳng</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cột</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với</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các</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dấu</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phẩy</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của</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hai</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số</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a:sym typeface="Arial"/>
              </a:rPr>
              <a:t>hạng</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a:t>
            </a:r>
          </a:p>
        </p:txBody>
      </p:sp>
      <p:sp>
        <p:nvSpPr>
          <p:cNvPr id="35" name="TextBox 34">
            <a:extLst>
              <a:ext uri="{FF2B5EF4-FFF2-40B4-BE49-F238E27FC236}">
                <a16:creationId xmlns:a16="http://schemas.microsoft.com/office/drawing/2014/main" id="{E39377BB-E205-04EE-1652-D33F3C829B62}"/>
              </a:ext>
            </a:extLst>
          </p:cNvPr>
          <p:cNvSpPr txBox="1"/>
          <p:nvPr/>
        </p:nvSpPr>
        <p:spPr>
          <a:xfrm>
            <a:off x="1001865" y="4007458"/>
            <a:ext cx="7871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2 91</a:t>
            </a:r>
          </a:p>
        </p:txBody>
      </p:sp>
      <p:sp>
        <p:nvSpPr>
          <p:cNvPr id="37" name="TextBox 36">
            <a:extLst>
              <a:ext uri="{FF2B5EF4-FFF2-40B4-BE49-F238E27FC236}">
                <a16:creationId xmlns:a16="http://schemas.microsoft.com/office/drawing/2014/main" id="{12DEF3DE-935B-2EF2-26A8-7EB6D350E05C}"/>
              </a:ext>
            </a:extLst>
          </p:cNvPr>
          <p:cNvSpPr txBox="1"/>
          <p:nvPr/>
        </p:nvSpPr>
        <p:spPr>
          <a:xfrm>
            <a:off x="1184744" y="4015409"/>
            <a:ext cx="7871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a:t>
            </a:r>
          </a:p>
        </p:txBody>
      </p:sp>
    </p:spTree>
    <p:extLst>
      <p:ext uri="{BB962C8B-B14F-4D97-AF65-F5344CB8AC3E}">
        <p14:creationId xmlns:p14="http://schemas.microsoft.com/office/powerpoint/2010/main" val="398030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arn(inVertical)">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arn(inVertical)">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arn(inVertical)">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barn(inVertical)">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barn(inVertical)">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down)">
                                      <p:cBhvr>
                                        <p:cTn id="7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1" grpId="0"/>
      <p:bldP spid="15" grpId="0"/>
      <p:bldP spid="22" grpId="0"/>
      <p:bldP spid="23" grpId="0"/>
      <p:bldP spid="27" grpId="0"/>
      <p:bldP spid="32" grpId="0"/>
      <p:bldP spid="33" grpId="0"/>
      <p:bldP spid="34" grpId="0"/>
      <p:bldP spid="35" grpId="0"/>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8B69C56-6A58-F66E-B77E-1AD8771AC929}"/>
              </a:ext>
            </a:extLst>
          </p:cNvPr>
          <p:cNvGrpSpPr/>
          <p:nvPr/>
        </p:nvGrpSpPr>
        <p:grpSpPr>
          <a:xfrm>
            <a:off x="0" y="0"/>
            <a:ext cx="9144000" cy="5143500"/>
            <a:chOff x="0" y="0"/>
            <a:chExt cx="9144000" cy="5143500"/>
          </a:xfrm>
        </p:grpSpPr>
        <p:sp>
          <p:nvSpPr>
            <p:cNvPr id="5" name="Rectangle 4">
              <a:extLst>
                <a:ext uri="{FF2B5EF4-FFF2-40B4-BE49-F238E27FC236}">
                  <a16:creationId xmlns:a16="http://schemas.microsoft.com/office/drawing/2014/main" id="{63FC6CF1-669C-D450-41DE-71FBD330070E}"/>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Picture 5">
              <a:extLst>
                <a:ext uri="{FF2B5EF4-FFF2-40B4-BE49-F238E27FC236}">
                  <a16:creationId xmlns:a16="http://schemas.microsoft.com/office/drawing/2014/main" id="{817E7FAC-F364-FEAF-EF6D-B965D921104B}"/>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10" name="Rectangle: Rounded Corners 9">
            <a:extLst>
              <a:ext uri="{FF2B5EF4-FFF2-40B4-BE49-F238E27FC236}">
                <a16:creationId xmlns:a16="http://schemas.microsoft.com/office/drawing/2014/main" id="{3DD50646-65A4-43A2-3FF4-231EC7272CC0}"/>
              </a:ext>
            </a:extLst>
          </p:cNvPr>
          <p:cNvSpPr/>
          <p:nvPr/>
        </p:nvSpPr>
        <p:spPr>
          <a:xfrm>
            <a:off x="165100" y="234950"/>
            <a:ext cx="8750300" cy="4673600"/>
          </a:xfrm>
          <a:prstGeom prst="roundRect">
            <a:avLst/>
          </a:prstGeom>
          <a:solidFill>
            <a:srgbClr val="FFFFFF">
              <a:alpha val="80000"/>
            </a:srgb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38" name="TextBox 37">
            <a:extLst>
              <a:ext uri="{FF2B5EF4-FFF2-40B4-BE49-F238E27FC236}">
                <a16:creationId xmlns:a16="http://schemas.microsoft.com/office/drawing/2014/main" id="{7FC349EC-AFD2-E1AB-69D5-460F5A491E74}"/>
              </a:ext>
            </a:extLst>
          </p:cNvPr>
          <p:cNvSpPr txBox="1"/>
          <p:nvPr/>
        </p:nvSpPr>
        <p:spPr>
          <a:xfrm>
            <a:off x="413468" y="556591"/>
            <a:ext cx="723569"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b)</a:t>
            </a:r>
          </a:p>
        </p:txBody>
      </p:sp>
      <p:sp>
        <p:nvSpPr>
          <p:cNvPr id="39" name="TextBox 38">
            <a:extLst>
              <a:ext uri="{FF2B5EF4-FFF2-40B4-BE49-F238E27FC236}">
                <a16:creationId xmlns:a16="http://schemas.microsoft.com/office/drawing/2014/main" id="{45B14FEC-5B3B-8139-D600-8D7CCF47FBF7}"/>
              </a:ext>
            </a:extLst>
          </p:cNvPr>
          <p:cNvSpPr txBox="1"/>
          <p:nvPr/>
        </p:nvSpPr>
        <p:spPr>
          <a:xfrm>
            <a:off x="1121134" y="612250"/>
            <a:ext cx="2703444" cy="461665"/>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rPr>
              <a:t>24,5 + 3,84 = ?</a:t>
            </a:r>
          </a:p>
        </p:txBody>
      </p:sp>
      <p:sp>
        <p:nvSpPr>
          <p:cNvPr id="40" name="TextBox 39">
            <a:extLst>
              <a:ext uri="{FF2B5EF4-FFF2-40B4-BE49-F238E27FC236}">
                <a16:creationId xmlns:a16="http://schemas.microsoft.com/office/drawing/2014/main" id="{D734CBC0-6D0E-2DF6-F772-B90D9FA4A20E}"/>
              </a:ext>
            </a:extLst>
          </p:cNvPr>
          <p:cNvSpPr txBox="1"/>
          <p:nvPr/>
        </p:nvSpPr>
        <p:spPr>
          <a:xfrm>
            <a:off x="437321" y="1216549"/>
            <a:ext cx="4126727" cy="461665"/>
          </a:xfrm>
          <a:prstGeom prst="rect">
            <a:avLst/>
          </a:prstGeom>
          <a:noFill/>
        </p:spPr>
        <p:txBody>
          <a:bodyPr wrap="square" rtlCol="0">
            <a:spAutoFit/>
          </a:bodyPr>
          <a:lstStyle/>
          <a:p>
            <a:r>
              <a:rPr lang="en-US" sz="2400" dirty="0">
                <a:latin typeface="Cambria" panose="02040503050406030204" pitchFamily="18" charset="0"/>
                <a:ea typeface="Cambria" panose="02040503050406030204" pitchFamily="18" charset="0"/>
              </a:rPr>
              <a:t>Ta </a:t>
            </a:r>
            <a:r>
              <a:rPr lang="en-US" sz="2400" dirty="0" err="1">
                <a:latin typeface="Cambria" panose="02040503050406030204" pitchFamily="18" charset="0"/>
                <a:ea typeface="Cambria" panose="02040503050406030204" pitchFamily="18" charset="0"/>
              </a:rPr>
              <a:t>đặt</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tính</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rồi</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tính</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như</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sau</a:t>
            </a:r>
            <a:r>
              <a:rPr lang="en-US" sz="2400" dirty="0">
                <a:latin typeface="Cambria" panose="02040503050406030204" pitchFamily="18" charset="0"/>
                <a:ea typeface="Cambria" panose="02040503050406030204" pitchFamily="18" charset="0"/>
              </a:rPr>
              <a:t>:</a:t>
            </a:r>
          </a:p>
        </p:txBody>
      </p:sp>
      <p:grpSp>
        <p:nvGrpSpPr>
          <p:cNvPr id="41" name="Group 40">
            <a:extLst>
              <a:ext uri="{FF2B5EF4-FFF2-40B4-BE49-F238E27FC236}">
                <a16:creationId xmlns:a16="http://schemas.microsoft.com/office/drawing/2014/main" id="{B0BFA562-2100-9372-5B5F-DCFC130BF044}"/>
              </a:ext>
            </a:extLst>
          </p:cNvPr>
          <p:cNvGrpSpPr/>
          <p:nvPr/>
        </p:nvGrpSpPr>
        <p:grpSpPr>
          <a:xfrm>
            <a:off x="890547" y="1606164"/>
            <a:ext cx="2075290" cy="830997"/>
            <a:chOff x="3458818" y="1152939"/>
            <a:chExt cx="2075290" cy="830997"/>
          </a:xfrm>
        </p:grpSpPr>
        <p:sp>
          <p:nvSpPr>
            <p:cNvPr id="42" name="TextBox 41">
              <a:extLst>
                <a:ext uri="{FF2B5EF4-FFF2-40B4-BE49-F238E27FC236}">
                  <a16:creationId xmlns:a16="http://schemas.microsoft.com/office/drawing/2014/main" id="{976C9E3A-E857-0AC4-0CCC-F7FF521ED96A}"/>
                </a:ext>
              </a:extLst>
            </p:cNvPr>
            <p:cNvSpPr txBox="1"/>
            <p:nvPr/>
          </p:nvSpPr>
          <p:spPr>
            <a:xfrm>
              <a:off x="3649649" y="1152939"/>
              <a:ext cx="18844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24,5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  3,84</a:t>
              </a:r>
            </a:p>
          </p:txBody>
        </p:sp>
        <p:cxnSp>
          <p:nvCxnSpPr>
            <p:cNvPr id="43" name="Straight Connector 42">
              <a:extLst>
                <a:ext uri="{FF2B5EF4-FFF2-40B4-BE49-F238E27FC236}">
                  <a16:creationId xmlns:a16="http://schemas.microsoft.com/office/drawing/2014/main" id="{0A0FA548-CE3D-07EA-93C3-9AB4F2EADFB4}"/>
                </a:ext>
              </a:extLst>
            </p:cNvPr>
            <p:cNvCxnSpPr>
              <a:cxnSpLocks/>
            </p:cNvCxnSpPr>
            <p:nvPr/>
          </p:nvCxnSpPr>
          <p:spPr>
            <a:xfrm>
              <a:off x="3601941" y="1924216"/>
              <a:ext cx="874643"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7F3439E-C6DF-7A4D-27A5-28AC6365867E}"/>
                </a:ext>
              </a:extLst>
            </p:cNvPr>
            <p:cNvSpPr txBox="1"/>
            <p:nvPr/>
          </p:nvSpPr>
          <p:spPr>
            <a:xfrm>
              <a:off x="3458818" y="1383527"/>
              <a:ext cx="22263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rPr>
                <a:t>+</a:t>
              </a:r>
            </a:p>
          </p:txBody>
        </p:sp>
      </p:grpSp>
      <p:pic>
        <p:nvPicPr>
          <p:cNvPr id="47" name="Picture 46">
            <a:extLst>
              <a:ext uri="{FF2B5EF4-FFF2-40B4-BE49-F238E27FC236}">
                <a16:creationId xmlns:a16="http://schemas.microsoft.com/office/drawing/2014/main" id="{93B080DA-CA22-BF23-59CE-0FA9F64772B1}"/>
              </a:ext>
            </a:extLst>
          </p:cNvPr>
          <p:cNvPicPr>
            <a:picLocks noChangeAspect="1"/>
          </p:cNvPicPr>
          <p:nvPr/>
        </p:nvPicPr>
        <p:blipFill>
          <a:blip r:embed="rId3"/>
          <a:stretch>
            <a:fillRect/>
          </a:stretch>
        </p:blipFill>
        <p:spPr>
          <a:xfrm>
            <a:off x="4512117" y="873484"/>
            <a:ext cx="4286250" cy="1981200"/>
          </a:xfrm>
          <a:prstGeom prst="rect">
            <a:avLst/>
          </a:prstGeom>
        </p:spPr>
      </p:pic>
      <p:sp>
        <p:nvSpPr>
          <p:cNvPr id="48" name="TextBox 47">
            <a:extLst>
              <a:ext uri="{FF2B5EF4-FFF2-40B4-BE49-F238E27FC236}">
                <a16:creationId xmlns:a16="http://schemas.microsoft.com/office/drawing/2014/main" id="{AAE75010-F2F3-1F70-8493-0B0DB41076EE}"/>
              </a:ext>
            </a:extLst>
          </p:cNvPr>
          <p:cNvSpPr txBox="1"/>
          <p:nvPr/>
        </p:nvSpPr>
        <p:spPr>
          <a:xfrm>
            <a:off x="1033669" y="2337683"/>
            <a:ext cx="10575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cs typeface="Arial"/>
                <a:sym typeface="Arial"/>
              </a:rPr>
              <a:t>28 34</a:t>
            </a:r>
          </a:p>
        </p:txBody>
      </p:sp>
      <p:sp>
        <p:nvSpPr>
          <p:cNvPr id="49" name="TextBox 48">
            <a:extLst>
              <a:ext uri="{FF2B5EF4-FFF2-40B4-BE49-F238E27FC236}">
                <a16:creationId xmlns:a16="http://schemas.microsoft.com/office/drawing/2014/main" id="{7039BBF3-DA03-5715-57AB-5F476C1261A4}"/>
              </a:ext>
            </a:extLst>
          </p:cNvPr>
          <p:cNvSpPr txBox="1"/>
          <p:nvPr/>
        </p:nvSpPr>
        <p:spPr>
          <a:xfrm>
            <a:off x="1383527" y="2345635"/>
            <a:ext cx="78717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a:t>
            </a:r>
          </a:p>
        </p:txBody>
      </p:sp>
    </p:spTree>
    <p:extLst>
      <p:ext uri="{BB962C8B-B14F-4D97-AF65-F5344CB8AC3E}">
        <p14:creationId xmlns:p14="http://schemas.microsoft.com/office/powerpoint/2010/main" val="150493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down)">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down)">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down)">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down)">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8" grpId="0"/>
      <p:bldP spid="4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8C6859D-5AE7-4E90-B283-952F281FDF3C}"/>
              </a:ext>
            </a:extLst>
          </p:cNvPr>
          <p:cNvGrpSpPr/>
          <p:nvPr/>
        </p:nvGrpSpPr>
        <p:grpSpPr>
          <a:xfrm>
            <a:off x="-1" y="-2"/>
            <a:ext cx="9210676" cy="5143502"/>
            <a:chOff x="-1" y="-2"/>
            <a:chExt cx="12280901" cy="6858002"/>
          </a:xfrm>
        </p:grpSpPr>
        <p:pic>
          <p:nvPicPr>
            <p:cNvPr id="5" name="图形 4">
              <a:extLst>
                <a:ext uri="{FF2B5EF4-FFF2-40B4-BE49-F238E27FC236}">
                  <a16:creationId xmlns:a16="http://schemas.microsoft.com/office/drawing/2014/main" id="{D76234C6-9280-416D-AA61-564536DB4D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667000" y="-2667000"/>
              <a:ext cx="6858000" cy="12192000"/>
            </a:xfrm>
            <a:prstGeom prst="rect">
              <a:avLst/>
            </a:prstGeom>
          </p:spPr>
        </p:pic>
        <p:pic>
          <p:nvPicPr>
            <p:cNvPr id="6" name="图形 5">
              <a:extLst>
                <a:ext uri="{FF2B5EF4-FFF2-40B4-BE49-F238E27FC236}">
                  <a16:creationId xmlns:a16="http://schemas.microsoft.com/office/drawing/2014/main" id="{591F61D9-DDE4-479A-9F04-9DE4CE8658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2"/>
              <a:ext cx="6858000" cy="6858000"/>
            </a:xfrm>
            <a:prstGeom prst="rect">
              <a:avLst/>
            </a:prstGeom>
          </p:spPr>
        </p:pic>
        <p:pic>
          <p:nvPicPr>
            <p:cNvPr id="7" name="图形 6">
              <a:extLst>
                <a:ext uri="{FF2B5EF4-FFF2-40B4-BE49-F238E27FC236}">
                  <a16:creationId xmlns:a16="http://schemas.microsoft.com/office/drawing/2014/main" id="{872806FE-A925-4CC4-8505-792C40E6E0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2900" y="0"/>
              <a:ext cx="6858000" cy="6858000"/>
            </a:xfrm>
            <a:prstGeom prst="rect">
              <a:avLst/>
            </a:prstGeom>
          </p:spPr>
        </p:pic>
      </p:grpSp>
      <p:pic>
        <p:nvPicPr>
          <p:cNvPr id="12" name="图形 11">
            <a:extLst>
              <a:ext uri="{FF2B5EF4-FFF2-40B4-BE49-F238E27FC236}">
                <a16:creationId xmlns:a16="http://schemas.microsoft.com/office/drawing/2014/main" id="{AF446DEA-FDB6-4C86-A04F-D8E5D2EEA6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172" y="201164"/>
            <a:ext cx="8696345" cy="4681785"/>
          </a:xfrm>
          <a:prstGeom prst="rect">
            <a:avLst/>
          </a:prstGeom>
          <a:effectLst>
            <a:outerShdw blurRad="152400" dist="38100" dir="2700000" sx="101000" sy="101000" algn="tl" rotWithShape="0">
              <a:prstClr val="black">
                <a:alpha val="21000"/>
              </a:prstClr>
            </a:outerShdw>
          </a:effectLst>
        </p:spPr>
      </p:pic>
      <p:pic>
        <p:nvPicPr>
          <p:cNvPr id="15" name="图形 14">
            <a:extLst>
              <a:ext uri="{FF2B5EF4-FFF2-40B4-BE49-F238E27FC236}">
                <a16:creationId xmlns:a16="http://schemas.microsoft.com/office/drawing/2014/main" id="{FD37B3FD-991D-4B46-9B73-AA22F02CF9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 y="4387665"/>
            <a:ext cx="9144000" cy="755834"/>
          </a:xfrm>
          <a:prstGeom prst="rect">
            <a:avLst/>
          </a:prstGeom>
        </p:spPr>
      </p:pic>
      <p:pic>
        <p:nvPicPr>
          <p:cNvPr id="17" name="图形 16">
            <a:extLst>
              <a:ext uri="{FF2B5EF4-FFF2-40B4-BE49-F238E27FC236}">
                <a16:creationId xmlns:a16="http://schemas.microsoft.com/office/drawing/2014/main" id="{71A32361-7883-4F2C-AACF-71C7586261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3484" y="212961"/>
            <a:ext cx="330740" cy="347415"/>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58065">
            <a:off x="221128" y="310288"/>
            <a:ext cx="3311159" cy="2090309"/>
          </a:xfrm>
          <a:prstGeom prst="rect">
            <a:avLst/>
          </a:prstGeom>
        </p:spPr>
      </p:pic>
      <p:sp>
        <p:nvSpPr>
          <p:cNvPr id="28" name="TextBox 27"/>
          <p:cNvSpPr txBox="1">
            <a:spLocks noChangeArrowheads="1"/>
          </p:cNvSpPr>
          <p:nvPr/>
        </p:nvSpPr>
        <p:spPr bwMode="auto">
          <a:xfrm>
            <a:off x="3915655" y="872687"/>
            <a:ext cx="4369760" cy="315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algn="just" defTabSz="685800">
              <a:lnSpc>
                <a:spcPct val="150000"/>
              </a:lnSpc>
              <a:spcBef>
                <a:spcPts val="900"/>
              </a:spcBef>
              <a:buClrTx/>
            </a:pP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Viết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số</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hạng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này</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dưới</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số</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hạng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kia</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sao</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cho</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các</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chữ</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số</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ở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cùng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một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hàng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đặt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thẳng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cột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với</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nhau</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a:t>
            </a:r>
          </a:p>
          <a:p>
            <a:pPr algn="just" defTabSz="685800">
              <a:lnSpc>
                <a:spcPct val="150000"/>
              </a:lnSpc>
              <a:spcBef>
                <a:spcPts val="900"/>
              </a:spcBef>
              <a:buClrTx/>
            </a:pP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Cộng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như</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cộng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các</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số</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tự</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nhiên</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a:t>
            </a:r>
          </a:p>
          <a:p>
            <a:pPr algn="just" defTabSz="685800">
              <a:lnSpc>
                <a:spcPct val="150000"/>
              </a:lnSpc>
              <a:spcBef>
                <a:spcPts val="900"/>
              </a:spcBef>
              <a:buClrTx/>
            </a:pP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Viết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dấu</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phẩy</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ở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tổng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thẳng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cột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với</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các</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dấu</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phẩy</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của</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các</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số</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hạng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a:t>
            </a:r>
          </a:p>
        </p:txBody>
      </p:sp>
      <p:sp>
        <p:nvSpPr>
          <p:cNvPr id="32" name="TextBox 31"/>
          <p:cNvSpPr txBox="1"/>
          <p:nvPr/>
        </p:nvSpPr>
        <p:spPr>
          <a:xfrm>
            <a:off x="604223" y="679464"/>
            <a:ext cx="2830994" cy="1061829"/>
          </a:xfrm>
          <a:prstGeom prst="rect">
            <a:avLst/>
          </a:prstGeom>
          <a:noFill/>
        </p:spPr>
        <p:txBody>
          <a:bodyPr wrap="square" rtlCol="0">
            <a:spAutoFit/>
          </a:bodyPr>
          <a:lstStyle/>
          <a:p>
            <a:pPr algn="ctr" defTabSz="685800">
              <a:buClrTx/>
            </a:pPr>
            <a:r>
              <a:rPr lang="en-US" sz="2100" b="1" kern="1200" dirty="0" err="1">
                <a:solidFill>
                  <a:prstClr val="black"/>
                </a:solidFill>
                <a:latin typeface="Cambria" panose="02040503050406030204" pitchFamily="18" charset="0"/>
                <a:ea typeface="Cambria" panose="02040503050406030204" pitchFamily="18" charset="0"/>
                <a:cs typeface="+mn-cs"/>
              </a:rPr>
              <a:t>Muốn</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cộng</a:t>
            </a:r>
            <a:r>
              <a:rPr lang="en-US" sz="2100" b="1" kern="1200" dirty="0">
                <a:solidFill>
                  <a:prstClr val="black"/>
                </a:solidFill>
                <a:latin typeface="Cambria" panose="02040503050406030204" pitchFamily="18" charset="0"/>
                <a:ea typeface="Cambria" panose="02040503050406030204" pitchFamily="18" charset="0"/>
                <a:cs typeface="+mn-cs"/>
              </a:rPr>
              <a:t> </a:t>
            </a:r>
          </a:p>
          <a:p>
            <a:pPr algn="ctr" defTabSz="685800">
              <a:buClrTx/>
            </a:pPr>
            <a:r>
              <a:rPr lang="en-US" sz="2100" b="1" kern="1200" dirty="0">
                <a:solidFill>
                  <a:prstClr val="black"/>
                </a:solidFill>
                <a:latin typeface="Cambria" panose="02040503050406030204" pitchFamily="18" charset="0"/>
                <a:ea typeface="Cambria" panose="02040503050406030204" pitchFamily="18" charset="0"/>
                <a:cs typeface="+mn-cs"/>
              </a:rPr>
              <a:t>2 </a:t>
            </a:r>
            <a:r>
              <a:rPr lang="en-US" sz="2100" b="1" kern="1200" dirty="0" err="1">
                <a:solidFill>
                  <a:prstClr val="black"/>
                </a:solidFill>
                <a:latin typeface="Cambria" panose="02040503050406030204" pitchFamily="18" charset="0"/>
                <a:ea typeface="Cambria" panose="02040503050406030204" pitchFamily="18" charset="0"/>
                <a:cs typeface="+mn-cs"/>
              </a:rPr>
              <a:t>số</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thập</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phân</a:t>
            </a:r>
            <a:r>
              <a:rPr lang="en-US" sz="2100" b="1" kern="1200" dirty="0">
                <a:solidFill>
                  <a:prstClr val="black"/>
                </a:solidFill>
                <a:latin typeface="Cambria" panose="02040503050406030204" pitchFamily="18" charset="0"/>
                <a:ea typeface="Cambria" panose="02040503050406030204" pitchFamily="18" charset="0"/>
                <a:cs typeface="+mn-cs"/>
              </a:rPr>
              <a:t> </a:t>
            </a:r>
          </a:p>
          <a:p>
            <a:pPr algn="ctr" defTabSz="685800">
              <a:buClrTx/>
            </a:pPr>
            <a:r>
              <a:rPr lang="en-US" sz="2100" b="1" kern="1200" dirty="0">
                <a:solidFill>
                  <a:prstClr val="black"/>
                </a:solidFill>
                <a:latin typeface="Cambria" panose="02040503050406030204" pitchFamily="18" charset="0"/>
                <a:ea typeface="Cambria" panose="02040503050406030204" pitchFamily="18" charset="0"/>
                <a:cs typeface="+mn-cs"/>
              </a:rPr>
              <a:t>ta </a:t>
            </a:r>
            <a:r>
              <a:rPr lang="en-US" sz="2100" b="1" kern="1200" dirty="0" err="1">
                <a:solidFill>
                  <a:prstClr val="black"/>
                </a:solidFill>
                <a:latin typeface="Cambria" panose="02040503050406030204" pitchFamily="18" charset="0"/>
                <a:ea typeface="Cambria" panose="02040503050406030204" pitchFamily="18" charset="0"/>
                <a:cs typeface="+mn-cs"/>
              </a:rPr>
              <a:t>làm</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như</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thế</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nào</a:t>
            </a:r>
            <a:r>
              <a:rPr lang="en-US" sz="2100" b="1" kern="1200" dirty="0">
                <a:solidFill>
                  <a:prstClr val="black"/>
                </a:solidFill>
                <a:latin typeface="Cambria" panose="02040503050406030204" pitchFamily="18" charset="0"/>
                <a:ea typeface="Cambria" panose="02040503050406030204" pitchFamily="18" charset="0"/>
                <a:cs typeface="+mn-cs"/>
              </a:rPr>
              <a:t>?</a:t>
            </a:r>
          </a:p>
        </p:txBody>
      </p:sp>
      <p:pic>
        <p:nvPicPr>
          <p:cNvPr id="44" name="图形 14">
            <a:extLst>
              <a:ext uri="{FF2B5EF4-FFF2-40B4-BE49-F238E27FC236}">
                <a16:creationId xmlns:a16="http://schemas.microsoft.com/office/drawing/2014/main" id="{6796C9DD-4FD8-4F03-97F0-86BD21F411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6763" y="2137144"/>
            <a:ext cx="2271653" cy="3120655"/>
          </a:xfrm>
          <a:prstGeom prst="rect">
            <a:avLst/>
          </a:prstGeom>
        </p:spPr>
      </p:pic>
    </p:spTree>
    <p:extLst>
      <p:ext uri="{BB962C8B-B14F-4D97-AF65-F5344CB8AC3E}">
        <p14:creationId xmlns:p14="http://schemas.microsoft.com/office/powerpoint/2010/main" val="38420842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1000"/>
                                        <p:tgtEl>
                                          <p:spTgt spid="44"/>
                                        </p:tgtEl>
                                      </p:cBhvr>
                                    </p:animEffect>
                                    <p:anim calcmode="lin" valueType="num">
                                      <p:cBhvr>
                                        <p:cTn id="26" dur="1000" fill="hold"/>
                                        <p:tgtEl>
                                          <p:spTgt spid="44"/>
                                        </p:tgtEl>
                                        <p:attrNameLst>
                                          <p:attrName>ppt_x</p:attrName>
                                        </p:attrNameLst>
                                      </p:cBhvr>
                                      <p:tavLst>
                                        <p:tav tm="0">
                                          <p:val>
                                            <p:strVal val="#ppt_x"/>
                                          </p:val>
                                        </p:tav>
                                        <p:tav tm="100000">
                                          <p:val>
                                            <p:strVal val="#ppt_x"/>
                                          </p:val>
                                        </p:tav>
                                      </p:tavLst>
                                    </p:anim>
                                    <p:anim calcmode="lin" valueType="num">
                                      <p:cBhvr>
                                        <p:cTn id="27"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8">
                                            <p:txEl>
                                              <p:pRg st="0" end="0"/>
                                            </p:txEl>
                                          </p:spTgt>
                                        </p:tgtEl>
                                        <p:attrNameLst>
                                          <p:attrName>style.visibility</p:attrName>
                                        </p:attrNameLst>
                                      </p:cBhvr>
                                      <p:to>
                                        <p:strVal val="visible"/>
                                      </p:to>
                                    </p:set>
                                    <p:animEffect transition="in" filter="wipe(left)">
                                      <p:cBhvr>
                                        <p:cTn id="43" dur="500"/>
                                        <p:tgtEl>
                                          <p:spTgt spid="28">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8">
                                            <p:txEl>
                                              <p:pRg st="1" end="1"/>
                                            </p:txEl>
                                          </p:spTgt>
                                        </p:tgtEl>
                                        <p:attrNameLst>
                                          <p:attrName>style.visibility</p:attrName>
                                        </p:attrNameLst>
                                      </p:cBhvr>
                                      <p:to>
                                        <p:strVal val="visible"/>
                                      </p:to>
                                    </p:set>
                                    <p:animEffect transition="in" filter="wipe(left)">
                                      <p:cBhvr>
                                        <p:cTn id="48" dur="500"/>
                                        <p:tgtEl>
                                          <p:spTgt spid="28">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8">
                                            <p:txEl>
                                              <p:pRg st="2" end="2"/>
                                            </p:txEl>
                                          </p:spTgt>
                                        </p:tgtEl>
                                        <p:attrNameLst>
                                          <p:attrName>style.visibility</p:attrName>
                                        </p:attrNameLst>
                                      </p:cBhvr>
                                      <p:to>
                                        <p:strVal val="visible"/>
                                      </p:to>
                                    </p:set>
                                    <p:animEffect transition="in" filter="wipe(left)">
                                      <p:cBhvr>
                                        <p:cTn id="53"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8C6859D-5AE7-4E90-B283-952F281FDF3C}"/>
              </a:ext>
            </a:extLst>
          </p:cNvPr>
          <p:cNvGrpSpPr/>
          <p:nvPr/>
        </p:nvGrpSpPr>
        <p:grpSpPr>
          <a:xfrm>
            <a:off x="-1" y="-2"/>
            <a:ext cx="9210676" cy="5143502"/>
            <a:chOff x="-1" y="-2"/>
            <a:chExt cx="12280901" cy="6858002"/>
          </a:xfrm>
        </p:grpSpPr>
        <p:pic>
          <p:nvPicPr>
            <p:cNvPr id="5" name="图形 4">
              <a:extLst>
                <a:ext uri="{FF2B5EF4-FFF2-40B4-BE49-F238E27FC236}">
                  <a16:creationId xmlns:a16="http://schemas.microsoft.com/office/drawing/2014/main" id="{D76234C6-9280-416D-AA61-564536DB4D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667000" y="-2667000"/>
              <a:ext cx="6858000" cy="12192000"/>
            </a:xfrm>
            <a:prstGeom prst="rect">
              <a:avLst/>
            </a:prstGeom>
          </p:spPr>
        </p:pic>
        <p:pic>
          <p:nvPicPr>
            <p:cNvPr id="6" name="图形 5">
              <a:extLst>
                <a:ext uri="{FF2B5EF4-FFF2-40B4-BE49-F238E27FC236}">
                  <a16:creationId xmlns:a16="http://schemas.microsoft.com/office/drawing/2014/main" id="{591F61D9-DDE4-479A-9F04-9DE4CE8658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2"/>
              <a:ext cx="6858000" cy="6858000"/>
            </a:xfrm>
            <a:prstGeom prst="rect">
              <a:avLst/>
            </a:prstGeom>
          </p:spPr>
        </p:pic>
        <p:pic>
          <p:nvPicPr>
            <p:cNvPr id="7" name="图形 6">
              <a:extLst>
                <a:ext uri="{FF2B5EF4-FFF2-40B4-BE49-F238E27FC236}">
                  <a16:creationId xmlns:a16="http://schemas.microsoft.com/office/drawing/2014/main" id="{872806FE-A925-4CC4-8505-792C40E6E0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2900" y="0"/>
              <a:ext cx="6858000" cy="6858000"/>
            </a:xfrm>
            <a:prstGeom prst="rect">
              <a:avLst/>
            </a:prstGeom>
          </p:spPr>
        </p:pic>
      </p:grpSp>
      <p:pic>
        <p:nvPicPr>
          <p:cNvPr id="12" name="图形 11">
            <a:extLst>
              <a:ext uri="{FF2B5EF4-FFF2-40B4-BE49-F238E27FC236}">
                <a16:creationId xmlns:a16="http://schemas.microsoft.com/office/drawing/2014/main" id="{AF446DEA-FDB6-4C86-A04F-D8E5D2EEA6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172" y="201164"/>
            <a:ext cx="8696345" cy="4681785"/>
          </a:xfrm>
          <a:prstGeom prst="rect">
            <a:avLst/>
          </a:prstGeom>
          <a:effectLst>
            <a:outerShdw blurRad="152400" dist="38100" dir="2700000" sx="101000" sy="101000" algn="tl" rotWithShape="0">
              <a:prstClr val="black">
                <a:alpha val="21000"/>
              </a:prstClr>
            </a:outerShdw>
          </a:effectLst>
        </p:spPr>
      </p:pic>
      <p:pic>
        <p:nvPicPr>
          <p:cNvPr id="15" name="图形 14">
            <a:extLst>
              <a:ext uri="{FF2B5EF4-FFF2-40B4-BE49-F238E27FC236}">
                <a16:creationId xmlns:a16="http://schemas.microsoft.com/office/drawing/2014/main" id="{FD37B3FD-991D-4B46-9B73-AA22F02CF9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 y="4387665"/>
            <a:ext cx="9144000" cy="755834"/>
          </a:xfrm>
          <a:prstGeom prst="rect">
            <a:avLst/>
          </a:prstGeom>
        </p:spPr>
      </p:pic>
      <p:pic>
        <p:nvPicPr>
          <p:cNvPr id="17" name="图形 16">
            <a:extLst>
              <a:ext uri="{FF2B5EF4-FFF2-40B4-BE49-F238E27FC236}">
                <a16:creationId xmlns:a16="http://schemas.microsoft.com/office/drawing/2014/main" id="{71A32361-7883-4F2C-AACF-71C7586261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3484" y="212961"/>
            <a:ext cx="330740" cy="347415"/>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658065">
            <a:off x="221128" y="453833"/>
            <a:ext cx="3311159" cy="2090309"/>
          </a:xfrm>
          <a:prstGeom prst="rect">
            <a:avLst/>
          </a:prstGeom>
        </p:spPr>
      </p:pic>
      <p:sp>
        <p:nvSpPr>
          <p:cNvPr id="20" name="TextBox 19"/>
          <p:cNvSpPr txBox="1"/>
          <p:nvPr/>
        </p:nvSpPr>
        <p:spPr>
          <a:xfrm>
            <a:off x="495924" y="1106572"/>
            <a:ext cx="3003279" cy="415498"/>
          </a:xfrm>
          <a:prstGeom prst="rect">
            <a:avLst/>
          </a:prstGeom>
          <a:noFill/>
        </p:spPr>
        <p:txBody>
          <a:bodyPr wrap="square" rtlCol="0">
            <a:spAutoFit/>
          </a:bodyPr>
          <a:lstStyle/>
          <a:p>
            <a:pPr algn="ctr" defTabSz="685800">
              <a:buClrTx/>
            </a:pPr>
            <a:r>
              <a:rPr lang="en-US" sz="2100" b="1" kern="1200" dirty="0" err="1">
                <a:solidFill>
                  <a:prstClr val="black"/>
                </a:solidFill>
                <a:latin typeface="Cambria" panose="02040503050406030204" pitchFamily="18" charset="0"/>
                <a:ea typeface="Cambria" panose="02040503050406030204" pitchFamily="18" charset="0"/>
                <a:cs typeface="+mn-cs"/>
              </a:rPr>
              <a:t>Tớ</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sẽ</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làm</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như</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sau</a:t>
            </a:r>
            <a:r>
              <a:rPr lang="en-US" sz="2100" b="1" kern="1200" dirty="0">
                <a:solidFill>
                  <a:prstClr val="black"/>
                </a:solidFill>
                <a:latin typeface="Cambria" panose="02040503050406030204" pitchFamily="18" charset="0"/>
                <a:ea typeface="Cambria" panose="02040503050406030204" pitchFamily="18" charset="0"/>
                <a:cs typeface="+mn-cs"/>
              </a:rPr>
              <a:t>:</a:t>
            </a:r>
          </a:p>
        </p:txBody>
      </p:sp>
      <p:grpSp>
        <p:nvGrpSpPr>
          <p:cNvPr id="30" name="Group 29"/>
          <p:cNvGrpSpPr>
            <a:grpSpLocks/>
          </p:cNvGrpSpPr>
          <p:nvPr/>
        </p:nvGrpSpPr>
        <p:grpSpPr bwMode="auto">
          <a:xfrm>
            <a:off x="5268668" y="961025"/>
            <a:ext cx="1371600" cy="738664"/>
            <a:chOff x="6362700" y="762000"/>
            <a:chExt cx="1828800" cy="1313495"/>
          </a:xfrm>
        </p:grpSpPr>
        <p:grpSp>
          <p:nvGrpSpPr>
            <p:cNvPr id="31" name="Group 20"/>
            <p:cNvGrpSpPr>
              <a:grpSpLocks/>
            </p:cNvGrpSpPr>
            <p:nvPr/>
          </p:nvGrpSpPr>
          <p:grpSpPr bwMode="auto">
            <a:xfrm>
              <a:off x="6362700" y="762000"/>
              <a:ext cx="1828800" cy="1313495"/>
              <a:chOff x="6362700" y="762000"/>
              <a:chExt cx="1828800" cy="1313495"/>
            </a:xfrm>
          </p:grpSpPr>
          <p:sp>
            <p:nvSpPr>
              <p:cNvPr id="34" name="TextBox 11"/>
              <p:cNvSpPr txBox="1">
                <a:spLocks noChangeArrowheads="1"/>
              </p:cNvSpPr>
              <p:nvPr/>
            </p:nvSpPr>
            <p:spPr bwMode="auto">
              <a:xfrm>
                <a:off x="6362700" y="762000"/>
                <a:ext cx="1828800" cy="1313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defTabSz="685800">
                  <a:buClrTx/>
                </a:pPr>
                <a:r>
                  <a:rPr lang="en-US" altLang="en-US" sz="2100" b="1" kern="1200" dirty="0">
                    <a:solidFill>
                      <a:prstClr val="black"/>
                    </a:solidFill>
                    <a:latin typeface="Cambria" panose="02040503050406030204" pitchFamily="18" charset="0"/>
                    <a:ea typeface="Cambria" panose="02040503050406030204" pitchFamily="18" charset="0"/>
                    <a:cs typeface="+mn-cs"/>
                  </a:rPr>
                  <a:t>     15,9</a:t>
                </a:r>
                <a:br>
                  <a:rPr lang="en-US" altLang="en-US" sz="2100" b="1" kern="1200" dirty="0">
                    <a:solidFill>
                      <a:prstClr val="black"/>
                    </a:solidFill>
                    <a:latin typeface="Cambria" panose="02040503050406030204" pitchFamily="18" charset="0"/>
                    <a:ea typeface="Cambria" panose="02040503050406030204" pitchFamily="18" charset="0"/>
                    <a:cs typeface="+mn-cs"/>
                  </a:rPr>
                </a:br>
                <a:r>
                  <a:rPr lang="en-US" altLang="en-US" sz="2100" b="1" kern="1200" dirty="0">
                    <a:solidFill>
                      <a:prstClr val="black"/>
                    </a:solidFill>
                    <a:latin typeface="Cambria" panose="02040503050406030204" pitchFamily="18" charset="0"/>
                    <a:ea typeface="Cambria" panose="02040503050406030204" pitchFamily="18" charset="0"/>
                    <a:cs typeface="+mn-cs"/>
                  </a:rPr>
                  <a:t>        8,75</a:t>
                </a:r>
              </a:p>
            </p:txBody>
          </p:sp>
          <p:cxnSp>
            <p:nvCxnSpPr>
              <p:cNvPr id="35" name="Straight Connector 34"/>
              <p:cNvCxnSpPr>
                <a:cxnSpLocks/>
              </p:cNvCxnSpPr>
              <p:nvPr/>
            </p:nvCxnSpPr>
            <p:spPr>
              <a:xfrm>
                <a:off x="6896100" y="2034447"/>
                <a:ext cx="1013066"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grpSp>
        <p:sp>
          <p:nvSpPr>
            <p:cNvPr id="33" name="TextBox 23"/>
            <p:cNvSpPr txBox="1">
              <a:spLocks noChangeArrowheads="1"/>
            </p:cNvSpPr>
            <p:nvPr/>
          </p:nvSpPr>
          <p:spPr bwMode="auto">
            <a:xfrm>
              <a:off x="6523964" y="1024061"/>
              <a:ext cx="457200" cy="73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defTabSz="685800">
                <a:buClrTx/>
              </a:pPr>
              <a:r>
                <a:rPr lang="en-US" altLang="en-US" sz="2100" kern="1200" dirty="0">
                  <a:solidFill>
                    <a:prstClr val="black"/>
                  </a:solidFill>
                  <a:latin typeface="Cambria" panose="02040503050406030204" pitchFamily="18" charset="0"/>
                  <a:ea typeface="Cambria" panose="02040503050406030204" pitchFamily="18" charset="0"/>
                  <a:cs typeface="+mn-cs"/>
                </a:rPr>
                <a:t>+</a:t>
              </a:r>
            </a:p>
          </p:txBody>
        </p:sp>
      </p:grpSp>
      <p:sp>
        <p:nvSpPr>
          <p:cNvPr id="36" name="TextBox 35"/>
          <p:cNvSpPr txBox="1">
            <a:spLocks noChangeArrowheads="1"/>
          </p:cNvSpPr>
          <p:nvPr/>
        </p:nvSpPr>
        <p:spPr bwMode="auto">
          <a:xfrm>
            <a:off x="5614793" y="1717073"/>
            <a:ext cx="165906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defTabSz="685800">
              <a:buClrTx/>
            </a:pPr>
            <a:r>
              <a:rPr lang="en-US" altLang="en-US" sz="2100" b="1" kern="1200" dirty="0">
                <a:solidFill>
                  <a:prstClr val="black"/>
                </a:solidFill>
                <a:latin typeface="Cambria" panose="02040503050406030204" pitchFamily="18" charset="0"/>
                <a:ea typeface="Cambria" panose="02040503050406030204" pitchFamily="18" charset="0"/>
                <a:cs typeface="+mn-cs"/>
              </a:rPr>
              <a:t>24 65 </a:t>
            </a:r>
          </a:p>
        </p:txBody>
      </p:sp>
      <p:sp>
        <p:nvSpPr>
          <p:cNvPr id="38" name="TextBox 37"/>
          <p:cNvSpPr txBox="1">
            <a:spLocks noChangeArrowheads="1"/>
          </p:cNvSpPr>
          <p:nvPr/>
        </p:nvSpPr>
        <p:spPr bwMode="auto">
          <a:xfrm>
            <a:off x="4197007" y="2280154"/>
            <a:ext cx="385715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defTabSz="685800">
              <a:buClrTx/>
            </a:pPr>
            <a:r>
              <a:rPr lang="en-US" altLang="en-US" sz="2100" b="1" kern="1200" dirty="0" err="1">
                <a:solidFill>
                  <a:srgbClr val="FF0000"/>
                </a:solidFill>
                <a:latin typeface="Cambria" panose="02040503050406030204" pitchFamily="18" charset="0"/>
                <a:ea typeface="Cambria" panose="02040503050406030204" pitchFamily="18" charset="0"/>
                <a:cs typeface="+mn-cs"/>
              </a:rPr>
              <a:t>Vậy</a:t>
            </a:r>
            <a:r>
              <a:rPr lang="en-US" altLang="en-US" sz="2100" b="1" kern="1200" dirty="0">
                <a:solidFill>
                  <a:srgbClr val="FF0000"/>
                </a:solidFill>
                <a:latin typeface="Cambria" panose="02040503050406030204" pitchFamily="18" charset="0"/>
                <a:ea typeface="Cambria" panose="02040503050406030204" pitchFamily="18" charset="0"/>
                <a:cs typeface="+mn-cs"/>
              </a:rPr>
              <a:t>: 15,9 + 8,75 = 24,65 </a:t>
            </a:r>
          </a:p>
        </p:txBody>
      </p:sp>
      <p:sp>
        <p:nvSpPr>
          <p:cNvPr id="28" name="TextBox 27"/>
          <p:cNvSpPr txBox="1">
            <a:spLocks noChangeArrowheads="1"/>
          </p:cNvSpPr>
          <p:nvPr/>
        </p:nvSpPr>
        <p:spPr bwMode="auto">
          <a:xfrm>
            <a:off x="3159454" y="2747194"/>
            <a:ext cx="5588483" cy="169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defTabSz="685800">
              <a:lnSpc>
                <a:spcPct val="150000"/>
              </a:lnSpc>
              <a:buClrTx/>
            </a:pP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Đặt</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tính</a:t>
            </a:r>
            <a:r>
              <a:rPr lang="en-US" altLang="en-US" sz="1800" b="1" kern="1200" dirty="0">
                <a:solidFill>
                  <a:srgbClr val="7030A0"/>
                </a:solidFill>
                <a:latin typeface="Cambria" panose="02040503050406030204" pitchFamily="18" charset="0"/>
                <a:ea typeface="Cambria" panose="02040503050406030204" pitchFamily="18" charset="0"/>
                <a:cs typeface="+mn-cs"/>
              </a:rPr>
              <a:t>.</a:t>
            </a:r>
          </a:p>
          <a:p>
            <a:pPr defTabSz="685800">
              <a:lnSpc>
                <a:spcPct val="150000"/>
              </a:lnSpc>
              <a:buClrTx/>
            </a:pP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Thực</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hiện</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phép</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cộng</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như</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cộng</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các</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số</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tự</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nhiên</a:t>
            </a:r>
            <a:r>
              <a:rPr lang="en-US" altLang="en-US" sz="1800" b="1" kern="1200" dirty="0">
                <a:solidFill>
                  <a:srgbClr val="7030A0"/>
                </a:solidFill>
                <a:latin typeface="Cambria" panose="02040503050406030204" pitchFamily="18" charset="0"/>
                <a:ea typeface="Cambria" panose="02040503050406030204" pitchFamily="18" charset="0"/>
                <a:cs typeface="+mn-cs"/>
              </a:rPr>
              <a:t>.</a:t>
            </a:r>
          </a:p>
          <a:p>
            <a:pPr defTabSz="685800">
              <a:lnSpc>
                <a:spcPct val="150000"/>
              </a:lnSpc>
              <a:buClrTx/>
            </a:pP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Viết</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dấu</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phẩy</a:t>
            </a:r>
            <a:r>
              <a:rPr lang="en-US" altLang="en-US" sz="1800" b="1" kern="1200" dirty="0">
                <a:solidFill>
                  <a:srgbClr val="7030A0"/>
                </a:solidFill>
                <a:latin typeface="Cambria" panose="02040503050406030204" pitchFamily="18" charset="0"/>
                <a:ea typeface="Cambria" panose="02040503050406030204" pitchFamily="18" charset="0"/>
                <a:cs typeface="+mn-cs"/>
              </a:rPr>
              <a:t> ở </a:t>
            </a:r>
            <a:r>
              <a:rPr lang="en-US" altLang="en-US" sz="1800" b="1" kern="1200" dirty="0" err="1">
                <a:solidFill>
                  <a:srgbClr val="7030A0"/>
                </a:solidFill>
                <a:latin typeface="Cambria" panose="02040503050406030204" pitchFamily="18" charset="0"/>
                <a:ea typeface="Cambria" panose="02040503050406030204" pitchFamily="18" charset="0"/>
                <a:cs typeface="+mn-cs"/>
              </a:rPr>
              <a:t>tổng</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thẳng</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cột</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với</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các</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dấu</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phẩy</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của</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các</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số</a:t>
            </a:r>
            <a:r>
              <a:rPr lang="en-US" altLang="en-US" sz="1800" b="1" kern="1200" dirty="0">
                <a:solidFill>
                  <a:srgbClr val="7030A0"/>
                </a:solidFill>
                <a:latin typeface="Cambria" panose="02040503050406030204" pitchFamily="18" charset="0"/>
                <a:ea typeface="Cambria" panose="02040503050406030204" pitchFamily="18" charset="0"/>
                <a:cs typeface="+mn-cs"/>
              </a:rPr>
              <a:t> </a:t>
            </a:r>
            <a:r>
              <a:rPr lang="en-US" altLang="en-US" sz="1800" b="1" kern="1200" dirty="0" err="1">
                <a:solidFill>
                  <a:srgbClr val="7030A0"/>
                </a:solidFill>
                <a:latin typeface="Cambria" panose="02040503050406030204" pitchFamily="18" charset="0"/>
                <a:ea typeface="Cambria" panose="02040503050406030204" pitchFamily="18" charset="0"/>
                <a:cs typeface="+mn-cs"/>
              </a:rPr>
              <a:t>hạng</a:t>
            </a:r>
            <a:r>
              <a:rPr lang="en-US" altLang="en-US" sz="1800" b="1" kern="1200" dirty="0">
                <a:solidFill>
                  <a:srgbClr val="7030A0"/>
                </a:solidFill>
                <a:latin typeface="Cambria" panose="02040503050406030204" pitchFamily="18" charset="0"/>
                <a:ea typeface="Cambria" panose="02040503050406030204" pitchFamily="18" charset="0"/>
                <a:cs typeface="+mn-cs"/>
              </a:rPr>
              <a:t>.</a:t>
            </a:r>
          </a:p>
        </p:txBody>
      </p:sp>
      <p:sp>
        <p:nvSpPr>
          <p:cNvPr id="32" name="TextBox 31"/>
          <p:cNvSpPr txBox="1"/>
          <p:nvPr/>
        </p:nvSpPr>
        <p:spPr>
          <a:xfrm>
            <a:off x="534211" y="823020"/>
            <a:ext cx="2830994" cy="1061829"/>
          </a:xfrm>
          <a:prstGeom prst="rect">
            <a:avLst/>
          </a:prstGeom>
          <a:noFill/>
        </p:spPr>
        <p:txBody>
          <a:bodyPr wrap="square" rtlCol="0">
            <a:spAutoFit/>
          </a:bodyPr>
          <a:lstStyle/>
          <a:p>
            <a:pPr algn="ctr" defTabSz="685800">
              <a:buClrTx/>
            </a:pPr>
            <a:r>
              <a:rPr lang="en-US" sz="2100" b="1" kern="1200" dirty="0" err="1">
                <a:solidFill>
                  <a:prstClr val="black"/>
                </a:solidFill>
                <a:latin typeface="Cambria" panose="02040503050406030204" pitchFamily="18" charset="0"/>
                <a:ea typeface="Cambria" panose="02040503050406030204" pitchFamily="18" charset="0"/>
                <a:cs typeface="+mn-cs"/>
              </a:rPr>
              <a:t>Với</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cách</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làm</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trên</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em</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hãy</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thực</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hiện</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tính</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tổng</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của</a:t>
            </a:r>
            <a:r>
              <a:rPr lang="en-US" sz="2100" b="1" kern="1200" dirty="0">
                <a:solidFill>
                  <a:prstClr val="black"/>
                </a:solidFill>
                <a:latin typeface="Cambria" panose="02040503050406030204" pitchFamily="18" charset="0"/>
                <a:ea typeface="Cambria" panose="02040503050406030204" pitchFamily="18" charset="0"/>
                <a:cs typeface="+mn-cs"/>
              </a:rPr>
              <a:t> 15,9 + 8,75. </a:t>
            </a:r>
          </a:p>
        </p:txBody>
      </p:sp>
      <p:sp>
        <p:nvSpPr>
          <p:cNvPr id="39" name="TextBox 38"/>
          <p:cNvSpPr txBox="1"/>
          <p:nvPr/>
        </p:nvSpPr>
        <p:spPr>
          <a:xfrm>
            <a:off x="495924" y="822287"/>
            <a:ext cx="3003279" cy="1061829"/>
          </a:xfrm>
          <a:prstGeom prst="rect">
            <a:avLst/>
          </a:prstGeom>
          <a:noFill/>
        </p:spPr>
        <p:txBody>
          <a:bodyPr wrap="square" rtlCol="0">
            <a:spAutoFit/>
          </a:bodyPr>
          <a:lstStyle/>
          <a:p>
            <a:pPr algn="ctr" defTabSz="685800">
              <a:buClrTx/>
            </a:pPr>
            <a:r>
              <a:rPr lang="en-US" sz="2100" b="1" kern="1200" dirty="0" err="1">
                <a:solidFill>
                  <a:prstClr val="black"/>
                </a:solidFill>
                <a:latin typeface="Cambria" panose="02040503050406030204" pitchFamily="18" charset="0"/>
                <a:ea typeface="Cambria" panose="02040503050406030204" pitchFamily="18" charset="0"/>
                <a:cs typeface="+mn-cs"/>
              </a:rPr>
              <a:t>Đặt</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tính</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sao</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cho</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dấu</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phẩy</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của</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các</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số</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hạng</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thẳng</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cột</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nhau</a:t>
            </a:r>
            <a:r>
              <a:rPr lang="en-US" sz="2100" b="1" kern="1200" dirty="0">
                <a:solidFill>
                  <a:prstClr val="black"/>
                </a:solidFill>
                <a:latin typeface="Cambria" panose="02040503050406030204" pitchFamily="18" charset="0"/>
                <a:ea typeface="Cambria" panose="02040503050406030204" pitchFamily="18" charset="0"/>
                <a:cs typeface="+mn-cs"/>
              </a:rPr>
              <a:t>.</a:t>
            </a:r>
          </a:p>
        </p:txBody>
      </p:sp>
      <p:sp>
        <p:nvSpPr>
          <p:cNvPr id="40" name="TextBox 39"/>
          <p:cNvSpPr txBox="1"/>
          <p:nvPr/>
        </p:nvSpPr>
        <p:spPr>
          <a:xfrm>
            <a:off x="448069" y="948972"/>
            <a:ext cx="3003279" cy="738664"/>
          </a:xfrm>
          <a:prstGeom prst="rect">
            <a:avLst/>
          </a:prstGeom>
          <a:noFill/>
        </p:spPr>
        <p:txBody>
          <a:bodyPr wrap="square" rtlCol="0">
            <a:spAutoFit/>
          </a:bodyPr>
          <a:lstStyle/>
          <a:p>
            <a:pPr algn="ctr" defTabSz="685800">
              <a:buClrTx/>
            </a:pPr>
            <a:r>
              <a:rPr lang="en-US" sz="2100" b="1" kern="1200" dirty="0" err="1">
                <a:solidFill>
                  <a:prstClr val="black"/>
                </a:solidFill>
                <a:latin typeface="Cambria" panose="02040503050406030204" pitchFamily="18" charset="0"/>
                <a:ea typeface="Cambria" panose="02040503050406030204" pitchFamily="18" charset="0"/>
                <a:cs typeface="+mn-cs"/>
              </a:rPr>
              <a:t>Rồi</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cộng</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như</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số</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tự</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nhiên</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bình</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thường</a:t>
            </a:r>
            <a:r>
              <a:rPr lang="en-US" sz="2100" b="1" kern="1200" dirty="0">
                <a:solidFill>
                  <a:prstClr val="black"/>
                </a:solidFill>
                <a:latin typeface="Cambria" panose="02040503050406030204" pitchFamily="18" charset="0"/>
                <a:ea typeface="Cambria" panose="02040503050406030204" pitchFamily="18" charset="0"/>
                <a:cs typeface="+mn-cs"/>
              </a:rPr>
              <a:t>.</a:t>
            </a:r>
          </a:p>
        </p:txBody>
      </p:sp>
      <p:sp>
        <p:nvSpPr>
          <p:cNvPr id="41" name="TextBox 40"/>
          <p:cNvSpPr txBox="1">
            <a:spLocks noChangeArrowheads="1"/>
          </p:cNvSpPr>
          <p:nvPr/>
        </p:nvSpPr>
        <p:spPr bwMode="auto">
          <a:xfrm>
            <a:off x="5948702" y="1727746"/>
            <a:ext cx="15892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defTabSz="685800">
              <a:buClrTx/>
            </a:pPr>
            <a:r>
              <a:rPr lang="en-US" altLang="en-US" sz="2100" b="1" kern="1200" dirty="0">
                <a:solidFill>
                  <a:prstClr val="black"/>
                </a:solidFill>
                <a:latin typeface="Cambria" panose="02040503050406030204" pitchFamily="18" charset="0"/>
                <a:ea typeface="Cambria" panose="02040503050406030204" pitchFamily="18" charset="0"/>
                <a:cs typeface="+mn-cs"/>
              </a:rPr>
              <a:t>,</a:t>
            </a:r>
          </a:p>
        </p:txBody>
      </p:sp>
      <p:pic>
        <p:nvPicPr>
          <p:cNvPr id="24" name="图形 26">
            <a:extLst>
              <a:ext uri="{FF2B5EF4-FFF2-40B4-BE49-F238E27FC236}">
                <a16:creationId xmlns:a16="http://schemas.microsoft.com/office/drawing/2014/main" id="{3B2DED9E-67EF-4CBD-8EDA-960086B37A0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871" y="2696491"/>
            <a:ext cx="2499710" cy="2499710"/>
          </a:xfrm>
          <a:prstGeom prst="rect">
            <a:avLst/>
          </a:prstGeom>
        </p:spPr>
      </p:pic>
      <p:sp>
        <p:nvSpPr>
          <p:cNvPr id="25" name="TextBox 24"/>
          <p:cNvSpPr txBox="1"/>
          <p:nvPr/>
        </p:nvSpPr>
        <p:spPr>
          <a:xfrm>
            <a:off x="495924" y="836535"/>
            <a:ext cx="3003279" cy="1061829"/>
          </a:xfrm>
          <a:prstGeom prst="rect">
            <a:avLst/>
          </a:prstGeom>
          <a:noFill/>
        </p:spPr>
        <p:txBody>
          <a:bodyPr wrap="square" rtlCol="0">
            <a:spAutoFit/>
          </a:bodyPr>
          <a:lstStyle/>
          <a:p>
            <a:pPr algn="ctr" defTabSz="685800">
              <a:buClrTx/>
            </a:pPr>
            <a:r>
              <a:rPr lang="en-US" sz="2100" b="1" kern="1200" dirty="0" err="1">
                <a:solidFill>
                  <a:prstClr val="black"/>
                </a:solidFill>
                <a:latin typeface="Cambria" panose="02040503050406030204" pitchFamily="18" charset="0"/>
                <a:ea typeface="Cambria" panose="02040503050406030204" pitchFamily="18" charset="0"/>
                <a:cs typeface="+mn-cs"/>
              </a:rPr>
              <a:t>Viết</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dấu</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phẩy</a:t>
            </a:r>
            <a:r>
              <a:rPr lang="en-US" sz="2100" b="1" kern="1200" dirty="0">
                <a:solidFill>
                  <a:prstClr val="black"/>
                </a:solidFill>
                <a:latin typeface="Cambria" panose="02040503050406030204" pitchFamily="18" charset="0"/>
                <a:ea typeface="Cambria" panose="02040503050406030204" pitchFamily="18" charset="0"/>
                <a:cs typeface="+mn-cs"/>
              </a:rPr>
              <a:t> ở </a:t>
            </a:r>
            <a:r>
              <a:rPr lang="en-US" sz="2100" b="1" kern="1200" dirty="0" err="1">
                <a:solidFill>
                  <a:prstClr val="black"/>
                </a:solidFill>
                <a:latin typeface="Cambria" panose="02040503050406030204" pitchFamily="18" charset="0"/>
                <a:ea typeface="Cambria" panose="02040503050406030204" pitchFamily="18" charset="0"/>
                <a:cs typeface="+mn-cs"/>
              </a:rPr>
              <a:t>tổng</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thẳng</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cột</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với</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các</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dấu</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phẩy</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của</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các</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số</a:t>
            </a:r>
            <a:r>
              <a:rPr lang="en-US" sz="2100" b="1" kern="1200" dirty="0">
                <a:solidFill>
                  <a:prstClr val="black"/>
                </a:solidFill>
                <a:latin typeface="Cambria" panose="02040503050406030204" pitchFamily="18" charset="0"/>
                <a:ea typeface="Cambria" panose="02040503050406030204" pitchFamily="18" charset="0"/>
                <a:cs typeface="+mn-cs"/>
              </a:rPr>
              <a:t> </a:t>
            </a:r>
            <a:r>
              <a:rPr lang="en-US" sz="2100" b="1" kern="1200" dirty="0" err="1">
                <a:solidFill>
                  <a:prstClr val="black"/>
                </a:solidFill>
                <a:latin typeface="Cambria" panose="02040503050406030204" pitchFamily="18" charset="0"/>
                <a:ea typeface="Cambria" panose="02040503050406030204" pitchFamily="18" charset="0"/>
                <a:cs typeface="+mn-cs"/>
              </a:rPr>
              <a:t>hạng</a:t>
            </a:r>
            <a:r>
              <a:rPr lang="en-US" sz="2100" b="1" kern="1200" dirty="0">
                <a:solidFill>
                  <a:prstClr val="black"/>
                </a:solidFill>
                <a:latin typeface="Cambria" panose="02040503050406030204" pitchFamily="18" charset="0"/>
                <a:ea typeface="Cambria" panose="02040503050406030204" pitchFamily="18" charset="0"/>
                <a:cs typeface="+mn-cs"/>
              </a:rPr>
              <a:t>.</a:t>
            </a:r>
          </a:p>
        </p:txBody>
      </p:sp>
      <p:sp>
        <p:nvSpPr>
          <p:cNvPr id="26" name="矩形 17">
            <a:extLst>
              <a:ext uri="{FF2B5EF4-FFF2-40B4-BE49-F238E27FC236}">
                <a16:creationId xmlns:a16="http://schemas.microsoft.com/office/drawing/2014/main" id="{C4419B71-7C26-4977-BA84-99BE14C8707A}"/>
              </a:ext>
            </a:extLst>
          </p:cNvPr>
          <p:cNvSpPr/>
          <p:nvPr/>
        </p:nvSpPr>
        <p:spPr>
          <a:xfrm>
            <a:off x="4571999" y="444229"/>
            <a:ext cx="3248510" cy="480581"/>
          </a:xfrm>
          <a:prstGeom prst="rect">
            <a:avLst/>
          </a:prstGeom>
        </p:spPr>
        <p:txBody>
          <a:bodyPr vert="horz" wrap="square">
            <a:spAutoFit/>
          </a:bodyPr>
          <a:lstStyle/>
          <a:p>
            <a:pPr algn="just" defTabSz="685800">
              <a:lnSpc>
                <a:spcPts val="3375"/>
              </a:lnSpc>
              <a:buClrTx/>
            </a:pPr>
            <a:r>
              <a:rPr lang="en-US" altLang="zh-CN" sz="2100" b="1" u="sng" kern="1200" dirty="0" err="1">
                <a:solidFill>
                  <a:prstClr val="black"/>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cs typeface="+mn-cs"/>
              </a:rPr>
              <a:t>Ví</a:t>
            </a:r>
            <a:r>
              <a:rPr lang="en-US" altLang="zh-CN" sz="2100" b="1" u="sng" kern="1200" dirty="0">
                <a:solidFill>
                  <a:prstClr val="black"/>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cs typeface="+mn-cs"/>
              </a:rPr>
              <a:t> </a:t>
            </a:r>
            <a:r>
              <a:rPr lang="en-US" altLang="zh-CN" sz="2100" b="1" u="sng" kern="1200" dirty="0" err="1">
                <a:solidFill>
                  <a:prstClr val="black"/>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cs typeface="+mn-cs"/>
              </a:rPr>
              <a:t>dụ</a:t>
            </a:r>
            <a:r>
              <a:rPr lang="en-US" altLang="zh-CN" sz="2100" b="1" u="sng" kern="1200" dirty="0">
                <a:solidFill>
                  <a:prstClr val="black"/>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cs typeface="+mn-cs"/>
              </a:rPr>
              <a:t> </a:t>
            </a:r>
            <a:r>
              <a:rPr lang="en-US" altLang="zh-CN" sz="2100" b="1" kern="1200" dirty="0">
                <a:solidFill>
                  <a:prstClr val="black"/>
                </a:solidFill>
                <a:effectLst>
                  <a:outerShdw blurRad="50800" dist="38100" dir="2700000" algn="tl" rotWithShape="0">
                    <a:prstClr val="black">
                      <a:alpha val="40000"/>
                    </a:prstClr>
                  </a:outerShdw>
                </a:effectLst>
                <a:latin typeface="Cambria" panose="02040503050406030204" pitchFamily="18" charset="0"/>
                <a:ea typeface="Cambria" panose="02040503050406030204" pitchFamily="18" charset="0"/>
                <a:cs typeface="+mn-cs"/>
              </a:rPr>
              <a:t>: </a:t>
            </a:r>
            <a:r>
              <a:rPr lang="en-US" altLang="en-US" sz="2100" b="1" kern="1200" dirty="0">
                <a:solidFill>
                  <a:prstClr val="black"/>
                </a:solidFill>
                <a:latin typeface="Cambria" panose="02040503050406030204" pitchFamily="18" charset="0"/>
                <a:ea typeface="Cambria" panose="02040503050406030204" pitchFamily="18" charset="0"/>
                <a:cs typeface="+mn-cs"/>
              </a:rPr>
              <a:t>15,9 + 8,75 = ?</a:t>
            </a:r>
          </a:p>
        </p:txBody>
      </p:sp>
    </p:spTree>
    <p:extLst>
      <p:ext uri="{BB962C8B-B14F-4D97-AF65-F5344CB8AC3E}">
        <p14:creationId xmlns:p14="http://schemas.microsoft.com/office/powerpoint/2010/main" val="8266324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2"/>
                                        </p:tgtEl>
                                      </p:cBhvr>
                                    </p:animEffect>
                                    <p:set>
                                      <p:cBhvr>
                                        <p:cTn id="47" dur="1" fill="hold">
                                          <p:stCondLst>
                                            <p:cond delay="499"/>
                                          </p:stCondLst>
                                        </p:cTn>
                                        <p:tgtEl>
                                          <p:spTgt spid="3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up)">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39"/>
                                        </p:tgtEl>
                                      </p:cBhvr>
                                    </p:animEffect>
                                    <p:set>
                                      <p:cBhvr>
                                        <p:cTn id="72" dur="1" fill="hold">
                                          <p:stCondLst>
                                            <p:cond delay="499"/>
                                          </p:stCondLst>
                                        </p:cTn>
                                        <p:tgtEl>
                                          <p:spTgt spid="3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fade">
                                      <p:cBhvr>
                                        <p:cTn id="77" dur="500"/>
                                        <p:tgtEl>
                                          <p:spTgt spid="4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left)">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grpId="1" nodeType="clickEffect">
                                  <p:stCondLst>
                                    <p:cond delay="0"/>
                                  </p:stCondLst>
                                  <p:childTnLst>
                                    <p:animEffect transition="out" filter="fade">
                                      <p:cBhvr>
                                        <p:cTn id="86" dur="500"/>
                                        <p:tgtEl>
                                          <p:spTgt spid="40"/>
                                        </p:tgtEl>
                                      </p:cBhvr>
                                    </p:animEffect>
                                    <p:set>
                                      <p:cBhvr>
                                        <p:cTn id="87" dur="1" fill="hold">
                                          <p:stCondLst>
                                            <p:cond delay="499"/>
                                          </p:stCondLst>
                                        </p:cTn>
                                        <p:tgtEl>
                                          <p:spTgt spid="40"/>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47" presetClass="entr" presetSubtype="0" fill="hold" nodeType="clickEffect">
                                  <p:stCondLst>
                                    <p:cond delay="0"/>
                                  </p:stCondLst>
                                  <p:childTnLst>
                                    <p:set>
                                      <p:cBhvr>
                                        <p:cTn id="96" dur="1" fill="hold">
                                          <p:stCondLst>
                                            <p:cond delay="0"/>
                                          </p:stCondLst>
                                        </p:cTn>
                                        <p:tgtEl>
                                          <p:spTgt spid="41">
                                            <p:txEl>
                                              <p:pRg st="0" end="0"/>
                                            </p:txEl>
                                          </p:spTgt>
                                        </p:tgtEl>
                                        <p:attrNameLst>
                                          <p:attrName>style.visibility</p:attrName>
                                        </p:attrNameLst>
                                      </p:cBhvr>
                                      <p:to>
                                        <p:strVal val="visible"/>
                                      </p:to>
                                    </p:set>
                                    <p:animEffect transition="in" filter="fade">
                                      <p:cBhvr>
                                        <p:cTn id="97" dur="1000"/>
                                        <p:tgtEl>
                                          <p:spTgt spid="41">
                                            <p:txEl>
                                              <p:pRg st="0" end="0"/>
                                            </p:txEl>
                                          </p:spTgt>
                                        </p:tgtEl>
                                      </p:cBhvr>
                                    </p:animEffect>
                                    <p:anim calcmode="lin" valueType="num">
                                      <p:cBhvr>
                                        <p:cTn id="98" dur="10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99" dur="10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38"/>
                                        </p:tgtEl>
                                        <p:attrNameLst>
                                          <p:attrName>style.visibility</p:attrName>
                                        </p:attrNameLst>
                                      </p:cBhvr>
                                      <p:to>
                                        <p:strVal val="visible"/>
                                      </p:to>
                                    </p:set>
                                    <p:animEffect transition="in" filter="wipe(left)">
                                      <p:cBhvr>
                                        <p:cTn id="104" dur="500"/>
                                        <p:tgtEl>
                                          <p:spTgt spid="3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Effect transition="in" filter="wipe(left)">
                                      <p:cBhvr>
                                        <p:cTn id="109" dur="500"/>
                                        <p:tgtEl>
                                          <p:spTgt spid="28">
                                            <p:txEl>
                                              <p:pRg st="0" end="0"/>
                                            </p:txEl>
                                          </p:spTgt>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8">
                                            <p:txEl>
                                              <p:pRg st="1" end="1"/>
                                            </p:txEl>
                                          </p:spTgt>
                                        </p:tgtEl>
                                        <p:attrNameLst>
                                          <p:attrName>style.visibility</p:attrName>
                                        </p:attrNameLst>
                                      </p:cBhvr>
                                      <p:to>
                                        <p:strVal val="visible"/>
                                      </p:to>
                                    </p:set>
                                    <p:animEffect transition="in" filter="wipe(left)">
                                      <p:cBhvr>
                                        <p:cTn id="114" dur="500"/>
                                        <p:tgtEl>
                                          <p:spTgt spid="28">
                                            <p:txEl>
                                              <p:pRg st="1" end="1"/>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8">
                                            <p:txEl>
                                              <p:pRg st="2" end="2"/>
                                            </p:txEl>
                                          </p:spTgt>
                                        </p:tgtEl>
                                        <p:attrNameLst>
                                          <p:attrName>style.visibility</p:attrName>
                                        </p:attrNameLst>
                                      </p:cBhvr>
                                      <p:to>
                                        <p:strVal val="visible"/>
                                      </p:to>
                                    </p:set>
                                    <p:animEffect transition="in" filter="wipe(left)">
                                      <p:cBhvr>
                                        <p:cTn id="119"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36" grpId="0"/>
      <p:bldP spid="38" grpId="0"/>
      <p:bldP spid="28" grpId="0" build="p"/>
      <p:bldP spid="32" grpId="0"/>
      <p:bldP spid="32" grpId="1"/>
      <p:bldP spid="39" grpId="0"/>
      <p:bldP spid="39" grpId="1"/>
      <p:bldP spid="40" grpId="0"/>
      <p:bldP spid="40" grpId="1"/>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D986DC9-6F5C-6A38-1F3B-F536F3D5C1C1}"/>
              </a:ext>
            </a:extLst>
          </p:cNvPr>
          <p:cNvGrpSpPr/>
          <p:nvPr/>
        </p:nvGrpSpPr>
        <p:grpSpPr>
          <a:xfrm>
            <a:off x="0" y="0"/>
            <a:ext cx="9144000" cy="5143500"/>
            <a:chOff x="0" y="0"/>
            <a:chExt cx="9144000" cy="5143500"/>
          </a:xfrm>
        </p:grpSpPr>
        <p:sp>
          <p:nvSpPr>
            <p:cNvPr id="12" name="Rectangle 11">
              <a:extLst>
                <a:ext uri="{FF2B5EF4-FFF2-40B4-BE49-F238E27FC236}">
                  <a16:creationId xmlns:a16="http://schemas.microsoft.com/office/drawing/2014/main" id="{1AF2A35C-4511-D6D8-41FD-AB7A47E863F8}"/>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40D0108-1869-5292-7F1F-127268FF8F58}"/>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19" name="Google Shape;85;p3">
            <a:extLst>
              <a:ext uri="{FF2B5EF4-FFF2-40B4-BE49-F238E27FC236}">
                <a16:creationId xmlns:a16="http://schemas.microsoft.com/office/drawing/2014/main" id="{41B9C947-9E36-7681-0E83-BE1FE4C714D6}"/>
              </a:ext>
            </a:extLst>
          </p:cNvPr>
          <p:cNvSpPr/>
          <p:nvPr/>
        </p:nvSpPr>
        <p:spPr>
          <a:xfrm>
            <a:off x="3902134" y="2706071"/>
            <a:ext cx="623841" cy="589020"/>
          </a:xfrm>
          <a:prstGeom prst="ellipse">
            <a:avLst/>
          </a:prstGeom>
          <a:solidFill>
            <a:schemeClr val="accent1">
              <a:lumMod val="20000"/>
              <a:lumOff val="80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 name="Google Shape;740;p36">
            <a:extLst>
              <a:ext uri="{FF2B5EF4-FFF2-40B4-BE49-F238E27FC236}">
                <a16:creationId xmlns:a16="http://schemas.microsoft.com/office/drawing/2014/main" id="{7BF8DBAA-A97A-550B-8792-4C8278E527D6}"/>
              </a:ext>
            </a:extLst>
          </p:cNvPr>
          <p:cNvGrpSpPr/>
          <p:nvPr/>
        </p:nvGrpSpPr>
        <p:grpSpPr>
          <a:xfrm>
            <a:off x="3821185" y="238511"/>
            <a:ext cx="1409579" cy="1238302"/>
            <a:chOff x="285458" y="868293"/>
            <a:chExt cx="1991370" cy="1988339"/>
          </a:xfrm>
        </p:grpSpPr>
        <p:grpSp>
          <p:nvGrpSpPr>
            <p:cNvPr id="21" name="Google Shape;741;p36">
              <a:extLst>
                <a:ext uri="{FF2B5EF4-FFF2-40B4-BE49-F238E27FC236}">
                  <a16:creationId xmlns:a16="http://schemas.microsoft.com/office/drawing/2014/main" id="{8CC59159-3C1F-B4A7-BE1A-0C9E5A3A0B23}"/>
                </a:ext>
              </a:extLst>
            </p:cNvPr>
            <p:cNvGrpSpPr/>
            <p:nvPr/>
          </p:nvGrpSpPr>
          <p:grpSpPr>
            <a:xfrm>
              <a:off x="294139" y="868293"/>
              <a:ext cx="1974002" cy="1988288"/>
              <a:chOff x="1572275" y="2999375"/>
              <a:chExt cx="2107175" cy="2122425"/>
            </a:xfrm>
          </p:grpSpPr>
          <p:sp>
            <p:nvSpPr>
              <p:cNvPr id="133" name="Google Shape;742;p36">
                <a:extLst>
                  <a:ext uri="{FF2B5EF4-FFF2-40B4-BE49-F238E27FC236}">
                    <a16:creationId xmlns:a16="http://schemas.microsoft.com/office/drawing/2014/main" id="{800AE6F5-F65B-2D24-9098-E103F53E22C8}"/>
                  </a:ext>
                </a:extLst>
              </p:cNvPr>
              <p:cNvSpPr/>
              <p:nvPr/>
            </p:nvSpPr>
            <p:spPr>
              <a:xfrm>
                <a:off x="1572275" y="3015625"/>
                <a:ext cx="2107175" cy="2106175"/>
              </a:xfrm>
              <a:custGeom>
                <a:avLst/>
                <a:gdLst/>
                <a:ahLst/>
                <a:cxnLst/>
                <a:rect l="l" t="t" r="r" b="b"/>
                <a:pathLst>
                  <a:path w="84287" h="84247" extrusionOk="0">
                    <a:moveTo>
                      <a:pt x="28118" y="7506"/>
                    </a:moveTo>
                    <a:lnTo>
                      <a:pt x="28118" y="7506"/>
                    </a:lnTo>
                    <a:cubicBezTo>
                      <a:pt x="28086" y="7571"/>
                      <a:pt x="27988" y="7571"/>
                      <a:pt x="27923" y="7604"/>
                    </a:cubicBezTo>
                    <a:cubicBezTo>
                      <a:pt x="27988" y="7571"/>
                      <a:pt x="28053" y="7571"/>
                      <a:pt x="28118" y="7506"/>
                    </a:cubicBezTo>
                    <a:close/>
                    <a:moveTo>
                      <a:pt x="23225" y="9528"/>
                    </a:moveTo>
                    <a:cubicBezTo>
                      <a:pt x="19735" y="11061"/>
                      <a:pt x="16473" y="12790"/>
                      <a:pt x="13635" y="14584"/>
                    </a:cubicBezTo>
                    <a:cubicBezTo>
                      <a:pt x="16473" y="12725"/>
                      <a:pt x="19605" y="11094"/>
                      <a:pt x="23225" y="9528"/>
                    </a:cubicBezTo>
                    <a:close/>
                    <a:moveTo>
                      <a:pt x="13244" y="45932"/>
                    </a:moveTo>
                    <a:cubicBezTo>
                      <a:pt x="13276" y="45965"/>
                      <a:pt x="13276" y="45997"/>
                      <a:pt x="13244" y="45997"/>
                    </a:cubicBezTo>
                    <a:lnTo>
                      <a:pt x="13244" y="45932"/>
                    </a:lnTo>
                    <a:close/>
                    <a:moveTo>
                      <a:pt x="13440" y="52424"/>
                    </a:moveTo>
                    <a:cubicBezTo>
                      <a:pt x="13472" y="52521"/>
                      <a:pt x="13472" y="52652"/>
                      <a:pt x="13505" y="52815"/>
                    </a:cubicBezTo>
                    <a:cubicBezTo>
                      <a:pt x="13472" y="52684"/>
                      <a:pt x="13472" y="52521"/>
                      <a:pt x="13440" y="52424"/>
                    </a:cubicBezTo>
                    <a:close/>
                    <a:moveTo>
                      <a:pt x="14418" y="56273"/>
                    </a:moveTo>
                    <a:lnTo>
                      <a:pt x="14418" y="56273"/>
                    </a:lnTo>
                    <a:cubicBezTo>
                      <a:pt x="14516" y="56403"/>
                      <a:pt x="14549" y="56566"/>
                      <a:pt x="14581" y="56729"/>
                    </a:cubicBezTo>
                    <a:cubicBezTo>
                      <a:pt x="14549" y="56566"/>
                      <a:pt x="14451" y="56436"/>
                      <a:pt x="14418" y="56273"/>
                    </a:cubicBezTo>
                    <a:close/>
                    <a:moveTo>
                      <a:pt x="15756" y="59372"/>
                    </a:moveTo>
                    <a:cubicBezTo>
                      <a:pt x="15853" y="59502"/>
                      <a:pt x="15919" y="59632"/>
                      <a:pt x="16016" y="59795"/>
                    </a:cubicBezTo>
                    <a:cubicBezTo>
                      <a:pt x="15919" y="59665"/>
                      <a:pt x="15853" y="59502"/>
                      <a:pt x="15756" y="59372"/>
                    </a:cubicBezTo>
                    <a:close/>
                    <a:moveTo>
                      <a:pt x="16082" y="59959"/>
                    </a:moveTo>
                    <a:cubicBezTo>
                      <a:pt x="16180" y="60089"/>
                      <a:pt x="16245" y="60187"/>
                      <a:pt x="16343" y="60350"/>
                    </a:cubicBezTo>
                    <a:cubicBezTo>
                      <a:pt x="16245" y="60252"/>
                      <a:pt x="16180" y="60089"/>
                      <a:pt x="16082" y="59959"/>
                    </a:cubicBezTo>
                    <a:close/>
                    <a:moveTo>
                      <a:pt x="16408" y="60513"/>
                    </a:moveTo>
                    <a:cubicBezTo>
                      <a:pt x="16506" y="60644"/>
                      <a:pt x="16571" y="60774"/>
                      <a:pt x="16669" y="60937"/>
                    </a:cubicBezTo>
                    <a:cubicBezTo>
                      <a:pt x="16571" y="60807"/>
                      <a:pt x="16506" y="60644"/>
                      <a:pt x="16408" y="60513"/>
                    </a:cubicBezTo>
                    <a:close/>
                    <a:moveTo>
                      <a:pt x="16799" y="61100"/>
                    </a:moveTo>
                    <a:lnTo>
                      <a:pt x="16799" y="61100"/>
                    </a:lnTo>
                    <a:cubicBezTo>
                      <a:pt x="16865" y="61231"/>
                      <a:pt x="16962" y="61329"/>
                      <a:pt x="17028" y="61492"/>
                    </a:cubicBezTo>
                    <a:cubicBezTo>
                      <a:pt x="16962" y="61394"/>
                      <a:pt x="16865" y="61263"/>
                      <a:pt x="16799" y="61100"/>
                    </a:cubicBezTo>
                    <a:close/>
                    <a:moveTo>
                      <a:pt x="18985" y="63938"/>
                    </a:moveTo>
                    <a:lnTo>
                      <a:pt x="19148" y="64101"/>
                    </a:lnTo>
                    <a:cubicBezTo>
                      <a:pt x="19083" y="64052"/>
                      <a:pt x="19034" y="63995"/>
                      <a:pt x="18985" y="63938"/>
                    </a:cubicBezTo>
                    <a:close/>
                    <a:moveTo>
                      <a:pt x="20257" y="65210"/>
                    </a:moveTo>
                    <a:lnTo>
                      <a:pt x="20257" y="65210"/>
                    </a:lnTo>
                    <a:cubicBezTo>
                      <a:pt x="20388" y="65308"/>
                      <a:pt x="20453" y="65373"/>
                      <a:pt x="20583" y="65504"/>
                    </a:cubicBezTo>
                    <a:cubicBezTo>
                      <a:pt x="20453" y="65406"/>
                      <a:pt x="20322" y="65308"/>
                      <a:pt x="20257" y="65210"/>
                    </a:cubicBezTo>
                    <a:close/>
                    <a:moveTo>
                      <a:pt x="12494" y="54739"/>
                    </a:moveTo>
                    <a:lnTo>
                      <a:pt x="12494" y="54739"/>
                    </a:lnTo>
                    <a:cubicBezTo>
                      <a:pt x="13635" y="59208"/>
                      <a:pt x="16082" y="63286"/>
                      <a:pt x="19670" y="66222"/>
                    </a:cubicBezTo>
                    <a:cubicBezTo>
                      <a:pt x="19269" y="66263"/>
                      <a:pt x="18864" y="66286"/>
                      <a:pt x="18462" y="66286"/>
                    </a:cubicBezTo>
                    <a:cubicBezTo>
                      <a:pt x="16638" y="66286"/>
                      <a:pt x="14853" y="65811"/>
                      <a:pt x="13570" y="64395"/>
                    </a:cubicBezTo>
                    <a:cubicBezTo>
                      <a:pt x="11189" y="61818"/>
                      <a:pt x="11580" y="57871"/>
                      <a:pt x="12494" y="54739"/>
                    </a:cubicBezTo>
                    <a:close/>
                    <a:moveTo>
                      <a:pt x="25378" y="68570"/>
                    </a:moveTo>
                    <a:cubicBezTo>
                      <a:pt x="25509" y="68603"/>
                      <a:pt x="25639" y="68635"/>
                      <a:pt x="25770" y="68733"/>
                    </a:cubicBezTo>
                    <a:cubicBezTo>
                      <a:pt x="25639" y="68668"/>
                      <a:pt x="25509" y="68603"/>
                      <a:pt x="25378" y="68570"/>
                    </a:cubicBezTo>
                    <a:close/>
                    <a:moveTo>
                      <a:pt x="29554" y="69875"/>
                    </a:moveTo>
                    <a:lnTo>
                      <a:pt x="29554" y="69875"/>
                    </a:lnTo>
                    <a:cubicBezTo>
                      <a:pt x="29684" y="69908"/>
                      <a:pt x="29749" y="69908"/>
                      <a:pt x="29880" y="69940"/>
                    </a:cubicBezTo>
                    <a:cubicBezTo>
                      <a:pt x="29749" y="69908"/>
                      <a:pt x="29619" y="69908"/>
                      <a:pt x="29554" y="69875"/>
                    </a:cubicBezTo>
                    <a:close/>
                    <a:moveTo>
                      <a:pt x="30271" y="70038"/>
                    </a:moveTo>
                    <a:cubicBezTo>
                      <a:pt x="30402" y="70038"/>
                      <a:pt x="30500" y="70038"/>
                      <a:pt x="30598" y="70071"/>
                    </a:cubicBezTo>
                    <a:cubicBezTo>
                      <a:pt x="30500" y="70071"/>
                      <a:pt x="30369" y="70038"/>
                      <a:pt x="30271" y="70038"/>
                    </a:cubicBezTo>
                    <a:close/>
                    <a:moveTo>
                      <a:pt x="26992" y="0"/>
                    </a:moveTo>
                    <a:cubicBezTo>
                      <a:pt x="25386" y="0"/>
                      <a:pt x="23725" y="274"/>
                      <a:pt x="22084" y="851"/>
                    </a:cubicBezTo>
                    <a:cubicBezTo>
                      <a:pt x="15658" y="3167"/>
                      <a:pt x="11874" y="9137"/>
                      <a:pt x="13276" y="14780"/>
                    </a:cubicBezTo>
                    <a:cubicBezTo>
                      <a:pt x="4893" y="20130"/>
                      <a:pt x="0" y="26067"/>
                      <a:pt x="1566" y="29916"/>
                    </a:cubicBezTo>
                    <a:cubicBezTo>
                      <a:pt x="2572" y="32313"/>
                      <a:pt x="5914" y="33475"/>
                      <a:pt x="10667" y="33475"/>
                    </a:cubicBezTo>
                    <a:cubicBezTo>
                      <a:pt x="11153" y="33475"/>
                      <a:pt x="11653" y="33463"/>
                      <a:pt x="12167" y="33439"/>
                    </a:cubicBezTo>
                    <a:cubicBezTo>
                      <a:pt x="12591" y="38593"/>
                      <a:pt x="12494" y="42996"/>
                      <a:pt x="12494" y="42996"/>
                    </a:cubicBezTo>
                    <a:cubicBezTo>
                      <a:pt x="12004" y="44856"/>
                      <a:pt x="11776" y="46813"/>
                      <a:pt x="11776" y="48737"/>
                    </a:cubicBezTo>
                    <a:cubicBezTo>
                      <a:pt x="8481" y="54381"/>
                      <a:pt x="6622" y="61394"/>
                      <a:pt x="11156" y="66352"/>
                    </a:cubicBezTo>
                    <a:cubicBezTo>
                      <a:pt x="13203" y="68603"/>
                      <a:pt x="15814" y="69455"/>
                      <a:pt x="18636" y="69455"/>
                    </a:cubicBezTo>
                    <a:cubicBezTo>
                      <a:pt x="20312" y="69455"/>
                      <a:pt x="22062" y="69154"/>
                      <a:pt x="23813" y="68668"/>
                    </a:cubicBezTo>
                    <a:cubicBezTo>
                      <a:pt x="25933" y="69647"/>
                      <a:pt x="28282" y="70266"/>
                      <a:pt x="30891" y="70462"/>
                    </a:cubicBezTo>
                    <a:cubicBezTo>
                      <a:pt x="30989" y="72256"/>
                      <a:pt x="30728" y="74279"/>
                      <a:pt x="29913" y="75355"/>
                    </a:cubicBezTo>
                    <a:cubicBezTo>
                      <a:pt x="29169" y="76347"/>
                      <a:pt x="28246" y="76693"/>
                      <a:pt x="27320" y="76693"/>
                    </a:cubicBezTo>
                    <a:cubicBezTo>
                      <a:pt x="25687" y="76693"/>
                      <a:pt x="24043" y="75615"/>
                      <a:pt x="23356" y="75094"/>
                    </a:cubicBezTo>
                    <a:cubicBezTo>
                      <a:pt x="23258" y="74996"/>
                      <a:pt x="23128" y="74964"/>
                      <a:pt x="23030" y="74931"/>
                    </a:cubicBezTo>
                    <a:cubicBezTo>
                      <a:pt x="23187" y="74006"/>
                      <a:pt x="22811" y="73791"/>
                      <a:pt x="22428" y="73791"/>
                    </a:cubicBezTo>
                    <a:cubicBezTo>
                      <a:pt x="22096" y="73791"/>
                      <a:pt x="21758" y="73952"/>
                      <a:pt x="21758" y="73952"/>
                    </a:cubicBezTo>
                    <a:cubicBezTo>
                      <a:pt x="20403" y="72509"/>
                      <a:pt x="19417" y="71948"/>
                      <a:pt x="18656" y="71948"/>
                    </a:cubicBezTo>
                    <a:cubicBezTo>
                      <a:pt x="17197" y="71948"/>
                      <a:pt x="16559" y="74002"/>
                      <a:pt x="15723" y="75844"/>
                    </a:cubicBezTo>
                    <a:cubicBezTo>
                      <a:pt x="14451" y="78682"/>
                      <a:pt x="12820" y="83477"/>
                      <a:pt x="16897" y="83477"/>
                    </a:cubicBezTo>
                    <a:cubicBezTo>
                      <a:pt x="20942" y="83477"/>
                      <a:pt x="19637" y="77704"/>
                      <a:pt x="19637" y="77704"/>
                    </a:cubicBezTo>
                    <a:lnTo>
                      <a:pt x="20257" y="77280"/>
                    </a:lnTo>
                    <a:cubicBezTo>
                      <a:pt x="20257" y="77280"/>
                      <a:pt x="20425" y="78526"/>
                      <a:pt x="20968" y="78526"/>
                    </a:cubicBezTo>
                    <a:cubicBezTo>
                      <a:pt x="21180" y="78526"/>
                      <a:pt x="21450" y="78334"/>
                      <a:pt x="21790" y="77802"/>
                    </a:cubicBezTo>
                    <a:cubicBezTo>
                      <a:pt x="22540" y="78454"/>
                      <a:pt x="24335" y="79726"/>
                      <a:pt x="26814" y="79987"/>
                    </a:cubicBezTo>
                    <a:cubicBezTo>
                      <a:pt x="27029" y="80007"/>
                      <a:pt x="27245" y="80017"/>
                      <a:pt x="27459" y="80017"/>
                    </a:cubicBezTo>
                    <a:cubicBezTo>
                      <a:pt x="29024" y="80017"/>
                      <a:pt x="30522" y="79473"/>
                      <a:pt x="31641" y="78095"/>
                    </a:cubicBezTo>
                    <a:cubicBezTo>
                      <a:pt x="33142" y="76301"/>
                      <a:pt x="33664" y="73333"/>
                      <a:pt x="33533" y="70527"/>
                    </a:cubicBezTo>
                    <a:cubicBezTo>
                      <a:pt x="35230" y="70430"/>
                      <a:pt x="36958" y="70201"/>
                      <a:pt x="38752" y="69777"/>
                    </a:cubicBezTo>
                    <a:cubicBezTo>
                      <a:pt x="38981" y="69745"/>
                      <a:pt x="39144" y="69712"/>
                      <a:pt x="39307" y="69647"/>
                    </a:cubicBezTo>
                    <a:cubicBezTo>
                      <a:pt x="39568" y="69614"/>
                      <a:pt x="39862" y="69516"/>
                      <a:pt x="40155" y="69451"/>
                    </a:cubicBezTo>
                    <a:cubicBezTo>
                      <a:pt x="43058" y="68766"/>
                      <a:pt x="45505" y="67820"/>
                      <a:pt x="47560" y="66711"/>
                    </a:cubicBezTo>
                    <a:cubicBezTo>
                      <a:pt x="47723" y="66841"/>
                      <a:pt x="47984" y="66972"/>
                      <a:pt x="48212" y="67004"/>
                    </a:cubicBezTo>
                    <a:cubicBezTo>
                      <a:pt x="50528" y="67461"/>
                      <a:pt x="51964" y="68962"/>
                      <a:pt x="52877" y="71147"/>
                    </a:cubicBezTo>
                    <a:cubicBezTo>
                      <a:pt x="53725" y="73202"/>
                      <a:pt x="54345" y="75681"/>
                      <a:pt x="54541" y="77899"/>
                    </a:cubicBezTo>
                    <a:cubicBezTo>
                      <a:pt x="54573" y="78258"/>
                      <a:pt x="54736" y="78552"/>
                      <a:pt x="54965" y="78748"/>
                    </a:cubicBezTo>
                    <a:cubicBezTo>
                      <a:pt x="53660" y="80052"/>
                      <a:pt x="55421" y="80379"/>
                      <a:pt x="55421" y="80379"/>
                    </a:cubicBezTo>
                    <a:cubicBezTo>
                      <a:pt x="55865" y="83308"/>
                      <a:pt x="56731" y="84247"/>
                      <a:pt x="57818" y="84247"/>
                    </a:cubicBezTo>
                    <a:cubicBezTo>
                      <a:pt x="58971" y="84247"/>
                      <a:pt x="60372" y="83192"/>
                      <a:pt x="61782" y="82336"/>
                    </a:cubicBezTo>
                    <a:cubicBezTo>
                      <a:pt x="64620" y="80672"/>
                      <a:pt x="68893" y="77443"/>
                      <a:pt x="65403" y="75029"/>
                    </a:cubicBezTo>
                    <a:cubicBezTo>
                      <a:pt x="64793" y="74605"/>
                      <a:pt x="64217" y="74430"/>
                      <a:pt x="63681" y="74430"/>
                    </a:cubicBezTo>
                    <a:cubicBezTo>
                      <a:pt x="61127" y="74430"/>
                      <a:pt x="59499" y="78421"/>
                      <a:pt x="59499" y="78421"/>
                    </a:cubicBezTo>
                    <a:lnTo>
                      <a:pt x="58748" y="78421"/>
                    </a:lnTo>
                    <a:cubicBezTo>
                      <a:pt x="58748" y="78421"/>
                      <a:pt x="59550" y="76818"/>
                      <a:pt x="58507" y="76818"/>
                    </a:cubicBezTo>
                    <a:cubicBezTo>
                      <a:pt x="58253" y="76818"/>
                      <a:pt x="57889" y="76913"/>
                      <a:pt x="57378" y="77149"/>
                    </a:cubicBezTo>
                    <a:cubicBezTo>
                      <a:pt x="57052" y="74344"/>
                      <a:pt x="56237" y="71049"/>
                      <a:pt x="54867" y="68603"/>
                    </a:cubicBezTo>
                    <a:cubicBezTo>
                      <a:pt x="53758" y="66711"/>
                      <a:pt x="52388" y="65471"/>
                      <a:pt x="50594" y="64721"/>
                    </a:cubicBezTo>
                    <a:cubicBezTo>
                      <a:pt x="54182" y="61818"/>
                      <a:pt x="56172" y="58034"/>
                      <a:pt x="57150" y="53565"/>
                    </a:cubicBezTo>
                    <a:cubicBezTo>
                      <a:pt x="57183" y="53467"/>
                      <a:pt x="57281" y="53435"/>
                      <a:pt x="57313" y="53337"/>
                    </a:cubicBezTo>
                    <a:cubicBezTo>
                      <a:pt x="57378" y="53239"/>
                      <a:pt x="57444" y="53076"/>
                      <a:pt x="57444" y="52913"/>
                    </a:cubicBezTo>
                    <a:cubicBezTo>
                      <a:pt x="57444" y="52684"/>
                      <a:pt x="57444" y="52489"/>
                      <a:pt x="57411" y="52293"/>
                    </a:cubicBezTo>
                    <a:cubicBezTo>
                      <a:pt x="57672" y="50629"/>
                      <a:pt x="57802" y="48868"/>
                      <a:pt x="57835" y="47041"/>
                    </a:cubicBezTo>
                    <a:cubicBezTo>
                      <a:pt x="57966" y="46813"/>
                      <a:pt x="58063" y="46584"/>
                      <a:pt x="57998" y="46258"/>
                    </a:cubicBezTo>
                    <a:cubicBezTo>
                      <a:pt x="57998" y="46095"/>
                      <a:pt x="57933" y="45932"/>
                      <a:pt x="57835" y="45802"/>
                    </a:cubicBezTo>
                    <a:lnTo>
                      <a:pt x="57835" y="45769"/>
                    </a:lnTo>
                    <a:cubicBezTo>
                      <a:pt x="57835" y="43551"/>
                      <a:pt x="57672" y="41267"/>
                      <a:pt x="57444" y="38919"/>
                    </a:cubicBezTo>
                    <a:cubicBezTo>
                      <a:pt x="61423" y="38788"/>
                      <a:pt x="65403" y="38299"/>
                      <a:pt x="69285" y="37516"/>
                    </a:cubicBezTo>
                    <a:cubicBezTo>
                      <a:pt x="69383" y="37810"/>
                      <a:pt x="69513" y="38071"/>
                      <a:pt x="69644" y="38299"/>
                    </a:cubicBezTo>
                    <a:cubicBezTo>
                      <a:pt x="69937" y="38860"/>
                      <a:pt x="70538" y="39159"/>
                      <a:pt x="71140" y="39159"/>
                    </a:cubicBezTo>
                    <a:cubicBezTo>
                      <a:pt x="71273" y="39159"/>
                      <a:pt x="71406" y="39144"/>
                      <a:pt x="71535" y="39114"/>
                    </a:cubicBezTo>
                    <a:lnTo>
                      <a:pt x="72123" y="38951"/>
                    </a:lnTo>
                    <a:cubicBezTo>
                      <a:pt x="72123" y="38951"/>
                      <a:pt x="72712" y="40084"/>
                      <a:pt x="73965" y="40084"/>
                    </a:cubicBezTo>
                    <a:cubicBezTo>
                      <a:pt x="74216" y="40084"/>
                      <a:pt x="74493" y="40039"/>
                      <a:pt x="74797" y="39930"/>
                    </a:cubicBezTo>
                    <a:cubicBezTo>
                      <a:pt x="74797" y="39930"/>
                      <a:pt x="75603" y="40147"/>
                      <a:pt x="76501" y="40147"/>
                    </a:cubicBezTo>
                    <a:cubicBezTo>
                      <a:pt x="77779" y="40147"/>
                      <a:pt x="79245" y="39708"/>
                      <a:pt x="78842" y="37581"/>
                    </a:cubicBezTo>
                    <a:cubicBezTo>
                      <a:pt x="79038" y="37483"/>
                      <a:pt x="79495" y="37223"/>
                      <a:pt x="79788" y="36766"/>
                    </a:cubicBezTo>
                    <a:cubicBezTo>
                      <a:pt x="79854" y="36635"/>
                      <a:pt x="80343" y="35787"/>
                      <a:pt x="79919" y="35004"/>
                    </a:cubicBezTo>
                    <a:cubicBezTo>
                      <a:pt x="79600" y="34500"/>
                      <a:pt x="79000" y="34168"/>
                      <a:pt x="78348" y="34168"/>
                    </a:cubicBezTo>
                    <a:cubicBezTo>
                      <a:pt x="78236" y="34168"/>
                      <a:pt x="78123" y="34178"/>
                      <a:pt x="78009" y="34198"/>
                    </a:cubicBezTo>
                    <a:lnTo>
                      <a:pt x="78009" y="34198"/>
                    </a:lnTo>
                    <a:cubicBezTo>
                      <a:pt x="78876" y="33983"/>
                      <a:pt x="84287" y="32337"/>
                      <a:pt x="83344" y="30633"/>
                    </a:cubicBezTo>
                    <a:cubicBezTo>
                      <a:pt x="83166" y="30321"/>
                      <a:pt x="82753" y="30198"/>
                      <a:pt x="82216" y="30198"/>
                    </a:cubicBezTo>
                    <a:cubicBezTo>
                      <a:pt x="80287" y="30198"/>
                      <a:pt x="76755" y="31775"/>
                      <a:pt x="76755" y="31775"/>
                    </a:cubicBezTo>
                    <a:cubicBezTo>
                      <a:pt x="76755" y="31775"/>
                      <a:pt x="75751" y="30894"/>
                      <a:pt x="74410" y="30894"/>
                    </a:cubicBezTo>
                    <a:cubicBezTo>
                      <a:pt x="73357" y="30894"/>
                      <a:pt x="72096" y="31437"/>
                      <a:pt x="70948" y="33373"/>
                    </a:cubicBezTo>
                    <a:cubicBezTo>
                      <a:pt x="70948" y="33373"/>
                      <a:pt x="70501" y="33118"/>
                      <a:pt x="70057" y="33118"/>
                    </a:cubicBezTo>
                    <a:cubicBezTo>
                      <a:pt x="69723" y="33118"/>
                      <a:pt x="69392" y="33262"/>
                      <a:pt x="69252" y="33765"/>
                    </a:cubicBezTo>
                    <a:cubicBezTo>
                      <a:pt x="69219" y="33895"/>
                      <a:pt x="69187" y="34156"/>
                      <a:pt x="69154" y="34482"/>
                    </a:cubicBezTo>
                    <a:cubicBezTo>
                      <a:pt x="65175" y="35298"/>
                      <a:pt x="61195" y="35787"/>
                      <a:pt x="57150" y="35885"/>
                    </a:cubicBezTo>
                    <a:cubicBezTo>
                      <a:pt x="56922" y="34058"/>
                      <a:pt x="56628" y="32232"/>
                      <a:pt x="56302" y="30307"/>
                    </a:cubicBezTo>
                    <a:cubicBezTo>
                      <a:pt x="55356" y="24794"/>
                      <a:pt x="53268" y="20717"/>
                      <a:pt x="50561" y="17748"/>
                    </a:cubicBezTo>
                    <a:cubicBezTo>
                      <a:pt x="55030" y="13801"/>
                      <a:pt x="57281" y="9920"/>
                      <a:pt x="56139" y="7147"/>
                    </a:cubicBezTo>
                    <a:cubicBezTo>
                      <a:pt x="55146" y="4737"/>
                      <a:pt x="51777" y="3559"/>
                      <a:pt x="47015" y="3559"/>
                    </a:cubicBezTo>
                    <a:cubicBezTo>
                      <a:pt x="44107" y="3559"/>
                      <a:pt x="40681" y="3998"/>
                      <a:pt x="36958" y="4864"/>
                    </a:cubicBezTo>
                    <a:cubicBezTo>
                      <a:pt x="34848" y="1791"/>
                      <a:pt x="31101" y="0"/>
                      <a:pt x="26992"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43;p36">
                <a:extLst>
                  <a:ext uri="{FF2B5EF4-FFF2-40B4-BE49-F238E27FC236}">
                    <a16:creationId xmlns:a16="http://schemas.microsoft.com/office/drawing/2014/main" id="{79DBAC4C-51F9-CEF5-9E7B-C691A165B224}"/>
                  </a:ext>
                </a:extLst>
              </p:cNvPr>
              <p:cNvSpPr/>
              <p:nvPr/>
            </p:nvSpPr>
            <p:spPr>
              <a:xfrm>
                <a:off x="3200289" y="4068683"/>
                <a:ext cx="79125" cy="189200"/>
              </a:xfrm>
              <a:custGeom>
                <a:avLst/>
                <a:gdLst/>
                <a:ahLst/>
                <a:cxnLst/>
                <a:rect l="l" t="t" r="r" b="b"/>
                <a:pathLst>
                  <a:path w="3165" h="7568" extrusionOk="0">
                    <a:moveTo>
                      <a:pt x="1664" y="1"/>
                    </a:moveTo>
                    <a:cubicBezTo>
                      <a:pt x="1631" y="99"/>
                      <a:pt x="1631" y="131"/>
                      <a:pt x="1566" y="229"/>
                    </a:cubicBezTo>
                    <a:cubicBezTo>
                      <a:pt x="1012" y="1632"/>
                      <a:pt x="490" y="3198"/>
                      <a:pt x="229" y="4731"/>
                    </a:cubicBezTo>
                    <a:cubicBezTo>
                      <a:pt x="98" y="5514"/>
                      <a:pt x="0" y="6492"/>
                      <a:pt x="490" y="7112"/>
                    </a:cubicBezTo>
                    <a:cubicBezTo>
                      <a:pt x="711" y="7408"/>
                      <a:pt x="1058" y="7567"/>
                      <a:pt x="1418" y="7567"/>
                    </a:cubicBezTo>
                    <a:cubicBezTo>
                      <a:pt x="1694" y="7567"/>
                      <a:pt x="1978" y="7473"/>
                      <a:pt x="2219" y="7275"/>
                    </a:cubicBezTo>
                    <a:cubicBezTo>
                      <a:pt x="3165" y="6525"/>
                      <a:pt x="2871" y="4992"/>
                      <a:pt x="2708" y="3981"/>
                    </a:cubicBezTo>
                    <a:cubicBezTo>
                      <a:pt x="2512" y="2611"/>
                      <a:pt x="2153" y="1273"/>
                      <a:pt x="1664"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44;p36">
                <a:extLst>
                  <a:ext uri="{FF2B5EF4-FFF2-40B4-BE49-F238E27FC236}">
                    <a16:creationId xmlns:a16="http://schemas.microsoft.com/office/drawing/2014/main" id="{1E99B20C-C0A7-1608-244B-E61F99A33B1F}"/>
                  </a:ext>
                </a:extLst>
              </p:cNvPr>
              <p:cNvSpPr/>
              <p:nvPr/>
            </p:nvSpPr>
            <p:spPr>
              <a:xfrm>
                <a:off x="1610657" y="4459128"/>
                <a:ext cx="90525" cy="216375"/>
              </a:xfrm>
              <a:custGeom>
                <a:avLst/>
                <a:gdLst/>
                <a:ahLst/>
                <a:cxnLst/>
                <a:rect l="l" t="t" r="r" b="b"/>
                <a:pathLst>
                  <a:path w="3621" h="8655" extrusionOk="0">
                    <a:moveTo>
                      <a:pt x="913" y="0"/>
                    </a:moveTo>
                    <a:cubicBezTo>
                      <a:pt x="881" y="65"/>
                      <a:pt x="881" y="163"/>
                      <a:pt x="816" y="229"/>
                    </a:cubicBezTo>
                    <a:cubicBezTo>
                      <a:pt x="359" y="1990"/>
                      <a:pt x="0" y="3817"/>
                      <a:pt x="0" y="5611"/>
                    </a:cubicBezTo>
                    <a:cubicBezTo>
                      <a:pt x="0" y="6524"/>
                      <a:pt x="0" y="7666"/>
                      <a:pt x="652" y="8286"/>
                    </a:cubicBezTo>
                    <a:cubicBezTo>
                      <a:pt x="929" y="8531"/>
                      <a:pt x="1270" y="8654"/>
                      <a:pt x="1608" y="8654"/>
                    </a:cubicBezTo>
                    <a:cubicBezTo>
                      <a:pt x="1989" y="8654"/>
                      <a:pt x="2366" y="8499"/>
                      <a:pt x="2642" y="8188"/>
                    </a:cubicBezTo>
                    <a:cubicBezTo>
                      <a:pt x="3621" y="7177"/>
                      <a:pt x="3066" y="5513"/>
                      <a:pt x="2707" y="4371"/>
                    </a:cubicBezTo>
                    <a:cubicBezTo>
                      <a:pt x="2283" y="2838"/>
                      <a:pt x="1631" y="1370"/>
                      <a:pt x="913"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45;p36">
                <a:extLst>
                  <a:ext uri="{FF2B5EF4-FFF2-40B4-BE49-F238E27FC236}">
                    <a16:creationId xmlns:a16="http://schemas.microsoft.com/office/drawing/2014/main" id="{574863A1-A0DE-6551-8ABD-E55292BFB7DC}"/>
                  </a:ext>
                </a:extLst>
              </p:cNvPr>
              <p:cNvSpPr/>
              <p:nvPr/>
            </p:nvSpPr>
            <p:spPr>
              <a:xfrm>
                <a:off x="3058100" y="2999375"/>
                <a:ext cx="210425" cy="168850"/>
              </a:xfrm>
              <a:custGeom>
                <a:avLst/>
                <a:gdLst/>
                <a:ahLst/>
                <a:cxnLst/>
                <a:rect l="l" t="t" r="r" b="b"/>
                <a:pathLst>
                  <a:path w="8417" h="6754" extrusionOk="0">
                    <a:moveTo>
                      <a:pt x="7373" y="1"/>
                    </a:moveTo>
                    <a:lnTo>
                      <a:pt x="0" y="5318"/>
                    </a:lnTo>
                    <a:lnTo>
                      <a:pt x="1044" y="6753"/>
                    </a:lnTo>
                    <a:lnTo>
                      <a:pt x="8416" y="1436"/>
                    </a:lnTo>
                    <a:lnTo>
                      <a:pt x="7373" y="1"/>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46;p36">
                <a:extLst>
                  <a:ext uri="{FF2B5EF4-FFF2-40B4-BE49-F238E27FC236}">
                    <a16:creationId xmlns:a16="http://schemas.microsoft.com/office/drawing/2014/main" id="{686A283B-14A1-C564-9D1B-339DA0C09030}"/>
                  </a:ext>
                </a:extLst>
              </p:cNvPr>
              <p:cNvSpPr/>
              <p:nvPr/>
            </p:nvSpPr>
            <p:spPr>
              <a:xfrm>
                <a:off x="3238325" y="3569425"/>
                <a:ext cx="210425" cy="53850"/>
              </a:xfrm>
              <a:custGeom>
                <a:avLst/>
                <a:gdLst/>
                <a:ahLst/>
                <a:cxnLst/>
                <a:rect l="l" t="t" r="r" b="b"/>
                <a:pathLst>
                  <a:path w="8417" h="2154" extrusionOk="0">
                    <a:moveTo>
                      <a:pt x="66" y="0"/>
                    </a:moveTo>
                    <a:lnTo>
                      <a:pt x="0" y="1762"/>
                    </a:lnTo>
                    <a:lnTo>
                      <a:pt x="8351" y="2153"/>
                    </a:lnTo>
                    <a:lnTo>
                      <a:pt x="8416" y="392"/>
                    </a:lnTo>
                    <a:lnTo>
                      <a:pt x="66" y="0"/>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47;p36">
                <a:extLst>
                  <a:ext uri="{FF2B5EF4-FFF2-40B4-BE49-F238E27FC236}">
                    <a16:creationId xmlns:a16="http://schemas.microsoft.com/office/drawing/2014/main" id="{2AC434CD-F434-CAA6-B392-7872F7B181CD}"/>
                  </a:ext>
                </a:extLst>
              </p:cNvPr>
              <p:cNvSpPr/>
              <p:nvPr/>
            </p:nvSpPr>
            <p:spPr>
              <a:xfrm>
                <a:off x="3172275" y="3258700"/>
                <a:ext cx="243850" cy="131325"/>
              </a:xfrm>
              <a:custGeom>
                <a:avLst/>
                <a:gdLst/>
                <a:ahLst/>
                <a:cxnLst/>
                <a:rect l="l" t="t" r="r" b="b"/>
                <a:pathLst>
                  <a:path w="9754" h="5253" extrusionOk="0">
                    <a:moveTo>
                      <a:pt x="9101" y="1"/>
                    </a:moveTo>
                    <a:lnTo>
                      <a:pt x="0" y="3622"/>
                    </a:lnTo>
                    <a:lnTo>
                      <a:pt x="653" y="5253"/>
                    </a:lnTo>
                    <a:lnTo>
                      <a:pt x="9754" y="1632"/>
                    </a:lnTo>
                    <a:lnTo>
                      <a:pt x="9101" y="1"/>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748;p36">
              <a:extLst>
                <a:ext uri="{FF2B5EF4-FFF2-40B4-BE49-F238E27FC236}">
                  <a16:creationId xmlns:a16="http://schemas.microsoft.com/office/drawing/2014/main" id="{4F03513B-8B84-7022-04A4-4327DAE5AD27}"/>
                </a:ext>
              </a:extLst>
            </p:cNvPr>
            <p:cNvGrpSpPr/>
            <p:nvPr/>
          </p:nvGrpSpPr>
          <p:grpSpPr>
            <a:xfrm>
              <a:off x="285458" y="868352"/>
              <a:ext cx="1991370" cy="1988280"/>
              <a:chOff x="363508" y="499852"/>
              <a:chExt cx="1991370" cy="1988280"/>
            </a:xfrm>
          </p:grpSpPr>
          <p:grpSp>
            <p:nvGrpSpPr>
              <p:cNvPr id="23" name="Google Shape;749;p36">
                <a:extLst>
                  <a:ext uri="{FF2B5EF4-FFF2-40B4-BE49-F238E27FC236}">
                    <a16:creationId xmlns:a16="http://schemas.microsoft.com/office/drawing/2014/main" id="{68D48779-C913-3592-F8E5-E76B1AE19DEC}"/>
                  </a:ext>
                </a:extLst>
              </p:cNvPr>
              <p:cNvGrpSpPr/>
              <p:nvPr/>
            </p:nvGrpSpPr>
            <p:grpSpPr>
              <a:xfrm>
                <a:off x="786505" y="1274102"/>
                <a:ext cx="885740" cy="849856"/>
                <a:chOff x="2006100" y="3826300"/>
                <a:chExt cx="946000" cy="907675"/>
              </a:xfrm>
            </p:grpSpPr>
            <p:sp>
              <p:nvSpPr>
                <p:cNvPr id="109" name="Google Shape;750;p36">
                  <a:extLst>
                    <a:ext uri="{FF2B5EF4-FFF2-40B4-BE49-F238E27FC236}">
                      <a16:creationId xmlns:a16="http://schemas.microsoft.com/office/drawing/2014/main" id="{B1BDECC4-C0EC-A861-2FE7-72FF8CDB78F3}"/>
                    </a:ext>
                  </a:extLst>
                </p:cNvPr>
                <p:cNvSpPr/>
                <p:nvPr/>
              </p:nvSpPr>
              <p:spPr>
                <a:xfrm>
                  <a:off x="2284200" y="3903025"/>
                  <a:ext cx="530100" cy="258850"/>
                </a:xfrm>
                <a:custGeom>
                  <a:avLst/>
                  <a:gdLst/>
                  <a:ahLst/>
                  <a:cxnLst/>
                  <a:rect l="l" t="t" r="r" b="b"/>
                  <a:pathLst>
                    <a:path w="21204" h="10354" extrusionOk="0">
                      <a:moveTo>
                        <a:pt x="17522" y="0"/>
                      </a:moveTo>
                      <a:cubicBezTo>
                        <a:pt x="17219" y="0"/>
                        <a:pt x="16919" y="22"/>
                        <a:pt x="16636" y="63"/>
                      </a:cubicBezTo>
                      <a:cubicBezTo>
                        <a:pt x="14320" y="454"/>
                        <a:pt x="12461" y="1922"/>
                        <a:pt x="10080" y="2183"/>
                      </a:cubicBezTo>
                      <a:cubicBezTo>
                        <a:pt x="7829" y="2477"/>
                        <a:pt x="5611" y="2151"/>
                        <a:pt x="3360" y="2575"/>
                      </a:cubicBezTo>
                      <a:cubicBezTo>
                        <a:pt x="1468" y="2933"/>
                        <a:pt x="0" y="3749"/>
                        <a:pt x="294" y="5576"/>
                      </a:cubicBezTo>
                      <a:cubicBezTo>
                        <a:pt x="620" y="7565"/>
                        <a:pt x="2349" y="8838"/>
                        <a:pt x="4371" y="9588"/>
                      </a:cubicBezTo>
                      <a:cubicBezTo>
                        <a:pt x="5676" y="10077"/>
                        <a:pt x="7111" y="10273"/>
                        <a:pt x="8384" y="10338"/>
                      </a:cubicBezTo>
                      <a:cubicBezTo>
                        <a:pt x="8603" y="10348"/>
                        <a:pt x="8822" y="10353"/>
                        <a:pt x="9042" y="10353"/>
                      </a:cubicBezTo>
                      <a:cubicBezTo>
                        <a:pt x="12418" y="10353"/>
                        <a:pt x="15815" y="9178"/>
                        <a:pt x="18235" y="6880"/>
                      </a:cubicBezTo>
                      <a:cubicBezTo>
                        <a:pt x="19572" y="5576"/>
                        <a:pt x="21203" y="3586"/>
                        <a:pt x="20746" y="1792"/>
                      </a:cubicBezTo>
                      <a:cubicBezTo>
                        <a:pt x="20424" y="476"/>
                        <a:pt x="18931" y="0"/>
                        <a:pt x="17522"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51;p36">
                  <a:extLst>
                    <a:ext uri="{FF2B5EF4-FFF2-40B4-BE49-F238E27FC236}">
                      <a16:creationId xmlns:a16="http://schemas.microsoft.com/office/drawing/2014/main" id="{CFE26D7B-1956-DDE8-DAA3-2944ED1BA024}"/>
                    </a:ext>
                  </a:extLst>
                </p:cNvPr>
                <p:cNvSpPr/>
                <p:nvPr/>
              </p:nvSpPr>
              <p:spPr>
                <a:xfrm>
                  <a:off x="2393475" y="4031675"/>
                  <a:ext cx="346600" cy="130200"/>
                </a:xfrm>
                <a:custGeom>
                  <a:avLst/>
                  <a:gdLst/>
                  <a:ahLst/>
                  <a:cxnLst/>
                  <a:rect l="l" t="t" r="r" b="b"/>
                  <a:pathLst>
                    <a:path w="13864" h="5208" extrusionOk="0">
                      <a:moveTo>
                        <a:pt x="8569" y="0"/>
                      </a:moveTo>
                      <a:cubicBezTo>
                        <a:pt x="7852" y="0"/>
                        <a:pt x="7111" y="76"/>
                        <a:pt x="6361" y="234"/>
                      </a:cubicBezTo>
                      <a:cubicBezTo>
                        <a:pt x="3425" y="788"/>
                        <a:pt x="1077" y="2419"/>
                        <a:pt x="0" y="4442"/>
                      </a:cubicBezTo>
                      <a:cubicBezTo>
                        <a:pt x="1305" y="4931"/>
                        <a:pt x="2740" y="5127"/>
                        <a:pt x="4013" y="5192"/>
                      </a:cubicBezTo>
                      <a:cubicBezTo>
                        <a:pt x="4232" y="5202"/>
                        <a:pt x="4451" y="5207"/>
                        <a:pt x="4671" y="5207"/>
                      </a:cubicBezTo>
                      <a:cubicBezTo>
                        <a:pt x="8047" y="5207"/>
                        <a:pt x="11444" y="4032"/>
                        <a:pt x="13864" y="1734"/>
                      </a:cubicBezTo>
                      <a:cubicBezTo>
                        <a:pt x="12552" y="641"/>
                        <a:pt x="10661" y="0"/>
                        <a:pt x="8569"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52;p36">
                  <a:extLst>
                    <a:ext uri="{FF2B5EF4-FFF2-40B4-BE49-F238E27FC236}">
                      <a16:creationId xmlns:a16="http://schemas.microsoft.com/office/drawing/2014/main" id="{57E59741-2CA5-0341-E178-8C037BF5FDA4}"/>
                    </a:ext>
                  </a:extLst>
                </p:cNvPr>
                <p:cNvSpPr/>
                <p:nvPr/>
              </p:nvSpPr>
              <p:spPr>
                <a:xfrm>
                  <a:off x="2736800" y="3833625"/>
                  <a:ext cx="181050" cy="245500"/>
                </a:xfrm>
                <a:custGeom>
                  <a:avLst/>
                  <a:gdLst/>
                  <a:ahLst/>
                  <a:cxnLst/>
                  <a:rect l="l" t="t" r="r" b="b"/>
                  <a:pathLst>
                    <a:path w="7242" h="9820" extrusionOk="0">
                      <a:moveTo>
                        <a:pt x="6165" y="1"/>
                      </a:moveTo>
                      <a:cubicBezTo>
                        <a:pt x="2577" y="1110"/>
                        <a:pt x="0" y="3589"/>
                        <a:pt x="587" y="6264"/>
                      </a:cubicBezTo>
                      <a:cubicBezTo>
                        <a:pt x="1142" y="8939"/>
                        <a:pt x="4795" y="9754"/>
                        <a:pt x="7242" y="9820"/>
                      </a:cubicBezTo>
                      <a:lnTo>
                        <a:pt x="6165" y="1"/>
                      </a:ln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53;p36">
                  <a:extLst>
                    <a:ext uri="{FF2B5EF4-FFF2-40B4-BE49-F238E27FC236}">
                      <a16:creationId xmlns:a16="http://schemas.microsoft.com/office/drawing/2014/main" id="{3479E4C3-59E5-202B-A83D-1F4E6DEF59B6}"/>
                    </a:ext>
                  </a:extLst>
                </p:cNvPr>
                <p:cNvSpPr/>
                <p:nvPr/>
              </p:nvSpPr>
              <p:spPr>
                <a:xfrm>
                  <a:off x="2736800" y="3833625"/>
                  <a:ext cx="181050" cy="245500"/>
                </a:xfrm>
                <a:custGeom>
                  <a:avLst/>
                  <a:gdLst/>
                  <a:ahLst/>
                  <a:cxnLst/>
                  <a:rect l="l" t="t" r="r" b="b"/>
                  <a:pathLst>
                    <a:path w="7242" h="9820" fill="none" extrusionOk="0">
                      <a:moveTo>
                        <a:pt x="6165" y="1"/>
                      </a:moveTo>
                      <a:cubicBezTo>
                        <a:pt x="2577" y="1110"/>
                        <a:pt x="0" y="3589"/>
                        <a:pt x="587" y="6264"/>
                      </a:cubicBezTo>
                      <a:cubicBezTo>
                        <a:pt x="1142" y="8939"/>
                        <a:pt x="4795" y="9754"/>
                        <a:pt x="7242" y="982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54;p36">
                  <a:extLst>
                    <a:ext uri="{FF2B5EF4-FFF2-40B4-BE49-F238E27FC236}">
                      <a16:creationId xmlns:a16="http://schemas.microsoft.com/office/drawing/2014/main" id="{A4BD3D95-0B0D-A127-5914-ED11A9D860C5}"/>
                    </a:ext>
                  </a:extLst>
                </p:cNvPr>
                <p:cNvSpPr/>
                <p:nvPr/>
              </p:nvSpPr>
              <p:spPr>
                <a:xfrm>
                  <a:off x="2230850" y="4098450"/>
                  <a:ext cx="27375" cy="19925"/>
                </a:xfrm>
                <a:custGeom>
                  <a:avLst/>
                  <a:gdLst/>
                  <a:ahLst/>
                  <a:cxnLst/>
                  <a:rect l="l" t="t" r="r" b="b"/>
                  <a:pathLst>
                    <a:path w="1095" h="797" extrusionOk="0">
                      <a:moveTo>
                        <a:pt x="558" y="1"/>
                      </a:moveTo>
                      <a:cubicBezTo>
                        <a:pt x="530" y="1"/>
                        <a:pt x="501" y="4"/>
                        <a:pt x="471" y="9"/>
                      </a:cubicBezTo>
                      <a:cubicBezTo>
                        <a:pt x="1" y="72"/>
                        <a:pt x="102" y="796"/>
                        <a:pt x="573" y="796"/>
                      </a:cubicBezTo>
                      <a:cubicBezTo>
                        <a:pt x="593" y="796"/>
                        <a:pt x="613" y="795"/>
                        <a:pt x="634" y="792"/>
                      </a:cubicBezTo>
                      <a:cubicBezTo>
                        <a:pt x="1094" y="700"/>
                        <a:pt x="1006" y="1"/>
                        <a:pt x="558"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55;p36">
                  <a:extLst>
                    <a:ext uri="{FF2B5EF4-FFF2-40B4-BE49-F238E27FC236}">
                      <a16:creationId xmlns:a16="http://schemas.microsoft.com/office/drawing/2014/main" id="{93BE82B0-24B2-72CA-7E9B-D370BFAC25CA}"/>
                    </a:ext>
                  </a:extLst>
                </p:cNvPr>
                <p:cNvSpPr/>
                <p:nvPr/>
              </p:nvSpPr>
              <p:spPr>
                <a:xfrm>
                  <a:off x="2804375" y="3934550"/>
                  <a:ext cx="27150" cy="19200"/>
                </a:xfrm>
                <a:custGeom>
                  <a:avLst/>
                  <a:gdLst/>
                  <a:ahLst/>
                  <a:cxnLst/>
                  <a:rect l="l" t="t" r="r" b="b"/>
                  <a:pathLst>
                    <a:path w="1086" h="768" extrusionOk="0">
                      <a:moveTo>
                        <a:pt x="549" y="0"/>
                      </a:moveTo>
                      <a:cubicBezTo>
                        <a:pt x="521" y="0"/>
                        <a:pt x="492" y="3"/>
                        <a:pt x="461" y="9"/>
                      </a:cubicBezTo>
                      <a:cubicBezTo>
                        <a:pt x="1" y="70"/>
                        <a:pt x="60" y="768"/>
                        <a:pt x="532" y="768"/>
                      </a:cubicBezTo>
                      <a:cubicBezTo>
                        <a:pt x="561" y="768"/>
                        <a:pt x="592" y="765"/>
                        <a:pt x="624" y="759"/>
                      </a:cubicBezTo>
                      <a:cubicBezTo>
                        <a:pt x="1085" y="698"/>
                        <a:pt x="996" y="0"/>
                        <a:pt x="549"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56;p36">
                  <a:extLst>
                    <a:ext uri="{FF2B5EF4-FFF2-40B4-BE49-F238E27FC236}">
                      <a16:creationId xmlns:a16="http://schemas.microsoft.com/office/drawing/2014/main" id="{E2281C8A-C496-4315-B7B8-2623F91DC6F2}"/>
                    </a:ext>
                  </a:extLst>
                </p:cNvPr>
                <p:cNvSpPr/>
                <p:nvPr/>
              </p:nvSpPr>
              <p:spPr>
                <a:xfrm>
                  <a:off x="2907125" y="3920675"/>
                  <a:ext cx="27125" cy="20025"/>
                </a:xfrm>
                <a:custGeom>
                  <a:avLst/>
                  <a:gdLst/>
                  <a:ahLst/>
                  <a:cxnLst/>
                  <a:rect l="l" t="t" r="r" b="b"/>
                  <a:pathLst>
                    <a:path w="1085" h="801" extrusionOk="0">
                      <a:moveTo>
                        <a:pt x="547" y="1"/>
                      </a:moveTo>
                      <a:cubicBezTo>
                        <a:pt x="520" y="1"/>
                        <a:pt x="491" y="3"/>
                        <a:pt x="461" y="9"/>
                      </a:cubicBezTo>
                      <a:cubicBezTo>
                        <a:pt x="1" y="101"/>
                        <a:pt x="90" y="801"/>
                        <a:pt x="537" y="801"/>
                      </a:cubicBezTo>
                      <a:cubicBezTo>
                        <a:pt x="565" y="801"/>
                        <a:pt x="594" y="798"/>
                        <a:pt x="625" y="792"/>
                      </a:cubicBezTo>
                      <a:cubicBezTo>
                        <a:pt x="1084" y="670"/>
                        <a:pt x="968" y="1"/>
                        <a:pt x="547"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57;p36">
                  <a:extLst>
                    <a:ext uri="{FF2B5EF4-FFF2-40B4-BE49-F238E27FC236}">
                      <a16:creationId xmlns:a16="http://schemas.microsoft.com/office/drawing/2014/main" id="{37355E82-56E4-C683-EAD8-7E51AACF1A00}"/>
                    </a:ext>
                  </a:extLst>
                </p:cNvPr>
                <p:cNvSpPr/>
                <p:nvPr/>
              </p:nvSpPr>
              <p:spPr>
                <a:xfrm>
                  <a:off x="2871850" y="3984300"/>
                  <a:ext cx="27350" cy="19900"/>
                </a:xfrm>
                <a:custGeom>
                  <a:avLst/>
                  <a:gdLst/>
                  <a:ahLst/>
                  <a:cxnLst/>
                  <a:rect l="l" t="t" r="r" b="b"/>
                  <a:pathLst>
                    <a:path w="1094" h="796" extrusionOk="0">
                      <a:moveTo>
                        <a:pt x="552" y="0"/>
                      </a:moveTo>
                      <a:cubicBezTo>
                        <a:pt x="526" y="0"/>
                        <a:pt x="499" y="3"/>
                        <a:pt x="470" y="9"/>
                      </a:cubicBezTo>
                      <a:cubicBezTo>
                        <a:pt x="0" y="71"/>
                        <a:pt x="102" y="795"/>
                        <a:pt x="572" y="795"/>
                      </a:cubicBezTo>
                      <a:cubicBezTo>
                        <a:pt x="592" y="795"/>
                        <a:pt x="612" y="794"/>
                        <a:pt x="633" y="792"/>
                      </a:cubicBezTo>
                      <a:cubicBezTo>
                        <a:pt x="1094" y="699"/>
                        <a:pt x="976" y="0"/>
                        <a:pt x="552"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58;p36">
                  <a:extLst>
                    <a:ext uri="{FF2B5EF4-FFF2-40B4-BE49-F238E27FC236}">
                      <a16:creationId xmlns:a16="http://schemas.microsoft.com/office/drawing/2014/main" id="{435F0418-5F65-79FC-4AD4-B273FAFEEC80}"/>
                    </a:ext>
                  </a:extLst>
                </p:cNvPr>
                <p:cNvSpPr/>
                <p:nvPr/>
              </p:nvSpPr>
              <p:spPr>
                <a:xfrm>
                  <a:off x="2677275" y="4185125"/>
                  <a:ext cx="83200" cy="81575"/>
                </a:xfrm>
                <a:custGeom>
                  <a:avLst/>
                  <a:gdLst/>
                  <a:ahLst/>
                  <a:cxnLst/>
                  <a:rect l="l" t="t" r="r" b="b"/>
                  <a:pathLst>
                    <a:path w="3328" h="3263" extrusionOk="0">
                      <a:moveTo>
                        <a:pt x="2544" y="0"/>
                      </a:moveTo>
                      <a:lnTo>
                        <a:pt x="0" y="1566"/>
                      </a:lnTo>
                      <a:lnTo>
                        <a:pt x="522" y="3262"/>
                      </a:lnTo>
                      <a:lnTo>
                        <a:pt x="3327" y="2740"/>
                      </a:lnTo>
                      <a:lnTo>
                        <a:pt x="2544" y="0"/>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59;p36">
                  <a:extLst>
                    <a:ext uri="{FF2B5EF4-FFF2-40B4-BE49-F238E27FC236}">
                      <a16:creationId xmlns:a16="http://schemas.microsoft.com/office/drawing/2014/main" id="{DF18A5FA-8CD7-C5BB-FB32-394052ECDE7F}"/>
                    </a:ext>
                  </a:extLst>
                </p:cNvPr>
                <p:cNvSpPr/>
                <p:nvPr/>
              </p:nvSpPr>
              <p:spPr>
                <a:xfrm>
                  <a:off x="2440775" y="4194075"/>
                  <a:ext cx="131325" cy="208000"/>
                </a:xfrm>
                <a:custGeom>
                  <a:avLst/>
                  <a:gdLst/>
                  <a:ahLst/>
                  <a:cxnLst/>
                  <a:rect l="l" t="t" r="r" b="b"/>
                  <a:pathLst>
                    <a:path w="5253" h="8320" extrusionOk="0">
                      <a:moveTo>
                        <a:pt x="3588" y="1"/>
                      </a:moveTo>
                      <a:cubicBezTo>
                        <a:pt x="2479" y="66"/>
                        <a:pt x="1240" y="164"/>
                        <a:pt x="0" y="392"/>
                      </a:cubicBezTo>
                      <a:cubicBezTo>
                        <a:pt x="1142" y="1926"/>
                        <a:pt x="2121" y="4405"/>
                        <a:pt x="1957" y="8319"/>
                      </a:cubicBezTo>
                      <a:cubicBezTo>
                        <a:pt x="3067" y="7960"/>
                        <a:pt x="4143" y="7569"/>
                        <a:pt x="5122" y="7112"/>
                      </a:cubicBezTo>
                      <a:cubicBezTo>
                        <a:pt x="5252" y="3817"/>
                        <a:pt x="4502" y="1534"/>
                        <a:pt x="3588"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60;p36">
                  <a:extLst>
                    <a:ext uri="{FF2B5EF4-FFF2-40B4-BE49-F238E27FC236}">
                      <a16:creationId xmlns:a16="http://schemas.microsoft.com/office/drawing/2014/main" id="{3D458D4E-E82A-E746-4C38-7674EF40287D}"/>
                    </a:ext>
                  </a:extLst>
                </p:cNvPr>
                <p:cNvSpPr/>
                <p:nvPr/>
              </p:nvSpPr>
              <p:spPr>
                <a:xfrm>
                  <a:off x="2053400" y="4358825"/>
                  <a:ext cx="63650" cy="92050"/>
                </a:xfrm>
                <a:custGeom>
                  <a:avLst/>
                  <a:gdLst/>
                  <a:ahLst/>
                  <a:cxnLst/>
                  <a:rect l="l" t="t" r="r" b="b"/>
                  <a:pathLst>
                    <a:path w="2546" h="3682" extrusionOk="0">
                      <a:moveTo>
                        <a:pt x="1371" y="0"/>
                      </a:moveTo>
                      <a:lnTo>
                        <a:pt x="653" y="196"/>
                      </a:lnTo>
                      <a:cubicBezTo>
                        <a:pt x="229" y="261"/>
                        <a:pt x="1" y="718"/>
                        <a:pt x="99" y="1109"/>
                      </a:cubicBezTo>
                      <a:lnTo>
                        <a:pt x="816" y="3197"/>
                      </a:lnTo>
                      <a:cubicBezTo>
                        <a:pt x="869" y="3514"/>
                        <a:pt x="1115" y="3681"/>
                        <a:pt x="1414" y="3681"/>
                      </a:cubicBezTo>
                      <a:cubicBezTo>
                        <a:pt x="1484" y="3681"/>
                        <a:pt x="1558" y="3672"/>
                        <a:pt x="1632" y="3654"/>
                      </a:cubicBezTo>
                      <a:lnTo>
                        <a:pt x="2545" y="3360"/>
                      </a:lnTo>
                      <a:lnTo>
                        <a:pt x="1371" y="0"/>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61;p36">
                  <a:extLst>
                    <a:ext uri="{FF2B5EF4-FFF2-40B4-BE49-F238E27FC236}">
                      <a16:creationId xmlns:a16="http://schemas.microsoft.com/office/drawing/2014/main" id="{C979B829-2895-C4F7-5E63-10AE05AE3534}"/>
                    </a:ext>
                  </a:extLst>
                </p:cNvPr>
                <p:cNvSpPr/>
                <p:nvPr/>
              </p:nvSpPr>
              <p:spPr>
                <a:xfrm>
                  <a:off x="2080325" y="4316400"/>
                  <a:ext cx="100325" cy="143050"/>
                </a:xfrm>
                <a:custGeom>
                  <a:avLst/>
                  <a:gdLst/>
                  <a:ahLst/>
                  <a:cxnLst/>
                  <a:rect l="l" t="t" r="r" b="b"/>
                  <a:pathLst>
                    <a:path w="4013" h="5722" extrusionOk="0">
                      <a:moveTo>
                        <a:pt x="2121" y="1"/>
                      </a:moveTo>
                      <a:lnTo>
                        <a:pt x="1044" y="262"/>
                      </a:lnTo>
                      <a:cubicBezTo>
                        <a:pt x="392" y="425"/>
                        <a:pt x="0" y="1110"/>
                        <a:pt x="229" y="1730"/>
                      </a:cubicBezTo>
                      <a:lnTo>
                        <a:pt x="1272" y="4992"/>
                      </a:lnTo>
                      <a:cubicBezTo>
                        <a:pt x="1432" y="5443"/>
                        <a:pt x="1850" y="5722"/>
                        <a:pt x="2282" y="5722"/>
                      </a:cubicBezTo>
                      <a:cubicBezTo>
                        <a:pt x="2381" y="5722"/>
                        <a:pt x="2480" y="5707"/>
                        <a:pt x="2577" y="5677"/>
                      </a:cubicBezTo>
                      <a:lnTo>
                        <a:pt x="4013" y="5285"/>
                      </a:lnTo>
                      <a:lnTo>
                        <a:pt x="2121" y="1"/>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62;p36">
                  <a:extLst>
                    <a:ext uri="{FF2B5EF4-FFF2-40B4-BE49-F238E27FC236}">
                      <a16:creationId xmlns:a16="http://schemas.microsoft.com/office/drawing/2014/main" id="{A3F6D89F-4517-AE7D-8F05-3FFFC08B6AFE}"/>
                    </a:ext>
                  </a:extLst>
                </p:cNvPr>
                <p:cNvSpPr/>
                <p:nvPr/>
              </p:nvSpPr>
              <p:spPr>
                <a:xfrm>
                  <a:off x="2231300" y="4466700"/>
                  <a:ext cx="339800" cy="259525"/>
                </a:xfrm>
                <a:custGeom>
                  <a:avLst/>
                  <a:gdLst/>
                  <a:ahLst/>
                  <a:cxnLst/>
                  <a:rect l="l" t="t" r="r" b="b"/>
                  <a:pathLst>
                    <a:path w="13592" h="10381" extrusionOk="0">
                      <a:moveTo>
                        <a:pt x="2623" y="0"/>
                      </a:moveTo>
                      <a:cubicBezTo>
                        <a:pt x="2554" y="0"/>
                        <a:pt x="2483" y="8"/>
                        <a:pt x="2410" y="24"/>
                      </a:cubicBezTo>
                      <a:cubicBezTo>
                        <a:pt x="1529" y="252"/>
                        <a:pt x="1594" y="2568"/>
                        <a:pt x="1921" y="4199"/>
                      </a:cubicBezTo>
                      <a:lnTo>
                        <a:pt x="1855" y="4003"/>
                      </a:lnTo>
                      <a:cubicBezTo>
                        <a:pt x="1855" y="4003"/>
                        <a:pt x="1616" y="3945"/>
                        <a:pt x="1315" y="3945"/>
                      </a:cubicBezTo>
                      <a:cubicBezTo>
                        <a:pt x="838" y="3945"/>
                        <a:pt x="206" y="4092"/>
                        <a:pt x="126" y="4851"/>
                      </a:cubicBezTo>
                      <a:cubicBezTo>
                        <a:pt x="0" y="6017"/>
                        <a:pt x="1975" y="10381"/>
                        <a:pt x="3580" y="10381"/>
                      </a:cubicBezTo>
                      <a:cubicBezTo>
                        <a:pt x="3636" y="10381"/>
                        <a:pt x="3692" y="10375"/>
                        <a:pt x="3747" y="10364"/>
                      </a:cubicBezTo>
                      <a:cubicBezTo>
                        <a:pt x="4824" y="10136"/>
                        <a:pt x="4856" y="9320"/>
                        <a:pt x="4856" y="9320"/>
                      </a:cubicBezTo>
                      <a:cubicBezTo>
                        <a:pt x="5313" y="9382"/>
                        <a:pt x="5753" y="9410"/>
                        <a:pt x="6174" y="9410"/>
                      </a:cubicBezTo>
                      <a:cubicBezTo>
                        <a:pt x="11138" y="9410"/>
                        <a:pt x="13592" y="5455"/>
                        <a:pt x="12359" y="4493"/>
                      </a:cubicBezTo>
                      <a:cubicBezTo>
                        <a:pt x="12196" y="4362"/>
                        <a:pt x="12131" y="4329"/>
                        <a:pt x="12131" y="4329"/>
                      </a:cubicBezTo>
                      <a:cubicBezTo>
                        <a:pt x="12522" y="2372"/>
                        <a:pt x="11054" y="2242"/>
                        <a:pt x="11054" y="2242"/>
                      </a:cubicBezTo>
                      <a:cubicBezTo>
                        <a:pt x="11315" y="1296"/>
                        <a:pt x="10989" y="839"/>
                        <a:pt x="10597" y="643"/>
                      </a:cubicBezTo>
                      <a:cubicBezTo>
                        <a:pt x="10475" y="570"/>
                        <a:pt x="10344" y="533"/>
                        <a:pt x="10212" y="533"/>
                      </a:cubicBezTo>
                      <a:cubicBezTo>
                        <a:pt x="9991" y="533"/>
                        <a:pt x="9770" y="635"/>
                        <a:pt x="9586" y="839"/>
                      </a:cubicBezTo>
                      <a:cubicBezTo>
                        <a:pt x="8053" y="2698"/>
                        <a:pt x="4334" y="2862"/>
                        <a:pt x="4334" y="2862"/>
                      </a:cubicBezTo>
                      <a:cubicBezTo>
                        <a:pt x="4334" y="2862"/>
                        <a:pt x="3951" y="0"/>
                        <a:pt x="2623"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63;p36">
                  <a:extLst>
                    <a:ext uri="{FF2B5EF4-FFF2-40B4-BE49-F238E27FC236}">
                      <a16:creationId xmlns:a16="http://schemas.microsoft.com/office/drawing/2014/main" id="{7595CED0-C5D9-4EA0-449F-F93470720426}"/>
                    </a:ext>
                  </a:extLst>
                </p:cNvPr>
                <p:cNvSpPr/>
                <p:nvPr/>
              </p:nvSpPr>
              <p:spPr>
                <a:xfrm>
                  <a:off x="2231175" y="4459125"/>
                  <a:ext cx="342550" cy="274850"/>
                </a:xfrm>
                <a:custGeom>
                  <a:avLst/>
                  <a:gdLst/>
                  <a:ahLst/>
                  <a:cxnLst/>
                  <a:rect l="l" t="t" r="r" b="b"/>
                  <a:pathLst>
                    <a:path w="13702" h="10994" fill="none" extrusionOk="0">
                      <a:moveTo>
                        <a:pt x="1860" y="4306"/>
                      </a:moveTo>
                      <a:cubicBezTo>
                        <a:pt x="1860" y="4306"/>
                        <a:pt x="262" y="3915"/>
                        <a:pt x="131" y="5154"/>
                      </a:cubicBezTo>
                      <a:cubicBezTo>
                        <a:pt x="1" y="6361"/>
                        <a:pt x="2121" y="10993"/>
                        <a:pt x="3752" y="10667"/>
                      </a:cubicBezTo>
                      <a:cubicBezTo>
                        <a:pt x="4829" y="10439"/>
                        <a:pt x="4861" y="9623"/>
                        <a:pt x="4861" y="9623"/>
                      </a:cubicBezTo>
                      <a:cubicBezTo>
                        <a:pt x="10700" y="10406"/>
                        <a:pt x="13701" y="5839"/>
                        <a:pt x="12364" y="4796"/>
                      </a:cubicBezTo>
                      <a:cubicBezTo>
                        <a:pt x="12201" y="4665"/>
                        <a:pt x="12136" y="4632"/>
                        <a:pt x="12136" y="4632"/>
                      </a:cubicBezTo>
                      <a:cubicBezTo>
                        <a:pt x="12527" y="2675"/>
                        <a:pt x="11059" y="2545"/>
                        <a:pt x="11059" y="2545"/>
                      </a:cubicBezTo>
                      <a:cubicBezTo>
                        <a:pt x="11320" y="1599"/>
                        <a:pt x="10994" y="1142"/>
                        <a:pt x="10602" y="946"/>
                      </a:cubicBezTo>
                      <a:cubicBezTo>
                        <a:pt x="10276" y="751"/>
                        <a:pt x="9885" y="816"/>
                        <a:pt x="9591" y="1142"/>
                      </a:cubicBezTo>
                      <a:cubicBezTo>
                        <a:pt x="8058" y="3001"/>
                        <a:pt x="4339" y="3165"/>
                        <a:pt x="4339" y="3165"/>
                      </a:cubicBezTo>
                      <a:cubicBezTo>
                        <a:pt x="4339" y="3165"/>
                        <a:pt x="3915" y="0"/>
                        <a:pt x="2415" y="327"/>
                      </a:cubicBezTo>
                      <a:cubicBezTo>
                        <a:pt x="1534" y="555"/>
                        <a:pt x="1599" y="2871"/>
                        <a:pt x="1926" y="4502"/>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64;p36">
                  <a:extLst>
                    <a:ext uri="{FF2B5EF4-FFF2-40B4-BE49-F238E27FC236}">
                      <a16:creationId xmlns:a16="http://schemas.microsoft.com/office/drawing/2014/main" id="{A1C6A353-4A3D-2287-1F6B-E47202D9E3D3}"/>
                    </a:ext>
                  </a:extLst>
                </p:cNvPr>
                <p:cNvSpPr/>
                <p:nvPr/>
              </p:nvSpPr>
              <p:spPr>
                <a:xfrm>
                  <a:off x="2412225" y="4521925"/>
                  <a:ext cx="95450" cy="57100"/>
                </a:xfrm>
                <a:custGeom>
                  <a:avLst/>
                  <a:gdLst/>
                  <a:ahLst/>
                  <a:cxnLst/>
                  <a:rect l="l" t="t" r="r" b="b"/>
                  <a:pathLst>
                    <a:path w="3818" h="2284" fill="none" extrusionOk="0">
                      <a:moveTo>
                        <a:pt x="1" y="2284"/>
                      </a:moveTo>
                      <a:cubicBezTo>
                        <a:pt x="1" y="2284"/>
                        <a:pt x="2153" y="2120"/>
                        <a:pt x="3817" y="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65;p36">
                  <a:extLst>
                    <a:ext uri="{FF2B5EF4-FFF2-40B4-BE49-F238E27FC236}">
                      <a16:creationId xmlns:a16="http://schemas.microsoft.com/office/drawing/2014/main" id="{A2519F38-46DF-4733-BFEA-D7EE6F6AF9A4}"/>
                    </a:ext>
                  </a:extLst>
                </p:cNvPr>
                <p:cNvSpPr/>
                <p:nvPr/>
              </p:nvSpPr>
              <p:spPr>
                <a:xfrm>
                  <a:off x="2432625" y="4574925"/>
                  <a:ext cx="102775" cy="59550"/>
                </a:xfrm>
                <a:custGeom>
                  <a:avLst/>
                  <a:gdLst/>
                  <a:ahLst/>
                  <a:cxnLst/>
                  <a:rect l="l" t="t" r="r" b="b"/>
                  <a:pathLst>
                    <a:path w="4111" h="2382" fill="none" extrusionOk="0">
                      <a:moveTo>
                        <a:pt x="0" y="2382"/>
                      </a:moveTo>
                      <a:cubicBezTo>
                        <a:pt x="0" y="2382"/>
                        <a:pt x="2120" y="2055"/>
                        <a:pt x="4110" y="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66;p36">
                  <a:extLst>
                    <a:ext uri="{FF2B5EF4-FFF2-40B4-BE49-F238E27FC236}">
                      <a16:creationId xmlns:a16="http://schemas.microsoft.com/office/drawing/2014/main" id="{885A297F-9ECA-9C42-98D8-3E84E84F0A7E}"/>
                    </a:ext>
                  </a:extLst>
                </p:cNvPr>
                <p:cNvSpPr/>
                <p:nvPr/>
              </p:nvSpPr>
              <p:spPr>
                <a:xfrm>
                  <a:off x="2279300" y="4568400"/>
                  <a:ext cx="17150" cy="39975"/>
                </a:xfrm>
                <a:custGeom>
                  <a:avLst/>
                  <a:gdLst/>
                  <a:ahLst/>
                  <a:cxnLst/>
                  <a:rect l="l" t="t" r="r" b="b"/>
                  <a:pathLst>
                    <a:path w="686" h="1599" fill="none" extrusionOk="0">
                      <a:moveTo>
                        <a:pt x="1" y="0"/>
                      </a:moveTo>
                      <a:lnTo>
                        <a:pt x="686" y="1599"/>
                      </a:ln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67;p36">
                  <a:extLst>
                    <a:ext uri="{FF2B5EF4-FFF2-40B4-BE49-F238E27FC236}">
                      <a16:creationId xmlns:a16="http://schemas.microsoft.com/office/drawing/2014/main" id="{4F002349-8B2E-EBA5-2E4D-8F9A9C5C3B80}"/>
                    </a:ext>
                  </a:extLst>
                </p:cNvPr>
                <p:cNvSpPr/>
                <p:nvPr/>
              </p:nvSpPr>
              <p:spPr>
                <a:xfrm>
                  <a:off x="2333950" y="4672775"/>
                  <a:ext cx="19575" cy="26950"/>
                </a:xfrm>
                <a:custGeom>
                  <a:avLst/>
                  <a:gdLst/>
                  <a:ahLst/>
                  <a:cxnLst/>
                  <a:rect l="l" t="t" r="r" b="b"/>
                  <a:pathLst>
                    <a:path w="783" h="1078" extrusionOk="0">
                      <a:moveTo>
                        <a:pt x="0" y="1"/>
                      </a:moveTo>
                      <a:lnTo>
                        <a:pt x="783" y="1077"/>
                      </a:lnTo>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68;p36">
                  <a:extLst>
                    <a:ext uri="{FF2B5EF4-FFF2-40B4-BE49-F238E27FC236}">
                      <a16:creationId xmlns:a16="http://schemas.microsoft.com/office/drawing/2014/main" id="{54C995D8-5612-0637-10A3-DD97CDD8970A}"/>
                    </a:ext>
                  </a:extLst>
                </p:cNvPr>
                <p:cNvSpPr/>
                <p:nvPr/>
              </p:nvSpPr>
              <p:spPr>
                <a:xfrm>
                  <a:off x="2333950" y="4672775"/>
                  <a:ext cx="19575" cy="26950"/>
                </a:xfrm>
                <a:custGeom>
                  <a:avLst/>
                  <a:gdLst/>
                  <a:ahLst/>
                  <a:cxnLst/>
                  <a:rect l="l" t="t" r="r" b="b"/>
                  <a:pathLst>
                    <a:path w="783" h="1078" fill="none" extrusionOk="0">
                      <a:moveTo>
                        <a:pt x="0" y="1"/>
                      </a:moveTo>
                      <a:lnTo>
                        <a:pt x="783" y="1077"/>
                      </a:ln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69;p36">
                  <a:extLst>
                    <a:ext uri="{FF2B5EF4-FFF2-40B4-BE49-F238E27FC236}">
                      <a16:creationId xmlns:a16="http://schemas.microsoft.com/office/drawing/2014/main" id="{8E206150-BEE2-784D-AFE0-0AFC1FCBF386}"/>
                    </a:ext>
                  </a:extLst>
                </p:cNvPr>
                <p:cNvSpPr/>
                <p:nvPr/>
              </p:nvSpPr>
              <p:spPr>
                <a:xfrm>
                  <a:off x="2772675" y="4004850"/>
                  <a:ext cx="179425" cy="177850"/>
                </a:xfrm>
                <a:custGeom>
                  <a:avLst/>
                  <a:gdLst/>
                  <a:ahLst/>
                  <a:cxnLst/>
                  <a:rect l="l" t="t" r="r" b="b"/>
                  <a:pathLst>
                    <a:path w="7177" h="7114" extrusionOk="0">
                      <a:moveTo>
                        <a:pt x="4996" y="1"/>
                      </a:moveTo>
                      <a:cubicBezTo>
                        <a:pt x="4783" y="1"/>
                        <a:pt x="4571" y="25"/>
                        <a:pt x="4372" y="67"/>
                      </a:cubicBezTo>
                      <a:cubicBezTo>
                        <a:pt x="3556" y="328"/>
                        <a:pt x="2773" y="850"/>
                        <a:pt x="2219" y="1470"/>
                      </a:cubicBezTo>
                      <a:cubicBezTo>
                        <a:pt x="1175" y="2514"/>
                        <a:pt x="620" y="3851"/>
                        <a:pt x="327" y="5287"/>
                      </a:cubicBezTo>
                      <a:cubicBezTo>
                        <a:pt x="261" y="5743"/>
                        <a:pt x="131" y="6167"/>
                        <a:pt x="98" y="6591"/>
                      </a:cubicBezTo>
                      <a:cubicBezTo>
                        <a:pt x="33" y="6722"/>
                        <a:pt x="33" y="6950"/>
                        <a:pt x="1" y="7113"/>
                      </a:cubicBezTo>
                      <a:cubicBezTo>
                        <a:pt x="522" y="6265"/>
                        <a:pt x="1110" y="5417"/>
                        <a:pt x="1827" y="4667"/>
                      </a:cubicBezTo>
                      <a:cubicBezTo>
                        <a:pt x="2708" y="3819"/>
                        <a:pt x="3752" y="3427"/>
                        <a:pt x="4828" y="2971"/>
                      </a:cubicBezTo>
                      <a:cubicBezTo>
                        <a:pt x="5644" y="2612"/>
                        <a:pt x="7177" y="1503"/>
                        <a:pt x="6198" y="394"/>
                      </a:cubicBezTo>
                      <a:cubicBezTo>
                        <a:pt x="6068" y="296"/>
                        <a:pt x="5970" y="198"/>
                        <a:pt x="5807" y="133"/>
                      </a:cubicBezTo>
                      <a:cubicBezTo>
                        <a:pt x="5550" y="41"/>
                        <a:pt x="5271" y="1"/>
                        <a:pt x="4996"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70;p36">
                  <a:extLst>
                    <a:ext uri="{FF2B5EF4-FFF2-40B4-BE49-F238E27FC236}">
                      <a16:creationId xmlns:a16="http://schemas.microsoft.com/office/drawing/2014/main" id="{A8BCC6C9-7846-6D25-C36F-F5F41DA522BB}"/>
                    </a:ext>
                  </a:extLst>
                </p:cNvPr>
                <p:cNvSpPr/>
                <p:nvPr/>
              </p:nvSpPr>
              <p:spPr>
                <a:xfrm>
                  <a:off x="2903975" y="4017625"/>
                  <a:ext cx="18775" cy="37575"/>
                </a:xfrm>
                <a:custGeom>
                  <a:avLst/>
                  <a:gdLst/>
                  <a:ahLst/>
                  <a:cxnLst/>
                  <a:rect l="l" t="t" r="r" b="b"/>
                  <a:pathLst>
                    <a:path w="751" h="1503" extrusionOk="0">
                      <a:moveTo>
                        <a:pt x="353" y="1"/>
                      </a:moveTo>
                      <a:cubicBezTo>
                        <a:pt x="331" y="1"/>
                        <a:pt x="310" y="5"/>
                        <a:pt x="294" y="13"/>
                      </a:cubicBezTo>
                      <a:cubicBezTo>
                        <a:pt x="229" y="46"/>
                        <a:pt x="163" y="176"/>
                        <a:pt x="229" y="274"/>
                      </a:cubicBezTo>
                      <a:cubicBezTo>
                        <a:pt x="261" y="307"/>
                        <a:pt x="261" y="339"/>
                        <a:pt x="294" y="437"/>
                      </a:cubicBezTo>
                      <a:cubicBezTo>
                        <a:pt x="294" y="470"/>
                        <a:pt x="327" y="470"/>
                        <a:pt x="327" y="502"/>
                      </a:cubicBezTo>
                      <a:lnTo>
                        <a:pt x="327" y="535"/>
                      </a:lnTo>
                      <a:cubicBezTo>
                        <a:pt x="327" y="600"/>
                        <a:pt x="359" y="633"/>
                        <a:pt x="359" y="665"/>
                      </a:cubicBezTo>
                      <a:lnTo>
                        <a:pt x="359" y="698"/>
                      </a:lnTo>
                      <a:lnTo>
                        <a:pt x="359" y="796"/>
                      </a:lnTo>
                      <a:lnTo>
                        <a:pt x="359" y="861"/>
                      </a:lnTo>
                      <a:cubicBezTo>
                        <a:pt x="359" y="926"/>
                        <a:pt x="359" y="926"/>
                        <a:pt x="327" y="959"/>
                      </a:cubicBezTo>
                      <a:lnTo>
                        <a:pt x="327" y="992"/>
                      </a:lnTo>
                      <a:cubicBezTo>
                        <a:pt x="294" y="1024"/>
                        <a:pt x="294" y="1090"/>
                        <a:pt x="261" y="1122"/>
                      </a:cubicBezTo>
                      <a:lnTo>
                        <a:pt x="229" y="1155"/>
                      </a:lnTo>
                      <a:cubicBezTo>
                        <a:pt x="163" y="1155"/>
                        <a:pt x="163" y="1187"/>
                        <a:pt x="131" y="1187"/>
                      </a:cubicBezTo>
                      <a:cubicBezTo>
                        <a:pt x="0" y="1253"/>
                        <a:pt x="0" y="1350"/>
                        <a:pt x="66" y="1448"/>
                      </a:cubicBezTo>
                      <a:cubicBezTo>
                        <a:pt x="104" y="1487"/>
                        <a:pt x="164" y="1502"/>
                        <a:pt x="221" y="1502"/>
                      </a:cubicBezTo>
                      <a:cubicBezTo>
                        <a:pt x="261" y="1502"/>
                        <a:pt x="300" y="1494"/>
                        <a:pt x="327" y="1481"/>
                      </a:cubicBezTo>
                      <a:cubicBezTo>
                        <a:pt x="522" y="1318"/>
                        <a:pt x="718" y="1090"/>
                        <a:pt x="718" y="829"/>
                      </a:cubicBezTo>
                      <a:cubicBezTo>
                        <a:pt x="751" y="600"/>
                        <a:pt x="653" y="339"/>
                        <a:pt x="522" y="111"/>
                      </a:cubicBezTo>
                      <a:cubicBezTo>
                        <a:pt x="498" y="38"/>
                        <a:pt x="418" y="1"/>
                        <a:pt x="353"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71;p36">
                  <a:extLst>
                    <a:ext uri="{FF2B5EF4-FFF2-40B4-BE49-F238E27FC236}">
                      <a16:creationId xmlns:a16="http://schemas.microsoft.com/office/drawing/2014/main" id="{139C14DE-6543-F96D-D4D8-D13B572BE638}"/>
                    </a:ext>
                  </a:extLst>
                </p:cNvPr>
                <p:cNvSpPr/>
                <p:nvPr/>
              </p:nvSpPr>
              <p:spPr>
                <a:xfrm>
                  <a:off x="2006100" y="3826300"/>
                  <a:ext cx="26950" cy="69650"/>
                </a:xfrm>
                <a:custGeom>
                  <a:avLst/>
                  <a:gdLst/>
                  <a:ahLst/>
                  <a:cxnLst/>
                  <a:rect l="l" t="t" r="r" b="b"/>
                  <a:pathLst>
                    <a:path w="1078" h="2786" extrusionOk="0">
                      <a:moveTo>
                        <a:pt x="580" y="0"/>
                      </a:moveTo>
                      <a:cubicBezTo>
                        <a:pt x="534" y="0"/>
                        <a:pt x="490" y="11"/>
                        <a:pt x="458" y="33"/>
                      </a:cubicBezTo>
                      <a:cubicBezTo>
                        <a:pt x="327" y="164"/>
                        <a:pt x="327" y="327"/>
                        <a:pt x="360" y="457"/>
                      </a:cubicBezTo>
                      <a:cubicBezTo>
                        <a:pt x="621" y="1077"/>
                        <a:pt x="523" y="1762"/>
                        <a:pt x="131" y="2316"/>
                      </a:cubicBezTo>
                      <a:cubicBezTo>
                        <a:pt x="1" y="2447"/>
                        <a:pt x="1" y="2610"/>
                        <a:pt x="164" y="2740"/>
                      </a:cubicBezTo>
                      <a:cubicBezTo>
                        <a:pt x="193" y="2770"/>
                        <a:pt x="256" y="2786"/>
                        <a:pt x="321" y="2786"/>
                      </a:cubicBezTo>
                      <a:cubicBezTo>
                        <a:pt x="402" y="2786"/>
                        <a:pt x="487" y="2762"/>
                        <a:pt x="523" y="2708"/>
                      </a:cubicBezTo>
                      <a:cubicBezTo>
                        <a:pt x="784" y="2316"/>
                        <a:pt x="979" y="1925"/>
                        <a:pt x="1012" y="1468"/>
                      </a:cubicBezTo>
                      <a:cubicBezTo>
                        <a:pt x="1077" y="979"/>
                        <a:pt x="979" y="522"/>
                        <a:pt x="816" y="131"/>
                      </a:cubicBezTo>
                      <a:cubicBezTo>
                        <a:pt x="773" y="44"/>
                        <a:pt x="671" y="0"/>
                        <a:pt x="580"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72;p36">
                  <a:extLst>
                    <a:ext uri="{FF2B5EF4-FFF2-40B4-BE49-F238E27FC236}">
                      <a16:creationId xmlns:a16="http://schemas.microsoft.com/office/drawing/2014/main" id="{0C0B184F-E8DE-CE60-3306-B5B59770973D}"/>
                    </a:ext>
                  </a:extLst>
                </p:cNvPr>
                <p:cNvSpPr/>
                <p:nvPr/>
              </p:nvSpPr>
              <p:spPr>
                <a:xfrm>
                  <a:off x="2686225" y="4354750"/>
                  <a:ext cx="79125" cy="188025"/>
                </a:xfrm>
                <a:custGeom>
                  <a:avLst/>
                  <a:gdLst/>
                  <a:ahLst/>
                  <a:cxnLst/>
                  <a:rect l="l" t="t" r="r" b="b"/>
                  <a:pathLst>
                    <a:path w="3165" h="7521" extrusionOk="0">
                      <a:moveTo>
                        <a:pt x="1664" y="0"/>
                      </a:moveTo>
                      <a:cubicBezTo>
                        <a:pt x="1632" y="65"/>
                        <a:pt x="1599" y="163"/>
                        <a:pt x="1599" y="196"/>
                      </a:cubicBezTo>
                      <a:cubicBezTo>
                        <a:pt x="979" y="1631"/>
                        <a:pt x="490" y="3164"/>
                        <a:pt x="229" y="4730"/>
                      </a:cubicBezTo>
                      <a:cubicBezTo>
                        <a:pt x="131" y="5480"/>
                        <a:pt x="1" y="6459"/>
                        <a:pt x="490" y="7079"/>
                      </a:cubicBezTo>
                      <a:cubicBezTo>
                        <a:pt x="746" y="7371"/>
                        <a:pt x="1094" y="7520"/>
                        <a:pt x="1448" y="7520"/>
                      </a:cubicBezTo>
                      <a:cubicBezTo>
                        <a:pt x="1726" y="7520"/>
                        <a:pt x="2008" y="7428"/>
                        <a:pt x="2252" y="7242"/>
                      </a:cubicBezTo>
                      <a:cubicBezTo>
                        <a:pt x="3165" y="6459"/>
                        <a:pt x="2904" y="4958"/>
                        <a:pt x="2741" y="3947"/>
                      </a:cubicBezTo>
                      <a:cubicBezTo>
                        <a:pt x="2513" y="2610"/>
                        <a:pt x="2154" y="1240"/>
                        <a:pt x="1664"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73;p36">
                  <a:extLst>
                    <a:ext uri="{FF2B5EF4-FFF2-40B4-BE49-F238E27FC236}">
                      <a16:creationId xmlns:a16="http://schemas.microsoft.com/office/drawing/2014/main" id="{DC6E85C6-47A7-A768-FED6-F2E1671419AD}"/>
                    </a:ext>
                  </a:extLst>
                </p:cNvPr>
                <p:cNvSpPr/>
                <p:nvPr/>
              </p:nvSpPr>
              <p:spPr>
                <a:xfrm>
                  <a:off x="2722925" y="4473500"/>
                  <a:ext cx="26125" cy="58475"/>
                </a:xfrm>
                <a:custGeom>
                  <a:avLst/>
                  <a:gdLst/>
                  <a:ahLst/>
                  <a:cxnLst/>
                  <a:rect l="l" t="t" r="r" b="b"/>
                  <a:pathLst>
                    <a:path w="1045" h="2339" extrusionOk="0">
                      <a:moveTo>
                        <a:pt x="713" y="1"/>
                      </a:moveTo>
                      <a:cubicBezTo>
                        <a:pt x="689" y="1"/>
                        <a:pt x="669" y="5"/>
                        <a:pt x="653" y="13"/>
                      </a:cubicBezTo>
                      <a:cubicBezTo>
                        <a:pt x="523" y="78"/>
                        <a:pt x="490" y="208"/>
                        <a:pt x="523" y="339"/>
                      </a:cubicBezTo>
                      <a:cubicBezTo>
                        <a:pt x="686" y="893"/>
                        <a:pt x="523" y="1513"/>
                        <a:pt x="131" y="1937"/>
                      </a:cubicBezTo>
                      <a:cubicBezTo>
                        <a:pt x="33" y="2002"/>
                        <a:pt x="1" y="2165"/>
                        <a:pt x="33" y="2231"/>
                      </a:cubicBezTo>
                      <a:cubicBezTo>
                        <a:pt x="91" y="2307"/>
                        <a:pt x="170" y="2339"/>
                        <a:pt x="240" y="2339"/>
                      </a:cubicBezTo>
                      <a:cubicBezTo>
                        <a:pt x="289" y="2339"/>
                        <a:pt x="333" y="2323"/>
                        <a:pt x="360" y="2296"/>
                      </a:cubicBezTo>
                      <a:cubicBezTo>
                        <a:pt x="588" y="2035"/>
                        <a:pt x="849" y="1676"/>
                        <a:pt x="947" y="1317"/>
                      </a:cubicBezTo>
                      <a:cubicBezTo>
                        <a:pt x="1045" y="893"/>
                        <a:pt x="1045" y="502"/>
                        <a:pt x="947" y="143"/>
                      </a:cubicBezTo>
                      <a:cubicBezTo>
                        <a:pt x="897" y="43"/>
                        <a:pt x="790" y="1"/>
                        <a:pt x="713"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774;p36">
                <a:extLst>
                  <a:ext uri="{FF2B5EF4-FFF2-40B4-BE49-F238E27FC236}">
                    <a16:creationId xmlns:a16="http://schemas.microsoft.com/office/drawing/2014/main" id="{93EFBE0D-7FA7-ED84-73D1-8B1AE0FB7997}"/>
                  </a:ext>
                </a:extLst>
              </p:cNvPr>
              <p:cNvGrpSpPr/>
              <p:nvPr/>
            </p:nvGrpSpPr>
            <p:grpSpPr>
              <a:xfrm>
                <a:off x="363508" y="499852"/>
                <a:ext cx="1991370" cy="1988280"/>
                <a:chOff x="1554325" y="2999375"/>
                <a:chExt cx="2126850" cy="2123550"/>
              </a:xfrm>
            </p:grpSpPr>
            <p:sp>
              <p:nvSpPr>
                <p:cNvPr id="25" name="Google Shape;775;p36">
                  <a:extLst>
                    <a:ext uri="{FF2B5EF4-FFF2-40B4-BE49-F238E27FC236}">
                      <a16:creationId xmlns:a16="http://schemas.microsoft.com/office/drawing/2014/main" id="{031CC668-53BC-18DD-EE66-075BC07F58DD}"/>
                    </a:ext>
                  </a:extLst>
                </p:cNvPr>
                <p:cNvSpPr/>
                <p:nvPr/>
              </p:nvSpPr>
              <p:spPr>
                <a:xfrm>
                  <a:off x="1554325" y="3105850"/>
                  <a:ext cx="1476075" cy="747750"/>
                </a:xfrm>
                <a:custGeom>
                  <a:avLst/>
                  <a:gdLst/>
                  <a:ahLst/>
                  <a:cxnLst/>
                  <a:rect l="l" t="t" r="r" b="b"/>
                  <a:pathLst>
                    <a:path w="59043" h="29910" extrusionOk="0">
                      <a:moveTo>
                        <a:pt x="47668" y="1"/>
                      </a:moveTo>
                      <a:cubicBezTo>
                        <a:pt x="41791" y="1"/>
                        <a:pt x="33793" y="1778"/>
                        <a:pt x="25477" y="5234"/>
                      </a:cubicBezTo>
                      <a:cubicBezTo>
                        <a:pt x="10406" y="11530"/>
                        <a:pt x="0" y="20957"/>
                        <a:pt x="2251" y="26339"/>
                      </a:cubicBezTo>
                      <a:cubicBezTo>
                        <a:pt x="3245" y="28737"/>
                        <a:pt x="6611" y="29909"/>
                        <a:pt x="11380" y="29909"/>
                      </a:cubicBezTo>
                      <a:cubicBezTo>
                        <a:pt x="17252" y="29909"/>
                        <a:pt x="25250" y="28132"/>
                        <a:pt x="33566" y="24676"/>
                      </a:cubicBezTo>
                      <a:cubicBezTo>
                        <a:pt x="48637" y="18380"/>
                        <a:pt x="59042" y="8953"/>
                        <a:pt x="56824" y="3571"/>
                      </a:cubicBezTo>
                      <a:cubicBezTo>
                        <a:pt x="55816" y="1173"/>
                        <a:pt x="52442" y="1"/>
                        <a:pt x="47668" y="1"/>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6;p36">
                  <a:extLst>
                    <a:ext uri="{FF2B5EF4-FFF2-40B4-BE49-F238E27FC236}">
                      <a16:creationId xmlns:a16="http://schemas.microsoft.com/office/drawing/2014/main" id="{E379DA71-79F7-0A95-C6CB-BC3CE90630F5}"/>
                    </a:ext>
                  </a:extLst>
                </p:cNvPr>
                <p:cNvSpPr/>
                <p:nvPr/>
              </p:nvSpPr>
              <p:spPr>
                <a:xfrm>
                  <a:off x="1868300" y="3016775"/>
                  <a:ext cx="627950" cy="369175"/>
                </a:xfrm>
                <a:custGeom>
                  <a:avLst/>
                  <a:gdLst/>
                  <a:ahLst/>
                  <a:cxnLst/>
                  <a:rect l="l" t="t" r="r" b="b"/>
                  <a:pathLst>
                    <a:path w="25118" h="14767" extrusionOk="0">
                      <a:moveTo>
                        <a:pt x="15153" y="1"/>
                      </a:moveTo>
                      <a:cubicBezTo>
                        <a:pt x="13535" y="1"/>
                        <a:pt x="11861" y="280"/>
                        <a:pt x="10210" y="871"/>
                      </a:cubicBezTo>
                      <a:cubicBezTo>
                        <a:pt x="3751" y="3154"/>
                        <a:pt x="0" y="9156"/>
                        <a:pt x="1403" y="14767"/>
                      </a:cubicBezTo>
                      <a:cubicBezTo>
                        <a:pt x="4697" y="12646"/>
                        <a:pt x="8449" y="10689"/>
                        <a:pt x="12918" y="8830"/>
                      </a:cubicBezTo>
                      <a:cubicBezTo>
                        <a:pt x="17256" y="7036"/>
                        <a:pt x="21497" y="5633"/>
                        <a:pt x="25117" y="4915"/>
                      </a:cubicBezTo>
                      <a:cubicBezTo>
                        <a:pt x="23011" y="1803"/>
                        <a:pt x="19261" y="1"/>
                        <a:pt x="15153" y="1"/>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p36">
                  <a:extLst>
                    <a:ext uri="{FF2B5EF4-FFF2-40B4-BE49-F238E27FC236}">
                      <a16:creationId xmlns:a16="http://schemas.microsoft.com/office/drawing/2014/main" id="{B4758E5B-0376-CDFA-D743-D07377D5F7D0}"/>
                    </a:ext>
                  </a:extLst>
                </p:cNvPr>
                <p:cNvSpPr/>
                <p:nvPr/>
              </p:nvSpPr>
              <p:spPr>
                <a:xfrm>
                  <a:off x="2891750" y="4877925"/>
                  <a:ext cx="403675" cy="245000"/>
                </a:xfrm>
                <a:custGeom>
                  <a:avLst/>
                  <a:gdLst/>
                  <a:ahLst/>
                  <a:cxnLst/>
                  <a:rect l="l" t="t" r="r" b="b"/>
                  <a:pathLst>
                    <a:path w="16147" h="9800" extrusionOk="0">
                      <a:moveTo>
                        <a:pt x="10930" y="1"/>
                      </a:moveTo>
                      <a:cubicBezTo>
                        <a:pt x="8387" y="1"/>
                        <a:pt x="6785" y="3962"/>
                        <a:pt x="6785" y="3962"/>
                      </a:cubicBezTo>
                      <a:lnTo>
                        <a:pt x="6002" y="3962"/>
                      </a:lnTo>
                      <a:cubicBezTo>
                        <a:pt x="6002" y="3962"/>
                        <a:pt x="6819" y="2345"/>
                        <a:pt x="5797" y="2345"/>
                      </a:cubicBezTo>
                      <a:cubicBezTo>
                        <a:pt x="5404" y="2345"/>
                        <a:pt x="4740" y="2583"/>
                        <a:pt x="3653" y="3244"/>
                      </a:cubicBezTo>
                      <a:cubicBezTo>
                        <a:pt x="0" y="5495"/>
                        <a:pt x="2707" y="5919"/>
                        <a:pt x="2707" y="5919"/>
                      </a:cubicBezTo>
                      <a:cubicBezTo>
                        <a:pt x="3136" y="8855"/>
                        <a:pt x="3989" y="9799"/>
                        <a:pt x="5075" y="9799"/>
                      </a:cubicBezTo>
                      <a:cubicBezTo>
                        <a:pt x="6222" y="9799"/>
                        <a:pt x="7628" y="8747"/>
                        <a:pt x="9068" y="7876"/>
                      </a:cubicBezTo>
                      <a:cubicBezTo>
                        <a:pt x="11874" y="6213"/>
                        <a:pt x="16147" y="3049"/>
                        <a:pt x="12657" y="602"/>
                      </a:cubicBezTo>
                      <a:cubicBezTo>
                        <a:pt x="12044" y="176"/>
                        <a:pt x="11466" y="1"/>
                        <a:pt x="10930"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8;p36">
                  <a:extLst>
                    <a:ext uri="{FF2B5EF4-FFF2-40B4-BE49-F238E27FC236}">
                      <a16:creationId xmlns:a16="http://schemas.microsoft.com/office/drawing/2014/main" id="{B1CB527C-9AEB-1CD8-D78E-6C6FA6176931}"/>
                    </a:ext>
                  </a:extLst>
                </p:cNvPr>
                <p:cNvSpPr/>
                <p:nvPr/>
              </p:nvSpPr>
              <p:spPr>
                <a:xfrm>
                  <a:off x="2959425" y="5008775"/>
                  <a:ext cx="44050" cy="17150"/>
                </a:xfrm>
                <a:custGeom>
                  <a:avLst/>
                  <a:gdLst/>
                  <a:ahLst/>
                  <a:cxnLst/>
                  <a:rect l="l" t="t" r="r" b="b"/>
                  <a:pathLst>
                    <a:path w="1762" h="686" extrusionOk="0">
                      <a:moveTo>
                        <a:pt x="1762" y="0"/>
                      </a:moveTo>
                      <a:lnTo>
                        <a:pt x="0" y="685"/>
                      </a:lnTo>
                      <a:cubicBezTo>
                        <a:pt x="0" y="685"/>
                        <a:pt x="816" y="653"/>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79;p36">
                  <a:extLst>
                    <a:ext uri="{FF2B5EF4-FFF2-40B4-BE49-F238E27FC236}">
                      <a16:creationId xmlns:a16="http://schemas.microsoft.com/office/drawing/2014/main" id="{AFD025AF-6987-BE2E-B20F-8F9D0CA7F59B}"/>
                    </a:ext>
                  </a:extLst>
                </p:cNvPr>
                <p:cNvSpPr/>
                <p:nvPr/>
              </p:nvSpPr>
              <p:spPr>
                <a:xfrm>
                  <a:off x="2959425" y="5008775"/>
                  <a:ext cx="44050" cy="17150"/>
                </a:xfrm>
                <a:custGeom>
                  <a:avLst/>
                  <a:gdLst/>
                  <a:ahLst/>
                  <a:cxnLst/>
                  <a:rect l="l" t="t" r="r" b="b"/>
                  <a:pathLst>
                    <a:path w="1762" h="686" fill="none" extrusionOk="0">
                      <a:moveTo>
                        <a:pt x="0" y="685"/>
                      </a:moveTo>
                      <a:cubicBezTo>
                        <a:pt x="0" y="685"/>
                        <a:pt x="816" y="653"/>
                        <a:pt x="1762"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80;p36">
                  <a:extLst>
                    <a:ext uri="{FF2B5EF4-FFF2-40B4-BE49-F238E27FC236}">
                      <a16:creationId xmlns:a16="http://schemas.microsoft.com/office/drawing/2014/main" id="{21F21B54-4020-65E1-7EA1-8226D853DB3C}"/>
                    </a:ext>
                  </a:extLst>
                </p:cNvPr>
                <p:cNvSpPr/>
                <p:nvPr/>
              </p:nvSpPr>
              <p:spPr>
                <a:xfrm>
                  <a:off x="3027925" y="4976975"/>
                  <a:ext cx="13075" cy="14700"/>
                </a:xfrm>
                <a:custGeom>
                  <a:avLst/>
                  <a:gdLst/>
                  <a:ahLst/>
                  <a:cxnLst/>
                  <a:rect l="l" t="t" r="r" b="b"/>
                  <a:pathLst>
                    <a:path w="523" h="588" extrusionOk="0">
                      <a:moveTo>
                        <a:pt x="522" y="0"/>
                      </a:moveTo>
                      <a:lnTo>
                        <a:pt x="1" y="587"/>
                      </a:lnTo>
                      <a:cubicBezTo>
                        <a:pt x="1" y="587"/>
                        <a:pt x="229" y="457"/>
                        <a:pt x="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81;p36">
                  <a:extLst>
                    <a:ext uri="{FF2B5EF4-FFF2-40B4-BE49-F238E27FC236}">
                      <a16:creationId xmlns:a16="http://schemas.microsoft.com/office/drawing/2014/main" id="{30129F68-4850-4C3C-A329-3C68B512A79A}"/>
                    </a:ext>
                  </a:extLst>
                </p:cNvPr>
                <p:cNvSpPr/>
                <p:nvPr/>
              </p:nvSpPr>
              <p:spPr>
                <a:xfrm>
                  <a:off x="3027925" y="4976975"/>
                  <a:ext cx="13075" cy="14700"/>
                </a:xfrm>
                <a:custGeom>
                  <a:avLst/>
                  <a:gdLst/>
                  <a:ahLst/>
                  <a:cxnLst/>
                  <a:rect l="l" t="t" r="r" b="b"/>
                  <a:pathLst>
                    <a:path w="523" h="588" fill="none" extrusionOk="0">
                      <a:moveTo>
                        <a:pt x="1" y="587"/>
                      </a:moveTo>
                      <a:cubicBezTo>
                        <a:pt x="1" y="587"/>
                        <a:pt x="229" y="457"/>
                        <a:pt x="522"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82;p36">
                  <a:extLst>
                    <a:ext uri="{FF2B5EF4-FFF2-40B4-BE49-F238E27FC236}">
                      <a16:creationId xmlns:a16="http://schemas.microsoft.com/office/drawing/2014/main" id="{0ED97749-3B4D-E368-328A-C8896E6B6869}"/>
                    </a:ext>
                  </a:extLst>
                </p:cNvPr>
                <p:cNvSpPr/>
                <p:nvPr/>
              </p:nvSpPr>
              <p:spPr>
                <a:xfrm>
                  <a:off x="3045875" y="4976975"/>
                  <a:ext cx="15500" cy="48950"/>
                </a:xfrm>
                <a:custGeom>
                  <a:avLst/>
                  <a:gdLst/>
                  <a:ahLst/>
                  <a:cxnLst/>
                  <a:rect l="l" t="t" r="r" b="b"/>
                  <a:pathLst>
                    <a:path w="620" h="1958" fill="none" extrusionOk="0">
                      <a:moveTo>
                        <a:pt x="620" y="0"/>
                      </a:moveTo>
                      <a:lnTo>
                        <a:pt x="0" y="1957"/>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83;p36">
                  <a:extLst>
                    <a:ext uri="{FF2B5EF4-FFF2-40B4-BE49-F238E27FC236}">
                      <a16:creationId xmlns:a16="http://schemas.microsoft.com/office/drawing/2014/main" id="{1A016757-15DD-F00F-C91E-180C6F38D49C}"/>
                    </a:ext>
                  </a:extLst>
                </p:cNvPr>
                <p:cNvSpPr/>
                <p:nvPr/>
              </p:nvSpPr>
              <p:spPr>
                <a:xfrm>
                  <a:off x="3061350" y="4976975"/>
                  <a:ext cx="17150" cy="38350"/>
                </a:xfrm>
                <a:custGeom>
                  <a:avLst/>
                  <a:gdLst/>
                  <a:ahLst/>
                  <a:cxnLst/>
                  <a:rect l="l" t="t" r="r" b="b"/>
                  <a:pathLst>
                    <a:path w="686" h="1534" fill="none" extrusionOk="0">
                      <a:moveTo>
                        <a:pt x="1" y="0"/>
                      </a:moveTo>
                      <a:lnTo>
                        <a:pt x="686" y="1533"/>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84;p36">
                  <a:extLst>
                    <a:ext uri="{FF2B5EF4-FFF2-40B4-BE49-F238E27FC236}">
                      <a16:creationId xmlns:a16="http://schemas.microsoft.com/office/drawing/2014/main" id="{EBBA8FD8-A3AF-EE20-75A8-41E037F9FA6A}"/>
                    </a:ext>
                  </a:extLst>
                </p:cNvPr>
                <p:cNvSpPr/>
                <p:nvPr/>
              </p:nvSpPr>
              <p:spPr>
                <a:xfrm>
                  <a:off x="3142900" y="4895425"/>
                  <a:ext cx="77500" cy="50575"/>
                </a:xfrm>
                <a:custGeom>
                  <a:avLst/>
                  <a:gdLst/>
                  <a:ahLst/>
                  <a:cxnLst/>
                  <a:rect l="l" t="t" r="r" b="b"/>
                  <a:pathLst>
                    <a:path w="3100" h="2023" extrusionOk="0">
                      <a:moveTo>
                        <a:pt x="1012" y="0"/>
                      </a:moveTo>
                      <a:cubicBezTo>
                        <a:pt x="653" y="0"/>
                        <a:pt x="327" y="65"/>
                        <a:pt x="1" y="163"/>
                      </a:cubicBezTo>
                      <a:cubicBezTo>
                        <a:pt x="178" y="137"/>
                        <a:pt x="357" y="122"/>
                        <a:pt x="536" y="122"/>
                      </a:cubicBezTo>
                      <a:cubicBezTo>
                        <a:pt x="1019" y="122"/>
                        <a:pt x="1506" y="228"/>
                        <a:pt x="1958" y="489"/>
                      </a:cubicBezTo>
                      <a:cubicBezTo>
                        <a:pt x="2186" y="652"/>
                        <a:pt x="2480" y="881"/>
                        <a:pt x="2643" y="1142"/>
                      </a:cubicBezTo>
                      <a:cubicBezTo>
                        <a:pt x="2741" y="1272"/>
                        <a:pt x="2806" y="1435"/>
                        <a:pt x="2904" y="1566"/>
                      </a:cubicBezTo>
                      <a:cubicBezTo>
                        <a:pt x="2969" y="1696"/>
                        <a:pt x="3002" y="1859"/>
                        <a:pt x="3100" y="2022"/>
                      </a:cubicBezTo>
                      <a:lnTo>
                        <a:pt x="2969" y="1533"/>
                      </a:lnTo>
                      <a:cubicBezTo>
                        <a:pt x="2937" y="1403"/>
                        <a:pt x="2839" y="1240"/>
                        <a:pt x="2774" y="1077"/>
                      </a:cubicBezTo>
                      <a:cubicBezTo>
                        <a:pt x="2611" y="783"/>
                        <a:pt x="2317" y="555"/>
                        <a:pt x="2023" y="326"/>
                      </a:cubicBezTo>
                      <a:cubicBezTo>
                        <a:pt x="1697" y="131"/>
                        <a:pt x="1371" y="65"/>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85;p36">
                  <a:extLst>
                    <a:ext uri="{FF2B5EF4-FFF2-40B4-BE49-F238E27FC236}">
                      <a16:creationId xmlns:a16="http://schemas.microsoft.com/office/drawing/2014/main" id="{73E3818E-47A1-2076-EC72-3F803A26FD9A}"/>
                    </a:ext>
                  </a:extLst>
                </p:cNvPr>
                <p:cNvSpPr/>
                <p:nvPr/>
              </p:nvSpPr>
              <p:spPr>
                <a:xfrm>
                  <a:off x="2734350" y="4619125"/>
                  <a:ext cx="276750" cy="374275"/>
                </a:xfrm>
                <a:custGeom>
                  <a:avLst/>
                  <a:gdLst/>
                  <a:ahLst/>
                  <a:cxnLst/>
                  <a:rect l="l" t="t" r="r" b="b"/>
                  <a:pathLst>
                    <a:path w="11070" h="14971" extrusionOk="0">
                      <a:moveTo>
                        <a:pt x="1835" y="1"/>
                      </a:moveTo>
                      <a:cubicBezTo>
                        <a:pt x="229" y="1"/>
                        <a:pt x="0" y="2587"/>
                        <a:pt x="1729" y="2864"/>
                      </a:cubicBezTo>
                      <a:cubicBezTo>
                        <a:pt x="4078" y="3321"/>
                        <a:pt x="5481" y="4822"/>
                        <a:pt x="6394" y="7040"/>
                      </a:cubicBezTo>
                      <a:cubicBezTo>
                        <a:pt x="7242" y="9062"/>
                        <a:pt x="7862" y="11541"/>
                        <a:pt x="8058" y="13759"/>
                      </a:cubicBezTo>
                      <a:cubicBezTo>
                        <a:pt x="8145" y="14589"/>
                        <a:pt x="8771" y="14971"/>
                        <a:pt x="9421" y="14971"/>
                      </a:cubicBezTo>
                      <a:cubicBezTo>
                        <a:pt x="10227" y="14971"/>
                        <a:pt x="11069" y="14383"/>
                        <a:pt x="10961" y="13335"/>
                      </a:cubicBezTo>
                      <a:cubicBezTo>
                        <a:pt x="10667" y="10465"/>
                        <a:pt x="9852" y="6975"/>
                        <a:pt x="8384" y="4463"/>
                      </a:cubicBezTo>
                      <a:cubicBezTo>
                        <a:pt x="6916" y="1918"/>
                        <a:pt x="4926" y="548"/>
                        <a:pt x="2121" y="27"/>
                      </a:cubicBezTo>
                      <a:cubicBezTo>
                        <a:pt x="2021" y="9"/>
                        <a:pt x="1926" y="1"/>
                        <a:pt x="1835"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6;p36">
                  <a:extLst>
                    <a:ext uri="{FF2B5EF4-FFF2-40B4-BE49-F238E27FC236}">
                      <a16:creationId xmlns:a16="http://schemas.microsoft.com/office/drawing/2014/main" id="{A102326D-2C1E-4512-AACA-1D7250107685}"/>
                    </a:ext>
                  </a:extLst>
                </p:cNvPr>
                <p:cNvSpPr/>
                <p:nvPr/>
              </p:nvSpPr>
              <p:spPr>
                <a:xfrm>
                  <a:off x="1893575" y="4816125"/>
                  <a:ext cx="266350" cy="287275"/>
                </a:xfrm>
                <a:custGeom>
                  <a:avLst/>
                  <a:gdLst/>
                  <a:ahLst/>
                  <a:cxnLst/>
                  <a:rect l="l" t="t" r="r" b="b"/>
                  <a:pathLst>
                    <a:path w="10654" h="11491" extrusionOk="0">
                      <a:moveTo>
                        <a:pt x="5811" y="1"/>
                      </a:moveTo>
                      <a:cubicBezTo>
                        <a:pt x="4347" y="1"/>
                        <a:pt x="3708" y="2065"/>
                        <a:pt x="2871" y="3890"/>
                      </a:cubicBezTo>
                      <a:cubicBezTo>
                        <a:pt x="1599" y="6695"/>
                        <a:pt x="0" y="11490"/>
                        <a:pt x="4045" y="11490"/>
                      </a:cubicBezTo>
                      <a:cubicBezTo>
                        <a:pt x="8090" y="11490"/>
                        <a:pt x="6785" y="5716"/>
                        <a:pt x="6785" y="5716"/>
                      </a:cubicBezTo>
                      <a:lnTo>
                        <a:pt x="7405" y="5292"/>
                      </a:lnTo>
                      <a:cubicBezTo>
                        <a:pt x="7405" y="5292"/>
                        <a:pt x="7582" y="6559"/>
                        <a:pt x="8134" y="6559"/>
                      </a:cubicBezTo>
                      <a:cubicBezTo>
                        <a:pt x="8468" y="6559"/>
                        <a:pt x="8939" y="6095"/>
                        <a:pt x="9591" y="4607"/>
                      </a:cubicBezTo>
                      <a:cubicBezTo>
                        <a:pt x="10653" y="2278"/>
                        <a:pt x="10116" y="1843"/>
                        <a:pt x="9566" y="1843"/>
                      </a:cubicBezTo>
                      <a:cubicBezTo>
                        <a:pt x="9238" y="1843"/>
                        <a:pt x="8906" y="1998"/>
                        <a:pt x="8906" y="1998"/>
                      </a:cubicBezTo>
                      <a:cubicBezTo>
                        <a:pt x="7556" y="559"/>
                        <a:pt x="6572" y="1"/>
                        <a:pt x="5811"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7;p36">
                  <a:extLst>
                    <a:ext uri="{FF2B5EF4-FFF2-40B4-BE49-F238E27FC236}">
                      <a16:creationId xmlns:a16="http://schemas.microsoft.com/office/drawing/2014/main" id="{7143411D-767E-9C65-23A6-6F9D322F3F45}"/>
                    </a:ext>
                  </a:extLst>
                </p:cNvPr>
                <p:cNvSpPr/>
                <p:nvPr/>
              </p:nvSpPr>
              <p:spPr>
                <a:xfrm>
                  <a:off x="2091725" y="4866050"/>
                  <a:ext cx="24500" cy="36725"/>
                </a:xfrm>
                <a:custGeom>
                  <a:avLst/>
                  <a:gdLst/>
                  <a:ahLst/>
                  <a:cxnLst/>
                  <a:rect l="l" t="t" r="r" b="b"/>
                  <a:pathLst>
                    <a:path w="980" h="1469" extrusionOk="0">
                      <a:moveTo>
                        <a:pt x="980" y="1"/>
                      </a:moveTo>
                      <a:cubicBezTo>
                        <a:pt x="979" y="1"/>
                        <a:pt x="360" y="458"/>
                        <a:pt x="1" y="1469"/>
                      </a:cubicBezTo>
                      <a:lnTo>
                        <a:pt x="9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8;p36">
                  <a:extLst>
                    <a:ext uri="{FF2B5EF4-FFF2-40B4-BE49-F238E27FC236}">
                      <a16:creationId xmlns:a16="http://schemas.microsoft.com/office/drawing/2014/main" id="{6ECE0925-1B3D-5BE0-DF21-21A3DC145C74}"/>
                    </a:ext>
                  </a:extLst>
                </p:cNvPr>
                <p:cNvSpPr/>
                <p:nvPr/>
              </p:nvSpPr>
              <p:spPr>
                <a:xfrm>
                  <a:off x="2091725" y="4866050"/>
                  <a:ext cx="24500" cy="36725"/>
                </a:xfrm>
                <a:custGeom>
                  <a:avLst/>
                  <a:gdLst/>
                  <a:ahLst/>
                  <a:cxnLst/>
                  <a:rect l="l" t="t" r="r" b="b"/>
                  <a:pathLst>
                    <a:path w="980" h="1469" fill="none" extrusionOk="0">
                      <a:moveTo>
                        <a:pt x="980" y="1"/>
                      </a:moveTo>
                      <a:cubicBezTo>
                        <a:pt x="980" y="1"/>
                        <a:pt x="360" y="457"/>
                        <a:pt x="1" y="1469"/>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89;p36">
                  <a:extLst>
                    <a:ext uri="{FF2B5EF4-FFF2-40B4-BE49-F238E27FC236}">
                      <a16:creationId xmlns:a16="http://schemas.microsoft.com/office/drawing/2014/main" id="{211FA3B8-40F2-61C3-0C5E-86F1331A3020}"/>
                    </a:ext>
                  </a:extLst>
                </p:cNvPr>
                <p:cNvSpPr/>
                <p:nvPr/>
              </p:nvSpPr>
              <p:spPr>
                <a:xfrm>
                  <a:off x="2078700" y="4930475"/>
                  <a:ext cx="3275" cy="17975"/>
                </a:xfrm>
                <a:custGeom>
                  <a:avLst/>
                  <a:gdLst/>
                  <a:ahLst/>
                  <a:cxnLst/>
                  <a:rect l="l" t="t" r="r" b="b"/>
                  <a:pathLst>
                    <a:path w="131" h="719" extrusionOk="0">
                      <a:moveTo>
                        <a:pt x="131" y="1"/>
                      </a:moveTo>
                      <a:cubicBezTo>
                        <a:pt x="130" y="1"/>
                        <a:pt x="0" y="197"/>
                        <a:pt x="0" y="718"/>
                      </a:cubicBezTo>
                      <a:lnTo>
                        <a:pt x="1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90;p36">
                  <a:extLst>
                    <a:ext uri="{FF2B5EF4-FFF2-40B4-BE49-F238E27FC236}">
                      <a16:creationId xmlns:a16="http://schemas.microsoft.com/office/drawing/2014/main" id="{7F17A093-8A1A-66CB-2ED6-F670FEDFE440}"/>
                    </a:ext>
                  </a:extLst>
                </p:cNvPr>
                <p:cNvSpPr/>
                <p:nvPr/>
              </p:nvSpPr>
              <p:spPr>
                <a:xfrm>
                  <a:off x="2078700" y="4930475"/>
                  <a:ext cx="3275" cy="17975"/>
                </a:xfrm>
                <a:custGeom>
                  <a:avLst/>
                  <a:gdLst/>
                  <a:ahLst/>
                  <a:cxnLst/>
                  <a:rect l="l" t="t" r="r" b="b"/>
                  <a:pathLst>
                    <a:path w="131" h="719" fill="none" extrusionOk="0">
                      <a:moveTo>
                        <a:pt x="131" y="1"/>
                      </a:moveTo>
                      <a:cubicBezTo>
                        <a:pt x="131" y="1"/>
                        <a:pt x="0" y="196"/>
                        <a:pt x="0" y="718"/>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91;p36">
                  <a:extLst>
                    <a:ext uri="{FF2B5EF4-FFF2-40B4-BE49-F238E27FC236}">
                      <a16:creationId xmlns:a16="http://schemas.microsoft.com/office/drawing/2014/main" id="{B9E4601D-5ACF-9237-B362-3E68392FCBD2}"/>
                    </a:ext>
                  </a:extLst>
                </p:cNvPr>
                <p:cNvSpPr/>
                <p:nvPr/>
              </p:nvSpPr>
              <p:spPr>
                <a:xfrm>
                  <a:off x="2048525" y="4913350"/>
                  <a:ext cx="14700" cy="45700"/>
                </a:xfrm>
                <a:custGeom>
                  <a:avLst/>
                  <a:gdLst/>
                  <a:ahLst/>
                  <a:cxnLst/>
                  <a:rect l="l" t="t" r="r" b="b"/>
                  <a:pathLst>
                    <a:path w="588" h="1828" fill="none" extrusionOk="0">
                      <a:moveTo>
                        <a:pt x="587" y="1827"/>
                      </a:moveTo>
                      <a:lnTo>
                        <a:pt x="0"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2;p36">
                  <a:extLst>
                    <a:ext uri="{FF2B5EF4-FFF2-40B4-BE49-F238E27FC236}">
                      <a16:creationId xmlns:a16="http://schemas.microsoft.com/office/drawing/2014/main" id="{BEC84F3D-7887-26BD-BED0-61DBB6575D17}"/>
                    </a:ext>
                  </a:extLst>
                </p:cNvPr>
                <p:cNvSpPr/>
                <p:nvPr/>
              </p:nvSpPr>
              <p:spPr>
                <a:xfrm>
                  <a:off x="2028125" y="4939450"/>
                  <a:ext cx="35100" cy="19600"/>
                </a:xfrm>
                <a:custGeom>
                  <a:avLst/>
                  <a:gdLst/>
                  <a:ahLst/>
                  <a:cxnLst/>
                  <a:rect l="l" t="t" r="r" b="b"/>
                  <a:pathLst>
                    <a:path w="1404" h="784" fill="none" extrusionOk="0">
                      <a:moveTo>
                        <a:pt x="1403" y="783"/>
                      </a:moveTo>
                      <a:lnTo>
                        <a:pt x="1"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93;p36">
                  <a:extLst>
                    <a:ext uri="{FF2B5EF4-FFF2-40B4-BE49-F238E27FC236}">
                      <a16:creationId xmlns:a16="http://schemas.microsoft.com/office/drawing/2014/main" id="{510F98B8-D1A6-AF87-5C4A-9F9F27598C31}"/>
                    </a:ext>
                  </a:extLst>
                </p:cNvPr>
                <p:cNvSpPr/>
                <p:nvPr/>
              </p:nvSpPr>
              <p:spPr>
                <a:xfrm>
                  <a:off x="1956375" y="5064225"/>
                  <a:ext cx="84825" cy="23675"/>
                </a:xfrm>
                <a:custGeom>
                  <a:avLst/>
                  <a:gdLst/>
                  <a:ahLst/>
                  <a:cxnLst/>
                  <a:rect l="l" t="t" r="r" b="b"/>
                  <a:pathLst>
                    <a:path w="3393" h="947" extrusionOk="0">
                      <a:moveTo>
                        <a:pt x="3393" y="0"/>
                      </a:moveTo>
                      <a:cubicBezTo>
                        <a:pt x="2936" y="392"/>
                        <a:pt x="2316" y="718"/>
                        <a:pt x="1696" y="751"/>
                      </a:cubicBezTo>
                      <a:cubicBezTo>
                        <a:pt x="1627" y="758"/>
                        <a:pt x="1558" y="762"/>
                        <a:pt x="1488" y="762"/>
                      </a:cubicBezTo>
                      <a:cubicBezTo>
                        <a:pt x="1264" y="762"/>
                        <a:pt x="1040" y="720"/>
                        <a:pt x="816" y="620"/>
                      </a:cubicBezTo>
                      <a:cubicBezTo>
                        <a:pt x="685" y="588"/>
                        <a:pt x="555" y="522"/>
                        <a:pt x="391" y="424"/>
                      </a:cubicBezTo>
                      <a:cubicBezTo>
                        <a:pt x="228" y="359"/>
                        <a:pt x="98" y="261"/>
                        <a:pt x="0" y="196"/>
                      </a:cubicBezTo>
                      <a:lnTo>
                        <a:pt x="0" y="196"/>
                      </a:lnTo>
                      <a:cubicBezTo>
                        <a:pt x="131" y="294"/>
                        <a:pt x="228" y="392"/>
                        <a:pt x="359" y="522"/>
                      </a:cubicBezTo>
                      <a:cubicBezTo>
                        <a:pt x="489" y="588"/>
                        <a:pt x="587" y="718"/>
                        <a:pt x="783" y="751"/>
                      </a:cubicBezTo>
                      <a:cubicBezTo>
                        <a:pt x="1044" y="914"/>
                        <a:pt x="1435" y="946"/>
                        <a:pt x="1762" y="946"/>
                      </a:cubicBezTo>
                      <a:cubicBezTo>
                        <a:pt x="2088" y="946"/>
                        <a:pt x="2414" y="848"/>
                        <a:pt x="2675" y="685"/>
                      </a:cubicBezTo>
                      <a:cubicBezTo>
                        <a:pt x="2968" y="490"/>
                        <a:pt x="3229" y="261"/>
                        <a:pt x="3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94;p36">
                  <a:extLst>
                    <a:ext uri="{FF2B5EF4-FFF2-40B4-BE49-F238E27FC236}">
                      <a16:creationId xmlns:a16="http://schemas.microsoft.com/office/drawing/2014/main" id="{32C67113-EAF3-F60F-5630-9F96EB17CE16}"/>
                    </a:ext>
                  </a:extLst>
                </p:cNvPr>
                <p:cNvSpPr/>
                <p:nvPr/>
              </p:nvSpPr>
              <p:spPr>
                <a:xfrm>
                  <a:off x="2100700" y="4669050"/>
                  <a:ext cx="320525" cy="347825"/>
                </a:xfrm>
                <a:custGeom>
                  <a:avLst/>
                  <a:gdLst/>
                  <a:ahLst/>
                  <a:cxnLst/>
                  <a:rect l="l" t="t" r="r" b="b"/>
                  <a:pathLst>
                    <a:path w="12821" h="13913" extrusionOk="0">
                      <a:moveTo>
                        <a:pt x="10841" y="1"/>
                      </a:moveTo>
                      <a:cubicBezTo>
                        <a:pt x="10009" y="1"/>
                        <a:pt x="9116" y="973"/>
                        <a:pt x="9428" y="2303"/>
                      </a:cubicBezTo>
                      <a:cubicBezTo>
                        <a:pt x="9917" y="4293"/>
                        <a:pt x="9885" y="7750"/>
                        <a:pt x="8743" y="9283"/>
                      </a:cubicBezTo>
                      <a:cubicBezTo>
                        <a:pt x="8005" y="10256"/>
                        <a:pt x="7089" y="10597"/>
                        <a:pt x="6170" y="10597"/>
                      </a:cubicBezTo>
                      <a:cubicBezTo>
                        <a:pt x="4530" y="10597"/>
                        <a:pt x="2876" y="9512"/>
                        <a:pt x="2186" y="8990"/>
                      </a:cubicBezTo>
                      <a:cubicBezTo>
                        <a:pt x="1992" y="8834"/>
                        <a:pt x="1762" y="8760"/>
                        <a:pt x="1539" y="8760"/>
                      </a:cubicBezTo>
                      <a:cubicBezTo>
                        <a:pt x="1389" y="8760"/>
                        <a:pt x="1241" y="8794"/>
                        <a:pt x="1110" y="8859"/>
                      </a:cubicBezTo>
                      <a:cubicBezTo>
                        <a:pt x="718" y="9055"/>
                        <a:pt x="392" y="9381"/>
                        <a:pt x="229" y="9838"/>
                      </a:cubicBezTo>
                      <a:cubicBezTo>
                        <a:pt x="1" y="10458"/>
                        <a:pt x="131" y="11143"/>
                        <a:pt x="621" y="11632"/>
                      </a:cubicBezTo>
                      <a:cubicBezTo>
                        <a:pt x="1306" y="12252"/>
                        <a:pt x="3165" y="13589"/>
                        <a:pt x="5677" y="13883"/>
                      </a:cubicBezTo>
                      <a:cubicBezTo>
                        <a:pt x="5892" y="13902"/>
                        <a:pt x="6108" y="13913"/>
                        <a:pt x="6322" y="13913"/>
                      </a:cubicBezTo>
                      <a:cubicBezTo>
                        <a:pt x="7887" y="13913"/>
                        <a:pt x="9385" y="13368"/>
                        <a:pt x="10504" y="11991"/>
                      </a:cubicBezTo>
                      <a:cubicBezTo>
                        <a:pt x="12657" y="9479"/>
                        <a:pt x="12820" y="4586"/>
                        <a:pt x="11972" y="1063"/>
                      </a:cubicBezTo>
                      <a:cubicBezTo>
                        <a:pt x="11771" y="317"/>
                        <a:pt x="11316" y="1"/>
                        <a:pt x="10841"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95;p36">
                  <a:extLst>
                    <a:ext uri="{FF2B5EF4-FFF2-40B4-BE49-F238E27FC236}">
                      <a16:creationId xmlns:a16="http://schemas.microsoft.com/office/drawing/2014/main" id="{6248574D-154E-107B-1CDB-1FE5D18C2112}"/>
                    </a:ext>
                  </a:extLst>
                </p:cNvPr>
                <p:cNvSpPr/>
                <p:nvPr/>
              </p:nvSpPr>
              <p:spPr>
                <a:xfrm>
                  <a:off x="2870250" y="3859975"/>
                  <a:ext cx="565825" cy="129000"/>
                </a:xfrm>
                <a:custGeom>
                  <a:avLst/>
                  <a:gdLst/>
                  <a:ahLst/>
                  <a:cxnLst/>
                  <a:rect l="l" t="t" r="r" b="b"/>
                  <a:pathLst>
                    <a:path w="22633" h="5160" extrusionOk="0">
                      <a:moveTo>
                        <a:pt x="20585" y="0"/>
                      </a:moveTo>
                      <a:cubicBezTo>
                        <a:pt x="20454" y="0"/>
                        <a:pt x="20316" y="18"/>
                        <a:pt x="20171" y="56"/>
                      </a:cubicBezTo>
                      <a:cubicBezTo>
                        <a:pt x="14574" y="1494"/>
                        <a:pt x="8890" y="2186"/>
                        <a:pt x="3121" y="2186"/>
                      </a:cubicBezTo>
                      <a:cubicBezTo>
                        <a:pt x="2737" y="2186"/>
                        <a:pt x="2353" y="2182"/>
                        <a:pt x="1969" y="2176"/>
                      </a:cubicBezTo>
                      <a:cubicBezTo>
                        <a:pt x="1949" y="2176"/>
                        <a:pt x="1928" y="2175"/>
                        <a:pt x="1908" y="2175"/>
                      </a:cubicBezTo>
                      <a:cubicBezTo>
                        <a:pt x="43" y="2175"/>
                        <a:pt x="0" y="5145"/>
                        <a:pt x="1936" y="5145"/>
                      </a:cubicBezTo>
                      <a:cubicBezTo>
                        <a:pt x="2411" y="5154"/>
                        <a:pt x="2885" y="5159"/>
                        <a:pt x="3359" y="5159"/>
                      </a:cubicBezTo>
                      <a:cubicBezTo>
                        <a:pt x="9273" y="5159"/>
                        <a:pt x="15151" y="4406"/>
                        <a:pt x="20889" y="2927"/>
                      </a:cubicBezTo>
                      <a:cubicBezTo>
                        <a:pt x="22633" y="2475"/>
                        <a:pt x="22131" y="0"/>
                        <a:pt x="2058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6;p36">
                  <a:extLst>
                    <a:ext uri="{FF2B5EF4-FFF2-40B4-BE49-F238E27FC236}">
                      <a16:creationId xmlns:a16="http://schemas.microsoft.com/office/drawing/2014/main" id="{A0C5D5F8-94AD-17EE-C04B-469FFA331415}"/>
                    </a:ext>
                  </a:extLst>
                </p:cNvPr>
                <p:cNvSpPr/>
                <p:nvPr/>
              </p:nvSpPr>
              <p:spPr>
                <a:xfrm>
                  <a:off x="3291325" y="3770575"/>
                  <a:ext cx="389850" cy="248725"/>
                </a:xfrm>
                <a:custGeom>
                  <a:avLst/>
                  <a:gdLst/>
                  <a:ahLst/>
                  <a:cxnLst/>
                  <a:rect l="l" t="t" r="r" b="b"/>
                  <a:pathLst>
                    <a:path w="15594" h="9949" extrusionOk="0">
                      <a:moveTo>
                        <a:pt x="13393" y="0"/>
                      </a:moveTo>
                      <a:cubicBezTo>
                        <a:pt x="11472" y="0"/>
                        <a:pt x="7960" y="1577"/>
                        <a:pt x="7960" y="1577"/>
                      </a:cubicBezTo>
                      <a:cubicBezTo>
                        <a:pt x="7960" y="1577"/>
                        <a:pt x="6946" y="696"/>
                        <a:pt x="5596" y="696"/>
                      </a:cubicBezTo>
                      <a:cubicBezTo>
                        <a:pt x="4536" y="696"/>
                        <a:pt x="3269" y="1239"/>
                        <a:pt x="2121" y="3175"/>
                      </a:cubicBezTo>
                      <a:cubicBezTo>
                        <a:pt x="2121" y="3175"/>
                        <a:pt x="1684" y="2920"/>
                        <a:pt x="1249" y="2920"/>
                      </a:cubicBezTo>
                      <a:cubicBezTo>
                        <a:pt x="923" y="2920"/>
                        <a:pt x="597" y="3064"/>
                        <a:pt x="457" y="3567"/>
                      </a:cubicBezTo>
                      <a:cubicBezTo>
                        <a:pt x="327" y="4023"/>
                        <a:pt x="1" y="6470"/>
                        <a:pt x="914" y="8101"/>
                      </a:cubicBezTo>
                      <a:cubicBezTo>
                        <a:pt x="1208" y="8662"/>
                        <a:pt x="1808" y="8961"/>
                        <a:pt x="2428" y="8961"/>
                      </a:cubicBezTo>
                      <a:cubicBezTo>
                        <a:pt x="2565" y="8961"/>
                        <a:pt x="2703" y="8946"/>
                        <a:pt x="2839" y="8916"/>
                      </a:cubicBezTo>
                      <a:lnTo>
                        <a:pt x="3393" y="8753"/>
                      </a:lnTo>
                      <a:cubicBezTo>
                        <a:pt x="3393" y="8753"/>
                        <a:pt x="3982" y="9886"/>
                        <a:pt x="5255" y="9886"/>
                      </a:cubicBezTo>
                      <a:cubicBezTo>
                        <a:pt x="5509" y="9886"/>
                        <a:pt x="5791" y="9841"/>
                        <a:pt x="6101" y="9732"/>
                      </a:cubicBezTo>
                      <a:cubicBezTo>
                        <a:pt x="6101" y="9732"/>
                        <a:pt x="6906" y="9949"/>
                        <a:pt x="7802" y="9949"/>
                      </a:cubicBezTo>
                      <a:cubicBezTo>
                        <a:pt x="9077" y="9949"/>
                        <a:pt x="10534" y="9510"/>
                        <a:pt x="10113" y="7383"/>
                      </a:cubicBezTo>
                      <a:cubicBezTo>
                        <a:pt x="10341" y="7285"/>
                        <a:pt x="10765" y="7025"/>
                        <a:pt x="11059" y="6568"/>
                      </a:cubicBezTo>
                      <a:cubicBezTo>
                        <a:pt x="11157" y="6437"/>
                        <a:pt x="11646" y="5589"/>
                        <a:pt x="11189" y="4806"/>
                      </a:cubicBezTo>
                      <a:cubicBezTo>
                        <a:pt x="10979" y="4281"/>
                        <a:pt x="10409" y="3967"/>
                        <a:pt x="9752" y="3967"/>
                      </a:cubicBezTo>
                      <a:cubicBezTo>
                        <a:pt x="9594" y="3967"/>
                        <a:pt x="9430" y="3985"/>
                        <a:pt x="9265" y="4023"/>
                      </a:cubicBezTo>
                      <a:cubicBezTo>
                        <a:pt x="9265" y="4023"/>
                        <a:pt x="15593" y="2262"/>
                        <a:pt x="14517" y="435"/>
                      </a:cubicBezTo>
                      <a:cubicBezTo>
                        <a:pt x="14339" y="123"/>
                        <a:pt x="13928" y="0"/>
                        <a:pt x="13393"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7;p36">
                  <a:extLst>
                    <a:ext uri="{FF2B5EF4-FFF2-40B4-BE49-F238E27FC236}">
                      <a16:creationId xmlns:a16="http://schemas.microsoft.com/office/drawing/2014/main" id="{10FF5D6D-B9BC-9290-0CDD-F693D5DB0BFF}"/>
                    </a:ext>
                  </a:extLst>
                </p:cNvPr>
                <p:cNvSpPr/>
                <p:nvPr/>
              </p:nvSpPr>
              <p:spPr>
                <a:xfrm>
                  <a:off x="3448725" y="3870325"/>
                  <a:ext cx="97075" cy="91500"/>
                </a:xfrm>
                <a:custGeom>
                  <a:avLst/>
                  <a:gdLst/>
                  <a:ahLst/>
                  <a:cxnLst/>
                  <a:rect l="l" t="t" r="r" b="b"/>
                  <a:pathLst>
                    <a:path w="3883" h="3660" extrusionOk="0">
                      <a:moveTo>
                        <a:pt x="3425" y="1"/>
                      </a:moveTo>
                      <a:cubicBezTo>
                        <a:pt x="2512" y="33"/>
                        <a:pt x="1338" y="197"/>
                        <a:pt x="555" y="719"/>
                      </a:cubicBezTo>
                      <a:cubicBezTo>
                        <a:pt x="33" y="1110"/>
                        <a:pt x="0" y="1762"/>
                        <a:pt x="164" y="2350"/>
                      </a:cubicBezTo>
                      <a:cubicBezTo>
                        <a:pt x="294" y="2839"/>
                        <a:pt x="620" y="3230"/>
                        <a:pt x="1044" y="3426"/>
                      </a:cubicBezTo>
                      <a:cubicBezTo>
                        <a:pt x="1422" y="3594"/>
                        <a:pt x="1835" y="3660"/>
                        <a:pt x="2254" y="3660"/>
                      </a:cubicBezTo>
                      <a:cubicBezTo>
                        <a:pt x="2812" y="3660"/>
                        <a:pt x="3379" y="3542"/>
                        <a:pt x="3882" y="3393"/>
                      </a:cubicBezTo>
                      <a:lnTo>
                        <a:pt x="34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8;p36">
                  <a:extLst>
                    <a:ext uri="{FF2B5EF4-FFF2-40B4-BE49-F238E27FC236}">
                      <a16:creationId xmlns:a16="http://schemas.microsoft.com/office/drawing/2014/main" id="{8DF4A40D-88B1-1C81-CDED-AE974DAF6878}"/>
                    </a:ext>
                  </a:extLst>
                </p:cNvPr>
                <p:cNvSpPr/>
                <p:nvPr/>
              </p:nvSpPr>
              <p:spPr>
                <a:xfrm>
                  <a:off x="3448725" y="3870325"/>
                  <a:ext cx="97075" cy="95450"/>
                </a:xfrm>
                <a:custGeom>
                  <a:avLst/>
                  <a:gdLst/>
                  <a:ahLst/>
                  <a:cxnLst/>
                  <a:rect l="l" t="t" r="r" b="b"/>
                  <a:pathLst>
                    <a:path w="3883" h="3818" fill="none" extrusionOk="0">
                      <a:moveTo>
                        <a:pt x="3882" y="3393"/>
                      </a:moveTo>
                      <a:cubicBezTo>
                        <a:pt x="3001" y="3654"/>
                        <a:pt x="1925" y="3817"/>
                        <a:pt x="1044" y="3426"/>
                      </a:cubicBezTo>
                      <a:cubicBezTo>
                        <a:pt x="620" y="3230"/>
                        <a:pt x="294" y="2839"/>
                        <a:pt x="164" y="2350"/>
                      </a:cubicBezTo>
                      <a:cubicBezTo>
                        <a:pt x="0" y="1762"/>
                        <a:pt x="33" y="1110"/>
                        <a:pt x="555" y="719"/>
                      </a:cubicBezTo>
                      <a:cubicBezTo>
                        <a:pt x="1338" y="197"/>
                        <a:pt x="2512" y="33"/>
                        <a:pt x="3425" y="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99;p36">
                  <a:extLst>
                    <a:ext uri="{FF2B5EF4-FFF2-40B4-BE49-F238E27FC236}">
                      <a16:creationId xmlns:a16="http://schemas.microsoft.com/office/drawing/2014/main" id="{5B49BAE2-3590-8D79-A9AA-D36122744946}"/>
                    </a:ext>
                  </a:extLst>
                </p:cNvPr>
                <p:cNvSpPr/>
                <p:nvPr/>
              </p:nvSpPr>
              <p:spPr>
                <a:xfrm>
                  <a:off x="3429150" y="3945350"/>
                  <a:ext cx="31825" cy="69350"/>
                </a:xfrm>
                <a:custGeom>
                  <a:avLst/>
                  <a:gdLst/>
                  <a:ahLst/>
                  <a:cxnLst/>
                  <a:rect l="l" t="t" r="r" b="b"/>
                  <a:pathLst>
                    <a:path w="1273" h="2774" extrusionOk="0">
                      <a:moveTo>
                        <a:pt x="1273" y="1"/>
                      </a:moveTo>
                      <a:cubicBezTo>
                        <a:pt x="1240" y="66"/>
                        <a:pt x="327" y="294"/>
                        <a:pt x="131" y="1077"/>
                      </a:cubicBezTo>
                      <a:cubicBezTo>
                        <a:pt x="1" y="1534"/>
                        <a:pt x="131" y="1860"/>
                        <a:pt x="164" y="1958"/>
                      </a:cubicBezTo>
                      <a:cubicBezTo>
                        <a:pt x="327" y="2415"/>
                        <a:pt x="686" y="2708"/>
                        <a:pt x="816" y="2774"/>
                      </a:cubicBezTo>
                      <a:lnTo>
                        <a:pt x="1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00;p36">
                  <a:extLst>
                    <a:ext uri="{FF2B5EF4-FFF2-40B4-BE49-F238E27FC236}">
                      <a16:creationId xmlns:a16="http://schemas.microsoft.com/office/drawing/2014/main" id="{C441CA4A-C35A-6B42-40EC-149844F97277}"/>
                    </a:ext>
                  </a:extLst>
                </p:cNvPr>
                <p:cNvSpPr/>
                <p:nvPr/>
              </p:nvSpPr>
              <p:spPr>
                <a:xfrm>
                  <a:off x="3429150" y="3945350"/>
                  <a:ext cx="31825" cy="69350"/>
                </a:xfrm>
                <a:custGeom>
                  <a:avLst/>
                  <a:gdLst/>
                  <a:ahLst/>
                  <a:cxnLst/>
                  <a:rect l="l" t="t" r="r" b="b"/>
                  <a:pathLst>
                    <a:path w="1273" h="2774" fill="none" extrusionOk="0">
                      <a:moveTo>
                        <a:pt x="816" y="2774"/>
                      </a:moveTo>
                      <a:cubicBezTo>
                        <a:pt x="686" y="2708"/>
                        <a:pt x="327" y="2415"/>
                        <a:pt x="164" y="1958"/>
                      </a:cubicBezTo>
                      <a:cubicBezTo>
                        <a:pt x="131" y="1860"/>
                        <a:pt x="1" y="1534"/>
                        <a:pt x="131" y="1077"/>
                      </a:cubicBezTo>
                      <a:cubicBezTo>
                        <a:pt x="327" y="294"/>
                        <a:pt x="1240" y="66"/>
                        <a:pt x="1273" y="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1;p36">
                  <a:extLst>
                    <a:ext uri="{FF2B5EF4-FFF2-40B4-BE49-F238E27FC236}">
                      <a16:creationId xmlns:a16="http://schemas.microsoft.com/office/drawing/2014/main" id="{AE1A3E37-83E9-6A49-660E-C0CD427AE61F}"/>
                    </a:ext>
                  </a:extLst>
                </p:cNvPr>
                <p:cNvSpPr/>
                <p:nvPr/>
              </p:nvSpPr>
              <p:spPr>
                <a:xfrm>
                  <a:off x="3394900" y="3810000"/>
                  <a:ext cx="146825" cy="126375"/>
                </a:xfrm>
                <a:custGeom>
                  <a:avLst/>
                  <a:gdLst/>
                  <a:ahLst/>
                  <a:cxnLst/>
                  <a:rect l="l" t="t" r="r" b="b"/>
                  <a:pathLst>
                    <a:path w="5873" h="5055" extrusionOk="0">
                      <a:moveTo>
                        <a:pt x="1655" y="2845"/>
                      </a:moveTo>
                      <a:lnTo>
                        <a:pt x="0" y="4991"/>
                      </a:lnTo>
                      <a:cubicBezTo>
                        <a:pt x="1424" y="4509"/>
                        <a:pt x="1665" y="3504"/>
                        <a:pt x="1655" y="2845"/>
                      </a:cubicBezTo>
                      <a:close/>
                      <a:moveTo>
                        <a:pt x="3850" y="0"/>
                      </a:moveTo>
                      <a:lnTo>
                        <a:pt x="1779" y="2685"/>
                      </a:lnTo>
                      <a:lnTo>
                        <a:pt x="1779" y="2685"/>
                      </a:lnTo>
                      <a:cubicBezTo>
                        <a:pt x="1704" y="2525"/>
                        <a:pt x="1633" y="2369"/>
                        <a:pt x="1566" y="2218"/>
                      </a:cubicBezTo>
                      <a:lnTo>
                        <a:pt x="1566" y="2218"/>
                      </a:lnTo>
                      <a:cubicBezTo>
                        <a:pt x="1566" y="2218"/>
                        <a:pt x="1650" y="2478"/>
                        <a:pt x="1655" y="2845"/>
                      </a:cubicBezTo>
                      <a:lnTo>
                        <a:pt x="1655" y="2845"/>
                      </a:lnTo>
                      <a:lnTo>
                        <a:pt x="1779" y="2685"/>
                      </a:lnTo>
                      <a:lnTo>
                        <a:pt x="1779" y="2685"/>
                      </a:lnTo>
                      <a:cubicBezTo>
                        <a:pt x="2311" y="3808"/>
                        <a:pt x="3060" y="5055"/>
                        <a:pt x="3985" y="5055"/>
                      </a:cubicBezTo>
                      <a:cubicBezTo>
                        <a:pt x="4152" y="5055"/>
                        <a:pt x="4324" y="5014"/>
                        <a:pt x="4502" y="4926"/>
                      </a:cubicBezTo>
                      <a:cubicBezTo>
                        <a:pt x="5872" y="4273"/>
                        <a:pt x="5089" y="2479"/>
                        <a:pt x="4633" y="1468"/>
                      </a:cubicBezTo>
                      <a:cubicBezTo>
                        <a:pt x="4437" y="979"/>
                        <a:pt x="4143" y="489"/>
                        <a:pt x="3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2;p36">
                  <a:extLst>
                    <a:ext uri="{FF2B5EF4-FFF2-40B4-BE49-F238E27FC236}">
                      <a16:creationId xmlns:a16="http://schemas.microsoft.com/office/drawing/2014/main" id="{81ACC615-E932-2218-2DA9-61D2B0BE6EE4}"/>
                    </a:ext>
                  </a:extLst>
                </p:cNvPr>
                <p:cNvSpPr/>
                <p:nvPr/>
              </p:nvSpPr>
              <p:spPr>
                <a:xfrm>
                  <a:off x="3394900" y="3810000"/>
                  <a:ext cx="146825" cy="139450"/>
                </a:xfrm>
                <a:custGeom>
                  <a:avLst/>
                  <a:gdLst/>
                  <a:ahLst/>
                  <a:cxnLst/>
                  <a:rect l="l" t="t" r="r" b="b"/>
                  <a:pathLst>
                    <a:path w="5873" h="5578" fill="none" extrusionOk="0">
                      <a:moveTo>
                        <a:pt x="3850" y="0"/>
                      </a:moveTo>
                      <a:cubicBezTo>
                        <a:pt x="4143" y="489"/>
                        <a:pt x="4437" y="979"/>
                        <a:pt x="4633" y="1468"/>
                      </a:cubicBezTo>
                      <a:cubicBezTo>
                        <a:pt x="5089" y="2479"/>
                        <a:pt x="5872" y="4273"/>
                        <a:pt x="4502" y="4926"/>
                      </a:cubicBezTo>
                      <a:cubicBezTo>
                        <a:pt x="3197" y="5578"/>
                        <a:pt x="2186" y="3621"/>
                        <a:pt x="1566" y="2218"/>
                      </a:cubicBezTo>
                      <a:cubicBezTo>
                        <a:pt x="1566" y="2218"/>
                        <a:pt x="2219" y="4241"/>
                        <a:pt x="0" y="499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3;p36">
                  <a:extLst>
                    <a:ext uri="{FF2B5EF4-FFF2-40B4-BE49-F238E27FC236}">
                      <a16:creationId xmlns:a16="http://schemas.microsoft.com/office/drawing/2014/main" id="{09DD7306-CDD7-7956-33A1-50B7B5440464}"/>
                    </a:ext>
                  </a:extLst>
                </p:cNvPr>
                <p:cNvSpPr/>
                <p:nvPr/>
              </p:nvSpPr>
              <p:spPr>
                <a:xfrm>
                  <a:off x="3355750" y="3957600"/>
                  <a:ext cx="21225" cy="31825"/>
                </a:xfrm>
                <a:custGeom>
                  <a:avLst/>
                  <a:gdLst/>
                  <a:ahLst/>
                  <a:cxnLst/>
                  <a:rect l="l" t="t" r="r" b="b"/>
                  <a:pathLst>
                    <a:path w="849" h="1273" extrusionOk="0">
                      <a:moveTo>
                        <a:pt x="1" y="0"/>
                      </a:moveTo>
                      <a:lnTo>
                        <a:pt x="1" y="0"/>
                      </a:lnTo>
                      <a:cubicBezTo>
                        <a:pt x="360" y="1142"/>
                        <a:pt x="849" y="1272"/>
                        <a:pt x="849" y="127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4;p36">
                  <a:extLst>
                    <a:ext uri="{FF2B5EF4-FFF2-40B4-BE49-F238E27FC236}">
                      <a16:creationId xmlns:a16="http://schemas.microsoft.com/office/drawing/2014/main" id="{0D720A0B-4CF2-36E1-8069-C4B2B0941558}"/>
                    </a:ext>
                  </a:extLst>
                </p:cNvPr>
                <p:cNvSpPr/>
                <p:nvPr/>
              </p:nvSpPr>
              <p:spPr>
                <a:xfrm>
                  <a:off x="3355750" y="3957600"/>
                  <a:ext cx="21225" cy="31825"/>
                </a:xfrm>
                <a:custGeom>
                  <a:avLst/>
                  <a:gdLst/>
                  <a:ahLst/>
                  <a:cxnLst/>
                  <a:rect l="l" t="t" r="r" b="b"/>
                  <a:pathLst>
                    <a:path w="849" h="1273" fill="none" extrusionOk="0">
                      <a:moveTo>
                        <a:pt x="849" y="1272"/>
                      </a:moveTo>
                      <a:cubicBezTo>
                        <a:pt x="849" y="1272"/>
                        <a:pt x="360" y="1142"/>
                        <a:pt x="1"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5;p36">
                  <a:extLst>
                    <a:ext uri="{FF2B5EF4-FFF2-40B4-BE49-F238E27FC236}">
                      <a16:creationId xmlns:a16="http://schemas.microsoft.com/office/drawing/2014/main" id="{560A0FE7-A516-E994-670A-5782DF405DB7}"/>
                    </a:ext>
                  </a:extLst>
                </p:cNvPr>
                <p:cNvSpPr/>
                <p:nvPr/>
              </p:nvSpPr>
              <p:spPr>
                <a:xfrm>
                  <a:off x="3333750" y="3849950"/>
                  <a:ext cx="12250" cy="49775"/>
                </a:xfrm>
                <a:custGeom>
                  <a:avLst/>
                  <a:gdLst/>
                  <a:ahLst/>
                  <a:cxnLst/>
                  <a:rect l="l" t="t" r="r" b="b"/>
                  <a:pathLst>
                    <a:path w="490" h="1991" extrusionOk="0">
                      <a:moveTo>
                        <a:pt x="489" y="0"/>
                      </a:moveTo>
                      <a:cubicBezTo>
                        <a:pt x="0" y="1175"/>
                        <a:pt x="228" y="1990"/>
                        <a:pt x="228" y="1990"/>
                      </a:cubicBezTo>
                      <a:lnTo>
                        <a:pt x="4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06;p36">
                  <a:extLst>
                    <a:ext uri="{FF2B5EF4-FFF2-40B4-BE49-F238E27FC236}">
                      <a16:creationId xmlns:a16="http://schemas.microsoft.com/office/drawing/2014/main" id="{48F5902C-67EB-A215-98CC-400DD0B892AD}"/>
                    </a:ext>
                  </a:extLst>
                </p:cNvPr>
                <p:cNvSpPr/>
                <p:nvPr/>
              </p:nvSpPr>
              <p:spPr>
                <a:xfrm>
                  <a:off x="3333750" y="3849950"/>
                  <a:ext cx="12250" cy="49775"/>
                </a:xfrm>
                <a:custGeom>
                  <a:avLst/>
                  <a:gdLst/>
                  <a:ahLst/>
                  <a:cxnLst/>
                  <a:rect l="l" t="t" r="r" b="b"/>
                  <a:pathLst>
                    <a:path w="490" h="1991" fill="none" extrusionOk="0">
                      <a:moveTo>
                        <a:pt x="228" y="1990"/>
                      </a:moveTo>
                      <a:cubicBezTo>
                        <a:pt x="228" y="1990"/>
                        <a:pt x="0" y="1175"/>
                        <a:pt x="489"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07;p36">
                  <a:extLst>
                    <a:ext uri="{FF2B5EF4-FFF2-40B4-BE49-F238E27FC236}">
                      <a16:creationId xmlns:a16="http://schemas.microsoft.com/office/drawing/2014/main" id="{FAB370F0-6719-A15B-902C-EADF7695F8A0}"/>
                    </a:ext>
                  </a:extLst>
                </p:cNvPr>
                <p:cNvSpPr/>
                <p:nvPr/>
              </p:nvSpPr>
              <p:spPr>
                <a:xfrm>
                  <a:off x="1801375" y="3316600"/>
                  <a:ext cx="754400" cy="1463700"/>
                </a:xfrm>
                <a:custGeom>
                  <a:avLst/>
                  <a:gdLst/>
                  <a:ahLst/>
                  <a:cxnLst/>
                  <a:rect l="l" t="t" r="r" b="b"/>
                  <a:pathLst>
                    <a:path w="30176" h="58548" extrusionOk="0">
                      <a:moveTo>
                        <a:pt x="30176" y="57673"/>
                      </a:moveTo>
                      <a:cubicBezTo>
                        <a:pt x="30013" y="57706"/>
                        <a:pt x="29817" y="57738"/>
                        <a:pt x="29588" y="57771"/>
                      </a:cubicBezTo>
                      <a:cubicBezTo>
                        <a:pt x="29475" y="57798"/>
                        <a:pt x="29361" y="57824"/>
                        <a:pt x="29248" y="57850"/>
                      </a:cubicBezTo>
                      <a:lnTo>
                        <a:pt x="29248" y="57850"/>
                      </a:lnTo>
                      <a:cubicBezTo>
                        <a:pt x="29555" y="57797"/>
                        <a:pt x="29864" y="57738"/>
                        <a:pt x="30176" y="57673"/>
                      </a:cubicBezTo>
                      <a:close/>
                      <a:moveTo>
                        <a:pt x="18987" y="1"/>
                      </a:moveTo>
                      <a:cubicBezTo>
                        <a:pt x="18106" y="197"/>
                        <a:pt x="17193" y="458"/>
                        <a:pt x="16345" y="751"/>
                      </a:cubicBezTo>
                      <a:cubicBezTo>
                        <a:pt x="5221" y="4437"/>
                        <a:pt x="2318" y="14321"/>
                        <a:pt x="2840" y="20030"/>
                      </a:cubicBezTo>
                      <a:cubicBezTo>
                        <a:pt x="3395" y="25738"/>
                        <a:pt x="3297" y="30990"/>
                        <a:pt x="3297" y="30990"/>
                      </a:cubicBezTo>
                      <a:cubicBezTo>
                        <a:pt x="1" y="43538"/>
                        <a:pt x="7879" y="58547"/>
                        <a:pt x="23296" y="58547"/>
                      </a:cubicBezTo>
                      <a:cubicBezTo>
                        <a:pt x="25171" y="58547"/>
                        <a:pt x="27157" y="58325"/>
                        <a:pt x="29248" y="57850"/>
                      </a:cubicBezTo>
                      <a:lnTo>
                        <a:pt x="29248" y="57850"/>
                      </a:lnTo>
                      <a:cubicBezTo>
                        <a:pt x="27683" y="58123"/>
                        <a:pt x="26181" y="58253"/>
                        <a:pt x="24745" y="58253"/>
                      </a:cubicBezTo>
                      <a:cubicBezTo>
                        <a:pt x="9274" y="58253"/>
                        <a:pt x="1405" y="43229"/>
                        <a:pt x="4634" y="30664"/>
                      </a:cubicBezTo>
                      <a:cubicBezTo>
                        <a:pt x="4634" y="30664"/>
                        <a:pt x="4732" y="25412"/>
                        <a:pt x="4210" y="19703"/>
                      </a:cubicBezTo>
                      <a:cubicBezTo>
                        <a:pt x="3656" y="13995"/>
                        <a:pt x="6559" y="4111"/>
                        <a:pt x="17747" y="360"/>
                      </a:cubicBezTo>
                      <a:cubicBezTo>
                        <a:pt x="18139" y="262"/>
                        <a:pt x="18563" y="131"/>
                        <a:pt x="18987"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08;p36">
                  <a:extLst>
                    <a:ext uri="{FF2B5EF4-FFF2-40B4-BE49-F238E27FC236}">
                      <a16:creationId xmlns:a16="http://schemas.microsoft.com/office/drawing/2014/main" id="{802AE242-EC97-AB1E-6230-36C3264E39B7}"/>
                    </a:ext>
                  </a:extLst>
                </p:cNvPr>
                <p:cNvSpPr/>
                <p:nvPr/>
              </p:nvSpPr>
              <p:spPr>
                <a:xfrm>
                  <a:off x="1836500" y="3294900"/>
                  <a:ext cx="1228975" cy="1477450"/>
                </a:xfrm>
                <a:custGeom>
                  <a:avLst/>
                  <a:gdLst/>
                  <a:ahLst/>
                  <a:cxnLst/>
                  <a:rect l="l" t="t" r="r" b="b"/>
                  <a:pathLst>
                    <a:path w="49159" h="59098" extrusionOk="0">
                      <a:moveTo>
                        <a:pt x="24086" y="1"/>
                      </a:moveTo>
                      <a:cubicBezTo>
                        <a:pt x="21362" y="1"/>
                        <a:pt x="18717" y="445"/>
                        <a:pt x="16375" y="1228"/>
                      </a:cubicBezTo>
                      <a:cubicBezTo>
                        <a:pt x="5186" y="4979"/>
                        <a:pt x="2316" y="14863"/>
                        <a:pt x="2838" y="20571"/>
                      </a:cubicBezTo>
                      <a:cubicBezTo>
                        <a:pt x="3360" y="26280"/>
                        <a:pt x="3295" y="31532"/>
                        <a:pt x="3295" y="31532"/>
                      </a:cubicBezTo>
                      <a:cubicBezTo>
                        <a:pt x="0" y="44073"/>
                        <a:pt x="7867" y="59098"/>
                        <a:pt x="23290" y="59098"/>
                      </a:cubicBezTo>
                      <a:cubicBezTo>
                        <a:pt x="25277" y="59098"/>
                        <a:pt x="27389" y="58849"/>
                        <a:pt x="29619" y="58313"/>
                      </a:cubicBezTo>
                      <a:cubicBezTo>
                        <a:pt x="49158" y="53681"/>
                        <a:pt x="48897" y="38153"/>
                        <a:pt x="45733" y="19169"/>
                      </a:cubicBezTo>
                      <a:cubicBezTo>
                        <a:pt x="43368" y="5053"/>
                        <a:pt x="33277" y="1"/>
                        <a:pt x="24086"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09;p36">
                  <a:extLst>
                    <a:ext uri="{FF2B5EF4-FFF2-40B4-BE49-F238E27FC236}">
                      <a16:creationId xmlns:a16="http://schemas.microsoft.com/office/drawing/2014/main" id="{79A1B5C4-39DF-BF84-2631-B3787B0F5B35}"/>
                    </a:ext>
                  </a:extLst>
                </p:cNvPr>
                <p:cNvSpPr/>
                <p:nvPr/>
              </p:nvSpPr>
              <p:spPr>
                <a:xfrm>
                  <a:off x="2058300" y="3472300"/>
                  <a:ext cx="319700" cy="585900"/>
                </a:xfrm>
                <a:custGeom>
                  <a:avLst/>
                  <a:gdLst/>
                  <a:ahLst/>
                  <a:cxnLst/>
                  <a:rect l="l" t="t" r="r" b="b"/>
                  <a:pathLst>
                    <a:path w="12788" h="23436" extrusionOk="0">
                      <a:moveTo>
                        <a:pt x="4744" y="0"/>
                      </a:moveTo>
                      <a:cubicBezTo>
                        <a:pt x="4597" y="0"/>
                        <a:pt x="4451" y="12"/>
                        <a:pt x="4306" y="36"/>
                      </a:cubicBezTo>
                      <a:cubicBezTo>
                        <a:pt x="1338" y="656"/>
                        <a:pt x="1" y="6332"/>
                        <a:pt x="1273" y="12790"/>
                      </a:cubicBezTo>
                      <a:cubicBezTo>
                        <a:pt x="2446" y="18873"/>
                        <a:pt x="5578" y="23436"/>
                        <a:pt x="8399" y="23436"/>
                      </a:cubicBezTo>
                      <a:cubicBezTo>
                        <a:pt x="8558" y="23436"/>
                        <a:pt x="8716" y="23421"/>
                        <a:pt x="8873" y="23392"/>
                      </a:cubicBezTo>
                      <a:cubicBezTo>
                        <a:pt x="9689" y="23229"/>
                        <a:pt x="10406" y="22642"/>
                        <a:pt x="10961" y="21793"/>
                      </a:cubicBezTo>
                      <a:cubicBezTo>
                        <a:pt x="12363" y="19575"/>
                        <a:pt x="12788" y="15335"/>
                        <a:pt x="11907" y="10703"/>
                      </a:cubicBezTo>
                      <a:cubicBezTo>
                        <a:pt x="10961" y="5973"/>
                        <a:pt x="8841" y="2124"/>
                        <a:pt x="6720" y="656"/>
                      </a:cubicBezTo>
                      <a:cubicBezTo>
                        <a:pt x="6056" y="230"/>
                        <a:pt x="5391" y="0"/>
                        <a:pt x="4744"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10;p36">
                  <a:extLst>
                    <a:ext uri="{FF2B5EF4-FFF2-40B4-BE49-F238E27FC236}">
                      <a16:creationId xmlns:a16="http://schemas.microsoft.com/office/drawing/2014/main" id="{8D9DD278-152A-F69F-B7BD-8720FCC30891}"/>
                    </a:ext>
                  </a:extLst>
                </p:cNvPr>
                <p:cNvSpPr/>
                <p:nvPr/>
              </p:nvSpPr>
              <p:spPr>
                <a:xfrm>
                  <a:off x="2124350" y="3488675"/>
                  <a:ext cx="253650" cy="528000"/>
                </a:xfrm>
                <a:custGeom>
                  <a:avLst/>
                  <a:gdLst/>
                  <a:ahLst/>
                  <a:cxnLst/>
                  <a:rect l="l" t="t" r="r" b="b"/>
                  <a:pathLst>
                    <a:path w="10146" h="21120" extrusionOk="0">
                      <a:moveTo>
                        <a:pt x="4013" y="1"/>
                      </a:moveTo>
                      <a:cubicBezTo>
                        <a:pt x="1306" y="914"/>
                        <a:pt x="1" y="5970"/>
                        <a:pt x="1110" y="11548"/>
                      </a:cubicBezTo>
                      <a:cubicBezTo>
                        <a:pt x="1142" y="11744"/>
                        <a:pt x="1175" y="11907"/>
                        <a:pt x="1240" y="12070"/>
                      </a:cubicBezTo>
                      <a:lnTo>
                        <a:pt x="5742" y="11483"/>
                      </a:lnTo>
                      <a:lnTo>
                        <a:pt x="5742" y="11483"/>
                      </a:lnTo>
                      <a:lnTo>
                        <a:pt x="1991" y="14745"/>
                      </a:lnTo>
                      <a:cubicBezTo>
                        <a:pt x="3399" y="18563"/>
                        <a:pt x="5768" y="21120"/>
                        <a:pt x="8003" y="21120"/>
                      </a:cubicBezTo>
                      <a:cubicBezTo>
                        <a:pt x="8098" y="21120"/>
                        <a:pt x="8192" y="21115"/>
                        <a:pt x="8286" y="21106"/>
                      </a:cubicBezTo>
                      <a:cubicBezTo>
                        <a:pt x="9721" y="18855"/>
                        <a:pt x="10146" y="14614"/>
                        <a:pt x="9232" y="10015"/>
                      </a:cubicBezTo>
                      <a:cubicBezTo>
                        <a:pt x="8319" y="5318"/>
                        <a:pt x="6199" y="1469"/>
                        <a:pt x="4013"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11;p36">
                  <a:extLst>
                    <a:ext uri="{FF2B5EF4-FFF2-40B4-BE49-F238E27FC236}">
                      <a16:creationId xmlns:a16="http://schemas.microsoft.com/office/drawing/2014/main" id="{A5F8BD34-1846-E924-D115-1F739F7AC763}"/>
                    </a:ext>
                  </a:extLst>
                </p:cNvPr>
                <p:cNvSpPr/>
                <p:nvPr/>
              </p:nvSpPr>
              <p:spPr>
                <a:xfrm>
                  <a:off x="2543525" y="3376575"/>
                  <a:ext cx="319700" cy="585525"/>
                </a:xfrm>
                <a:custGeom>
                  <a:avLst/>
                  <a:gdLst/>
                  <a:ahLst/>
                  <a:cxnLst/>
                  <a:rect l="l" t="t" r="r" b="b"/>
                  <a:pathLst>
                    <a:path w="12788" h="23421" extrusionOk="0">
                      <a:moveTo>
                        <a:pt x="4780" y="0"/>
                      </a:moveTo>
                      <a:cubicBezTo>
                        <a:pt x="4621" y="0"/>
                        <a:pt x="4463" y="16"/>
                        <a:pt x="4306" y="48"/>
                      </a:cubicBezTo>
                      <a:cubicBezTo>
                        <a:pt x="1338" y="668"/>
                        <a:pt x="0" y="6311"/>
                        <a:pt x="1273" y="12770"/>
                      </a:cubicBezTo>
                      <a:cubicBezTo>
                        <a:pt x="2442" y="18865"/>
                        <a:pt x="5559" y="23421"/>
                        <a:pt x="8373" y="23421"/>
                      </a:cubicBezTo>
                      <a:cubicBezTo>
                        <a:pt x="8541" y="23421"/>
                        <a:pt x="8708" y="23405"/>
                        <a:pt x="8873" y="23372"/>
                      </a:cubicBezTo>
                      <a:cubicBezTo>
                        <a:pt x="9688" y="23209"/>
                        <a:pt x="10373" y="22654"/>
                        <a:pt x="10961" y="21773"/>
                      </a:cubicBezTo>
                      <a:cubicBezTo>
                        <a:pt x="12363" y="19588"/>
                        <a:pt x="12787" y="15347"/>
                        <a:pt x="11907" y="10683"/>
                      </a:cubicBezTo>
                      <a:cubicBezTo>
                        <a:pt x="10961" y="5953"/>
                        <a:pt x="8873" y="2136"/>
                        <a:pt x="6720" y="668"/>
                      </a:cubicBezTo>
                      <a:cubicBezTo>
                        <a:pt x="6068" y="251"/>
                        <a:pt x="5415" y="0"/>
                        <a:pt x="4780"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12;p36">
                  <a:extLst>
                    <a:ext uri="{FF2B5EF4-FFF2-40B4-BE49-F238E27FC236}">
                      <a16:creationId xmlns:a16="http://schemas.microsoft.com/office/drawing/2014/main" id="{EC91DB5B-5CC1-9011-0141-11D6EFDE2D8A}"/>
                    </a:ext>
                  </a:extLst>
                </p:cNvPr>
                <p:cNvSpPr/>
                <p:nvPr/>
              </p:nvSpPr>
              <p:spPr>
                <a:xfrm>
                  <a:off x="2609575" y="3394075"/>
                  <a:ext cx="253650" cy="527300"/>
                </a:xfrm>
                <a:custGeom>
                  <a:avLst/>
                  <a:gdLst/>
                  <a:ahLst/>
                  <a:cxnLst/>
                  <a:rect l="l" t="t" r="r" b="b"/>
                  <a:pathLst>
                    <a:path w="10146" h="21092" extrusionOk="0">
                      <a:moveTo>
                        <a:pt x="4013" y="1"/>
                      </a:moveTo>
                      <a:cubicBezTo>
                        <a:pt x="1305" y="914"/>
                        <a:pt x="1" y="5970"/>
                        <a:pt x="1110" y="11548"/>
                      </a:cubicBezTo>
                      <a:cubicBezTo>
                        <a:pt x="1142" y="11744"/>
                        <a:pt x="1175" y="11907"/>
                        <a:pt x="1240" y="12070"/>
                      </a:cubicBezTo>
                      <a:lnTo>
                        <a:pt x="5742" y="11450"/>
                      </a:lnTo>
                      <a:lnTo>
                        <a:pt x="1990" y="14712"/>
                      </a:lnTo>
                      <a:cubicBezTo>
                        <a:pt x="3391" y="18540"/>
                        <a:pt x="5741" y="21091"/>
                        <a:pt x="7965" y="21091"/>
                      </a:cubicBezTo>
                      <a:cubicBezTo>
                        <a:pt x="8073" y="21091"/>
                        <a:pt x="8179" y="21085"/>
                        <a:pt x="8286" y="21073"/>
                      </a:cubicBezTo>
                      <a:cubicBezTo>
                        <a:pt x="9721" y="18855"/>
                        <a:pt x="10145" y="14615"/>
                        <a:pt x="9232" y="9983"/>
                      </a:cubicBezTo>
                      <a:cubicBezTo>
                        <a:pt x="8319" y="5253"/>
                        <a:pt x="6231" y="1436"/>
                        <a:pt x="4013"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13;p36">
                  <a:extLst>
                    <a:ext uri="{FF2B5EF4-FFF2-40B4-BE49-F238E27FC236}">
                      <a16:creationId xmlns:a16="http://schemas.microsoft.com/office/drawing/2014/main" id="{19AD550F-7A86-E662-69D4-36E9D51E3F39}"/>
                    </a:ext>
                  </a:extLst>
                </p:cNvPr>
                <p:cNvSpPr/>
                <p:nvPr/>
              </p:nvSpPr>
              <p:spPr>
                <a:xfrm>
                  <a:off x="2284200" y="3903025"/>
                  <a:ext cx="530100" cy="258850"/>
                </a:xfrm>
                <a:custGeom>
                  <a:avLst/>
                  <a:gdLst/>
                  <a:ahLst/>
                  <a:cxnLst/>
                  <a:rect l="l" t="t" r="r" b="b"/>
                  <a:pathLst>
                    <a:path w="21204" h="10354" extrusionOk="0">
                      <a:moveTo>
                        <a:pt x="17522" y="0"/>
                      </a:moveTo>
                      <a:cubicBezTo>
                        <a:pt x="17219" y="0"/>
                        <a:pt x="16919" y="22"/>
                        <a:pt x="16636" y="63"/>
                      </a:cubicBezTo>
                      <a:cubicBezTo>
                        <a:pt x="14320" y="454"/>
                        <a:pt x="12461" y="1922"/>
                        <a:pt x="10080" y="2183"/>
                      </a:cubicBezTo>
                      <a:cubicBezTo>
                        <a:pt x="7829" y="2477"/>
                        <a:pt x="5611" y="2151"/>
                        <a:pt x="3360" y="2575"/>
                      </a:cubicBezTo>
                      <a:cubicBezTo>
                        <a:pt x="1468" y="2933"/>
                        <a:pt x="0" y="3749"/>
                        <a:pt x="294" y="5576"/>
                      </a:cubicBezTo>
                      <a:cubicBezTo>
                        <a:pt x="620" y="7565"/>
                        <a:pt x="2349" y="8838"/>
                        <a:pt x="4371" y="9588"/>
                      </a:cubicBezTo>
                      <a:cubicBezTo>
                        <a:pt x="5676" y="10077"/>
                        <a:pt x="7111" y="10273"/>
                        <a:pt x="8384" y="10338"/>
                      </a:cubicBezTo>
                      <a:cubicBezTo>
                        <a:pt x="8603" y="10348"/>
                        <a:pt x="8822" y="10353"/>
                        <a:pt x="9042" y="10353"/>
                      </a:cubicBezTo>
                      <a:cubicBezTo>
                        <a:pt x="12418" y="10353"/>
                        <a:pt x="15815" y="9178"/>
                        <a:pt x="18235" y="6880"/>
                      </a:cubicBezTo>
                      <a:cubicBezTo>
                        <a:pt x="19572" y="5576"/>
                        <a:pt x="21203" y="3586"/>
                        <a:pt x="20746" y="1792"/>
                      </a:cubicBezTo>
                      <a:cubicBezTo>
                        <a:pt x="20424" y="476"/>
                        <a:pt x="18931" y="0"/>
                        <a:pt x="17522"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14;p36">
                  <a:extLst>
                    <a:ext uri="{FF2B5EF4-FFF2-40B4-BE49-F238E27FC236}">
                      <a16:creationId xmlns:a16="http://schemas.microsoft.com/office/drawing/2014/main" id="{E76A0B54-C83F-8543-BC5E-070A20A98E46}"/>
                    </a:ext>
                  </a:extLst>
                </p:cNvPr>
                <p:cNvSpPr/>
                <p:nvPr/>
              </p:nvSpPr>
              <p:spPr>
                <a:xfrm>
                  <a:off x="2393475" y="4031675"/>
                  <a:ext cx="346600" cy="130200"/>
                </a:xfrm>
                <a:custGeom>
                  <a:avLst/>
                  <a:gdLst/>
                  <a:ahLst/>
                  <a:cxnLst/>
                  <a:rect l="l" t="t" r="r" b="b"/>
                  <a:pathLst>
                    <a:path w="13864" h="5208" extrusionOk="0">
                      <a:moveTo>
                        <a:pt x="8569" y="0"/>
                      </a:moveTo>
                      <a:cubicBezTo>
                        <a:pt x="7852" y="0"/>
                        <a:pt x="7111" y="76"/>
                        <a:pt x="6361" y="234"/>
                      </a:cubicBezTo>
                      <a:cubicBezTo>
                        <a:pt x="3425" y="788"/>
                        <a:pt x="1077" y="2419"/>
                        <a:pt x="0" y="4442"/>
                      </a:cubicBezTo>
                      <a:cubicBezTo>
                        <a:pt x="1305" y="4931"/>
                        <a:pt x="2740" y="5127"/>
                        <a:pt x="4013" y="5192"/>
                      </a:cubicBezTo>
                      <a:cubicBezTo>
                        <a:pt x="4232" y="5202"/>
                        <a:pt x="4451" y="5207"/>
                        <a:pt x="4671" y="5207"/>
                      </a:cubicBezTo>
                      <a:cubicBezTo>
                        <a:pt x="8047" y="5207"/>
                        <a:pt x="11444" y="4032"/>
                        <a:pt x="13864" y="1734"/>
                      </a:cubicBezTo>
                      <a:cubicBezTo>
                        <a:pt x="12552" y="641"/>
                        <a:pt x="10661" y="0"/>
                        <a:pt x="8569" y="0"/>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15;p36">
                  <a:extLst>
                    <a:ext uri="{FF2B5EF4-FFF2-40B4-BE49-F238E27FC236}">
                      <a16:creationId xmlns:a16="http://schemas.microsoft.com/office/drawing/2014/main" id="{65D8EE46-8C2C-8C6A-D391-65147A34ABD0}"/>
                    </a:ext>
                  </a:extLst>
                </p:cNvPr>
                <p:cNvSpPr/>
                <p:nvPr/>
              </p:nvSpPr>
              <p:spPr>
                <a:xfrm>
                  <a:off x="2135775" y="3969750"/>
                  <a:ext cx="215325" cy="230875"/>
                </a:xfrm>
                <a:custGeom>
                  <a:avLst/>
                  <a:gdLst/>
                  <a:ahLst/>
                  <a:cxnLst/>
                  <a:rect l="l" t="t" r="r" b="b"/>
                  <a:pathLst>
                    <a:path w="8613" h="9235" extrusionOk="0">
                      <a:moveTo>
                        <a:pt x="2060" y="1"/>
                      </a:moveTo>
                      <a:cubicBezTo>
                        <a:pt x="1409" y="1"/>
                        <a:pt x="721" y="54"/>
                        <a:pt x="0" y="167"/>
                      </a:cubicBezTo>
                      <a:lnTo>
                        <a:pt x="2121" y="9235"/>
                      </a:lnTo>
                      <a:cubicBezTo>
                        <a:pt x="5774" y="8909"/>
                        <a:pt x="8612" y="6527"/>
                        <a:pt x="8384" y="3918"/>
                      </a:cubicBezTo>
                      <a:cubicBezTo>
                        <a:pt x="8217" y="1700"/>
                        <a:pt x="5742"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16;p36">
                  <a:extLst>
                    <a:ext uri="{FF2B5EF4-FFF2-40B4-BE49-F238E27FC236}">
                      <a16:creationId xmlns:a16="http://schemas.microsoft.com/office/drawing/2014/main" id="{7093AB03-EF29-E459-FA2B-F18923E32FBC}"/>
                    </a:ext>
                  </a:extLst>
                </p:cNvPr>
                <p:cNvSpPr/>
                <p:nvPr/>
              </p:nvSpPr>
              <p:spPr>
                <a:xfrm>
                  <a:off x="2135775" y="3955150"/>
                  <a:ext cx="215325" cy="245475"/>
                </a:xfrm>
                <a:custGeom>
                  <a:avLst/>
                  <a:gdLst/>
                  <a:ahLst/>
                  <a:cxnLst/>
                  <a:rect l="l" t="t" r="r" b="b"/>
                  <a:pathLst>
                    <a:path w="8613" h="9819" fill="none" extrusionOk="0">
                      <a:moveTo>
                        <a:pt x="0" y="751"/>
                      </a:moveTo>
                      <a:cubicBezTo>
                        <a:pt x="4796" y="0"/>
                        <a:pt x="8188" y="1892"/>
                        <a:pt x="8384" y="4502"/>
                      </a:cubicBezTo>
                      <a:cubicBezTo>
                        <a:pt x="8612" y="7111"/>
                        <a:pt x="5774" y="9493"/>
                        <a:pt x="2121" y="9819"/>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17;p36">
                  <a:extLst>
                    <a:ext uri="{FF2B5EF4-FFF2-40B4-BE49-F238E27FC236}">
                      <a16:creationId xmlns:a16="http://schemas.microsoft.com/office/drawing/2014/main" id="{80F6F443-CA39-9737-E2BE-E95AA7BE7C1C}"/>
                    </a:ext>
                  </a:extLst>
                </p:cNvPr>
                <p:cNvSpPr/>
                <p:nvPr/>
              </p:nvSpPr>
              <p:spPr>
                <a:xfrm>
                  <a:off x="2736800" y="3833625"/>
                  <a:ext cx="181050" cy="245500"/>
                </a:xfrm>
                <a:custGeom>
                  <a:avLst/>
                  <a:gdLst/>
                  <a:ahLst/>
                  <a:cxnLst/>
                  <a:rect l="l" t="t" r="r" b="b"/>
                  <a:pathLst>
                    <a:path w="7242" h="9820" extrusionOk="0">
                      <a:moveTo>
                        <a:pt x="6165" y="1"/>
                      </a:moveTo>
                      <a:cubicBezTo>
                        <a:pt x="2577" y="1110"/>
                        <a:pt x="0" y="3589"/>
                        <a:pt x="587" y="6264"/>
                      </a:cubicBezTo>
                      <a:cubicBezTo>
                        <a:pt x="1142" y="8939"/>
                        <a:pt x="4795" y="9754"/>
                        <a:pt x="7242" y="9820"/>
                      </a:cubicBez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18;p36">
                  <a:extLst>
                    <a:ext uri="{FF2B5EF4-FFF2-40B4-BE49-F238E27FC236}">
                      <a16:creationId xmlns:a16="http://schemas.microsoft.com/office/drawing/2014/main" id="{460E18F7-2D15-9896-CD15-A891D29B058B}"/>
                    </a:ext>
                  </a:extLst>
                </p:cNvPr>
                <p:cNvSpPr/>
                <p:nvPr/>
              </p:nvSpPr>
              <p:spPr>
                <a:xfrm>
                  <a:off x="2736800" y="3833625"/>
                  <a:ext cx="181050" cy="245500"/>
                </a:xfrm>
                <a:custGeom>
                  <a:avLst/>
                  <a:gdLst/>
                  <a:ahLst/>
                  <a:cxnLst/>
                  <a:rect l="l" t="t" r="r" b="b"/>
                  <a:pathLst>
                    <a:path w="7242" h="9820" fill="none" extrusionOk="0">
                      <a:moveTo>
                        <a:pt x="6165" y="1"/>
                      </a:moveTo>
                      <a:cubicBezTo>
                        <a:pt x="2577" y="1110"/>
                        <a:pt x="0" y="3589"/>
                        <a:pt x="587" y="6264"/>
                      </a:cubicBezTo>
                      <a:cubicBezTo>
                        <a:pt x="1142" y="8939"/>
                        <a:pt x="4795" y="9754"/>
                        <a:pt x="7242" y="982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19;p36">
                  <a:extLst>
                    <a:ext uri="{FF2B5EF4-FFF2-40B4-BE49-F238E27FC236}">
                      <a16:creationId xmlns:a16="http://schemas.microsoft.com/office/drawing/2014/main" id="{814279C1-D05D-F843-3C9F-EE1AB31BED13}"/>
                    </a:ext>
                  </a:extLst>
                </p:cNvPr>
                <p:cNvSpPr/>
                <p:nvPr/>
              </p:nvSpPr>
              <p:spPr>
                <a:xfrm>
                  <a:off x="2164225" y="4049400"/>
                  <a:ext cx="26950" cy="19325"/>
                </a:xfrm>
                <a:custGeom>
                  <a:avLst/>
                  <a:gdLst/>
                  <a:ahLst/>
                  <a:cxnLst/>
                  <a:rect l="l" t="t" r="r" b="b"/>
                  <a:pathLst>
                    <a:path w="1078" h="773" extrusionOk="0">
                      <a:moveTo>
                        <a:pt x="564" y="0"/>
                      </a:moveTo>
                      <a:cubicBezTo>
                        <a:pt x="531" y="0"/>
                        <a:pt x="497" y="5"/>
                        <a:pt x="461" y="14"/>
                      </a:cubicBezTo>
                      <a:cubicBezTo>
                        <a:pt x="0" y="76"/>
                        <a:pt x="60" y="773"/>
                        <a:pt x="531" y="773"/>
                      </a:cubicBezTo>
                      <a:cubicBezTo>
                        <a:pt x="560" y="773"/>
                        <a:pt x="591" y="770"/>
                        <a:pt x="624" y="765"/>
                      </a:cubicBezTo>
                      <a:cubicBezTo>
                        <a:pt x="1077" y="704"/>
                        <a:pt x="97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20;p36">
                  <a:extLst>
                    <a:ext uri="{FF2B5EF4-FFF2-40B4-BE49-F238E27FC236}">
                      <a16:creationId xmlns:a16="http://schemas.microsoft.com/office/drawing/2014/main" id="{F93322A0-2DF5-CAC7-62EA-688A5431E3E6}"/>
                    </a:ext>
                  </a:extLst>
                </p:cNvPr>
                <p:cNvSpPr/>
                <p:nvPr/>
              </p:nvSpPr>
              <p:spPr>
                <a:xfrm>
                  <a:off x="2266150" y="4034975"/>
                  <a:ext cx="27375" cy="19900"/>
                </a:xfrm>
                <a:custGeom>
                  <a:avLst/>
                  <a:gdLst/>
                  <a:ahLst/>
                  <a:cxnLst/>
                  <a:rect l="l" t="t" r="r" b="b"/>
                  <a:pathLst>
                    <a:path w="1095" h="796" extrusionOk="0">
                      <a:moveTo>
                        <a:pt x="522" y="0"/>
                      </a:moveTo>
                      <a:cubicBezTo>
                        <a:pt x="502" y="0"/>
                        <a:pt x="482" y="1"/>
                        <a:pt x="461" y="4"/>
                      </a:cubicBezTo>
                      <a:cubicBezTo>
                        <a:pt x="1" y="96"/>
                        <a:pt x="60" y="795"/>
                        <a:pt x="532" y="795"/>
                      </a:cubicBezTo>
                      <a:cubicBezTo>
                        <a:pt x="561" y="795"/>
                        <a:pt x="592" y="793"/>
                        <a:pt x="624" y="787"/>
                      </a:cubicBezTo>
                      <a:cubicBezTo>
                        <a:pt x="1094" y="724"/>
                        <a:pt x="993" y="0"/>
                        <a:pt x="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21;p36">
                  <a:extLst>
                    <a:ext uri="{FF2B5EF4-FFF2-40B4-BE49-F238E27FC236}">
                      <a16:creationId xmlns:a16="http://schemas.microsoft.com/office/drawing/2014/main" id="{09A8AC66-76DC-BD3F-3116-47A0480F3C98}"/>
                    </a:ext>
                  </a:extLst>
                </p:cNvPr>
                <p:cNvSpPr/>
                <p:nvPr/>
              </p:nvSpPr>
              <p:spPr>
                <a:xfrm>
                  <a:off x="2230850" y="4098450"/>
                  <a:ext cx="27375" cy="19925"/>
                </a:xfrm>
                <a:custGeom>
                  <a:avLst/>
                  <a:gdLst/>
                  <a:ahLst/>
                  <a:cxnLst/>
                  <a:rect l="l" t="t" r="r" b="b"/>
                  <a:pathLst>
                    <a:path w="1095" h="797" extrusionOk="0">
                      <a:moveTo>
                        <a:pt x="558" y="1"/>
                      </a:moveTo>
                      <a:cubicBezTo>
                        <a:pt x="530" y="1"/>
                        <a:pt x="501" y="4"/>
                        <a:pt x="471" y="9"/>
                      </a:cubicBezTo>
                      <a:cubicBezTo>
                        <a:pt x="1" y="72"/>
                        <a:pt x="102" y="796"/>
                        <a:pt x="573" y="796"/>
                      </a:cubicBezTo>
                      <a:cubicBezTo>
                        <a:pt x="593" y="796"/>
                        <a:pt x="613" y="795"/>
                        <a:pt x="634" y="792"/>
                      </a:cubicBezTo>
                      <a:cubicBezTo>
                        <a:pt x="1094" y="700"/>
                        <a:pt x="1006"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22;p36">
                  <a:extLst>
                    <a:ext uri="{FF2B5EF4-FFF2-40B4-BE49-F238E27FC236}">
                      <a16:creationId xmlns:a16="http://schemas.microsoft.com/office/drawing/2014/main" id="{32A05C50-0AD9-53D0-812E-CCC9058856B9}"/>
                    </a:ext>
                  </a:extLst>
                </p:cNvPr>
                <p:cNvSpPr/>
                <p:nvPr/>
              </p:nvSpPr>
              <p:spPr>
                <a:xfrm>
                  <a:off x="2804375" y="3934550"/>
                  <a:ext cx="27150" cy="19200"/>
                </a:xfrm>
                <a:custGeom>
                  <a:avLst/>
                  <a:gdLst/>
                  <a:ahLst/>
                  <a:cxnLst/>
                  <a:rect l="l" t="t" r="r" b="b"/>
                  <a:pathLst>
                    <a:path w="1086" h="768" extrusionOk="0">
                      <a:moveTo>
                        <a:pt x="549" y="0"/>
                      </a:moveTo>
                      <a:cubicBezTo>
                        <a:pt x="521" y="0"/>
                        <a:pt x="492" y="3"/>
                        <a:pt x="461" y="9"/>
                      </a:cubicBezTo>
                      <a:cubicBezTo>
                        <a:pt x="1" y="70"/>
                        <a:pt x="60" y="768"/>
                        <a:pt x="532" y="768"/>
                      </a:cubicBezTo>
                      <a:cubicBezTo>
                        <a:pt x="561" y="768"/>
                        <a:pt x="592" y="765"/>
                        <a:pt x="624" y="759"/>
                      </a:cubicBezTo>
                      <a:cubicBezTo>
                        <a:pt x="1085" y="698"/>
                        <a:pt x="996"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23;p36">
                  <a:extLst>
                    <a:ext uri="{FF2B5EF4-FFF2-40B4-BE49-F238E27FC236}">
                      <a16:creationId xmlns:a16="http://schemas.microsoft.com/office/drawing/2014/main" id="{A7C6E420-DF91-C0D3-B5DF-A994D720309D}"/>
                    </a:ext>
                  </a:extLst>
                </p:cNvPr>
                <p:cNvSpPr/>
                <p:nvPr/>
              </p:nvSpPr>
              <p:spPr>
                <a:xfrm>
                  <a:off x="2907125" y="3920675"/>
                  <a:ext cx="27125" cy="20025"/>
                </a:xfrm>
                <a:custGeom>
                  <a:avLst/>
                  <a:gdLst/>
                  <a:ahLst/>
                  <a:cxnLst/>
                  <a:rect l="l" t="t" r="r" b="b"/>
                  <a:pathLst>
                    <a:path w="1085" h="801" extrusionOk="0">
                      <a:moveTo>
                        <a:pt x="547" y="1"/>
                      </a:moveTo>
                      <a:cubicBezTo>
                        <a:pt x="520" y="1"/>
                        <a:pt x="491" y="3"/>
                        <a:pt x="461" y="9"/>
                      </a:cubicBezTo>
                      <a:cubicBezTo>
                        <a:pt x="1" y="101"/>
                        <a:pt x="90" y="801"/>
                        <a:pt x="537" y="801"/>
                      </a:cubicBezTo>
                      <a:cubicBezTo>
                        <a:pt x="565" y="801"/>
                        <a:pt x="594" y="798"/>
                        <a:pt x="625" y="792"/>
                      </a:cubicBezTo>
                      <a:cubicBezTo>
                        <a:pt x="1084" y="670"/>
                        <a:pt x="968"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24;p36">
                  <a:extLst>
                    <a:ext uri="{FF2B5EF4-FFF2-40B4-BE49-F238E27FC236}">
                      <a16:creationId xmlns:a16="http://schemas.microsoft.com/office/drawing/2014/main" id="{F9275E6D-6DDA-70B1-F095-7A86EAD0A34C}"/>
                    </a:ext>
                  </a:extLst>
                </p:cNvPr>
                <p:cNvSpPr/>
                <p:nvPr/>
              </p:nvSpPr>
              <p:spPr>
                <a:xfrm>
                  <a:off x="2871850" y="3984300"/>
                  <a:ext cx="27350" cy="19900"/>
                </a:xfrm>
                <a:custGeom>
                  <a:avLst/>
                  <a:gdLst/>
                  <a:ahLst/>
                  <a:cxnLst/>
                  <a:rect l="l" t="t" r="r" b="b"/>
                  <a:pathLst>
                    <a:path w="1094" h="796" extrusionOk="0">
                      <a:moveTo>
                        <a:pt x="552" y="0"/>
                      </a:moveTo>
                      <a:cubicBezTo>
                        <a:pt x="526" y="0"/>
                        <a:pt x="499" y="3"/>
                        <a:pt x="470" y="9"/>
                      </a:cubicBezTo>
                      <a:cubicBezTo>
                        <a:pt x="0" y="71"/>
                        <a:pt x="102" y="795"/>
                        <a:pt x="572" y="795"/>
                      </a:cubicBezTo>
                      <a:cubicBezTo>
                        <a:pt x="592" y="795"/>
                        <a:pt x="612" y="794"/>
                        <a:pt x="633" y="792"/>
                      </a:cubicBezTo>
                      <a:cubicBezTo>
                        <a:pt x="1094" y="699"/>
                        <a:pt x="976"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25;p36">
                  <a:extLst>
                    <a:ext uri="{FF2B5EF4-FFF2-40B4-BE49-F238E27FC236}">
                      <a16:creationId xmlns:a16="http://schemas.microsoft.com/office/drawing/2014/main" id="{9E9CF7E7-7A28-9778-C250-60E435830E78}"/>
                    </a:ext>
                  </a:extLst>
                </p:cNvPr>
                <p:cNvSpPr/>
                <p:nvPr/>
              </p:nvSpPr>
              <p:spPr>
                <a:xfrm>
                  <a:off x="2483175" y="3806725"/>
                  <a:ext cx="112575" cy="118275"/>
                </a:xfrm>
                <a:custGeom>
                  <a:avLst/>
                  <a:gdLst/>
                  <a:ahLst/>
                  <a:cxnLst/>
                  <a:rect l="l" t="t" r="r" b="b"/>
                  <a:pathLst>
                    <a:path w="4503" h="4731" extrusionOk="0">
                      <a:moveTo>
                        <a:pt x="0" y="1"/>
                      </a:moveTo>
                      <a:lnTo>
                        <a:pt x="490" y="4730"/>
                      </a:lnTo>
                      <a:cubicBezTo>
                        <a:pt x="490" y="4730"/>
                        <a:pt x="4502" y="4730"/>
                        <a:pt x="4111" y="3002"/>
                      </a:cubicBezTo>
                      <a:cubicBezTo>
                        <a:pt x="3928" y="2104"/>
                        <a:pt x="2975" y="1884"/>
                        <a:pt x="2083" y="1884"/>
                      </a:cubicBezTo>
                      <a:cubicBezTo>
                        <a:pt x="1225" y="1884"/>
                        <a:pt x="425" y="2088"/>
                        <a:pt x="425" y="2088"/>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26;p36">
                  <a:extLst>
                    <a:ext uri="{FF2B5EF4-FFF2-40B4-BE49-F238E27FC236}">
                      <a16:creationId xmlns:a16="http://schemas.microsoft.com/office/drawing/2014/main" id="{DF8631E4-600B-1DBA-8F63-E89D31F4E34D}"/>
                    </a:ext>
                  </a:extLst>
                </p:cNvPr>
                <p:cNvSpPr/>
                <p:nvPr/>
              </p:nvSpPr>
              <p:spPr>
                <a:xfrm>
                  <a:off x="2483175" y="3806725"/>
                  <a:ext cx="112575" cy="118275"/>
                </a:xfrm>
                <a:custGeom>
                  <a:avLst/>
                  <a:gdLst/>
                  <a:ahLst/>
                  <a:cxnLst/>
                  <a:rect l="l" t="t" r="r" b="b"/>
                  <a:pathLst>
                    <a:path w="4503" h="4731" fill="none" extrusionOk="0">
                      <a:moveTo>
                        <a:pt x="0" y="1"/>
                      </a:moveTo>
                      <a:lnTo>
                        <a:pt x="425" y="2088"/>
                      </a:lnTo>
                      <a:cubicBezTo>
                        <a:pt x="425" y="2088"/>
                        <a:pt x="3752" y="1240"/>
                        <a:pt x="4111" y="3002"/>
                      </a:cubicBezTo>
                      <a:cubicBezTo>
                        <a:pt x="4502" y="4730"/>
                        <a:pt x="490" y="4730"/>
                        <a:pt x="490" y="473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27;p36">
                  <a:extLst>
                    <a:ext uri="{FF2B5EF4-FFF2-40B4-BE49-F238E27FC236}">
                      <a16:creationId xmlns:a16="http://schemas.microsoft.com/office/drawing/2014/main" id="{A1A3B589-5228-A303-12D0-934448130015}"/>
                    </a:ext>
                  </a:extLst>
                </p:cNvPr>
                <p:cNvSpPr/>
                <p:nvPr/>
              </p:nvSpPr>
              <p:spPr>
                <a:xfrm>
                  <a:off x="1694600" y="4079425"/>
                  <a:ext cx="666275" cy="676475"/>
                </a:xfrm>
                <a:custGeom>
                  <a:avLst/>
                  <a:gdLst/>
                  <a:ahLst/>
                  <a:cxnLst/>
                  <a:rect l="l" t="t" r="r" b="b"/>
                  <a:pathLst>
                    <a:path w="26651" h="27059" extrusionOk="0">
                      <a:moveTo>
                        <a:pt x="12322" y="1"/>
                      </a:moveTo>
                      <a:cubicBezTo>
                        <a:pt x="11888" y="1"/>
                        <a:pt x="11445" y="169"/>
                        <a:pt x="11091" y="575"/>
                      </a:cubicBezTo>
                      <a:cubicBezTo>
                        <a:pt x="5937" y="6153"/>
                        <a:pt x="0" y="16950"/>
                        <a:pt x="6263" y="23931"/>
                      </a:cubicBezTo>
                      <a:cubicBezTo>
                        <a:pt x="8314" y="26202"/>
                        <a:pt x="10944" y="27058"/>
                        <a:pt x="13771" y="27058"/>
                      </a:cubicBezTo>
                      <a:cubicBezTo>
                        <a:pt x="18050" y="27058"/>
                        <a:pt x="22782" y="25099"/>
                        <a:pt x="26651" y="23115"/>
                      </a:cubicBezTo>
                      <a:cubicBezTo>
                        <a:pt x="26031" y="22136"/>
                        <a:pt x="25541" y="21190"/>
                        <a:pt x="25052" y="20244"/>
                      </a:cubicBezTo>
                      <a:cubicBezTo>
                        <a:pt x="22606" y="21484"/>
                        <a:pt x="20094" y="22495"/>
                        <a:pt x="17484" y="23180"/>
                      </a:cubicBezTo>
                      <a:cubicBezTo>
                        <a:pt x="16239" y="23498"/>
                        <a:pt x="14877" y="23752"/>
                        <a:pt x="13546" y="23752"/>
                      </a:cubicBezTo>
                      <a:cubicBezTo>
                        <a:pt x="11740" y="23752"/>
                        <a:pt x="9992" y="23284"/>
                        <a:pt x="8677" y="21875"/>
                      </a:cubicBezTo>
                      <a:cubicBezTo>
                        <a:pt x="6100" y="19168"/>
                        <a:pt x="6720" y="14797"/>
                        <a:pt x="7829" y="11535"/>
                      </a:cubicBezTo>
                      <a:cubicBezTo>
                        <a:pt x="9003" y="8012"/>
                        <a:pt x="11156" y="5142"/>
                        <a:pt x="13635" y="2401"/>
                      </a:cubicBezTo>
                      <a:cubicBezTo>
                        <a:pt x="14667" y="1298"/>
                        <a:pt x="13529" y="1"/>
                        <a:pt x="1232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28;p36">
                  <a:extLst>
                    <a:ext uri="{FF2B5EF4-FFF2-40B4-BE49-F238E27FC236}">
                      <a16:creationId xmlns:a16="http://schemas.microsoft.com/office/drawing/2014/main" id="{4ADA84F2-A634-F111-6C18-F2292948DB3E}"/>
                    </a:ext>
                  </a:extLst>
                </p:cNvPr>
                <p:cNvSpPr/>
                <p:nvPr/>
              </p:nvSpPr>
              <p:spPr>
                <a:xfrm>
                  <a:off x="2677275" y="4185125"/>
                  <a:ext cx="83200" cy="81575"/>
                </a:xfrm>
                <a:custGeom>
                  <a:avLst/>
                  <a:gdLst/>
                  <a:ahLst/>
                  <a:cxnLst/>
                  <a:rect l="l" t="t" r="r" b="b"/>
                  <a:pathLst>
                    <a:path w="3328" h="3263" extrusionOk="0">
                      <a:moveTo>
                        <a:pt x="2544" y="0"/>
                      </a:moveTo>
                      <a:lnTo>
                        <a:pt x="0" y="1566"/>
                      </a:lnTo>
                      <a:lnTo>
                        <a:pt x="522" y="3262"/>
                      </a:lnTo>
                      <a:lnTo>
                        <a:pt x="3327" y="2740"/>
                      </a:lnTo>
                      <a:lnTo>
                        <a:pt x="2544" y="0"/>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29;p36">
                  <a:extLst>
                    <a:ext uri="{FF2B5EF4-FFF2-40B4-BE49-F238E27FC236}">
                      <a16:creationId xmlns:a16="http://schemas.microsoft.com/office/drawing/2014/main" id="{0ACF8D38-22F1-A137-09A8-7E04192526ED}"/>
                    </a:ext>
                  </a:extLst>
                </p:cNvPr>
                <p:cNvSpPr/>
                <p:nvPr/>
              </p:nvSpPr>
              <p:spPr>
                <a:xfrm>
                  <a:off x="2281750" y="4340875"/>
                  <a:ext cx="222650" cy="398800"/>
                </a:xfrm>
                <a:custGeom>
                  <a:avLst/>
                  <a:gdLst/>
                  <a:ahLst/>
                  <a:cxnLst/>
                  <a:rect l="l" t="t" r="r" b="b"/>
                  <a:pathLst>
                    <a:path w="8906" h="15952" extrusionOk="0">
                      <a:moveTo>
                        <a:pt x="6263" y="1"/>
                      </a:moveTo>
                      <a:lnTo>
                        <a:pt x="0" y="1142"/>
                      </a:lnTo>
                      <a:lnTo>
                        <a:pt x="5383" y="15952"/>
                      </a:lnTo>
                      <a:lnTo>
                        <a:pt x="8906" y="15136"/>
                      </a:lnTo>
                      <a:lnTo>
                        <a:pt x="6263" y="1"/>
                      </a:ln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30;p36">
                  <a:extLst>
                    <a:ext uri="{FF2B5EF4-FFF2-40B4-BE49-F238E27FC236}">
                      <a16:creationId xmlns:a16="http://schemas.microsoft.com/office/drawing/2014/main" id="{9FD189A0-DBD9-FDB3-98FA-233A660D8FC1}"/>
                    </a:ext>
                  </a:extLst>
                </p:cNvPr>
                <p:cNvSpPr/>
                <p:nvPr/>
              </p:nvSpPr>
              <p:spPr>
                <a:xfrm>
                  <a:off x="2101525" y="4193550"/>
                  <a:ext cx="604300" cy="249225"/>
                </a:xfrm>
                <a:custGeom>
                  <a:avLst/>
                  <a:gdLst/>
                  <a:ahLst/>
                  <a:cxnLst/>
                  <a:rect l="l" t="t" r="r" b="b"/>
                  <a:pathLst>
                    <a:path w="24172" h="9969" extrusionOk="0">
                      <a:moveTo>
                        <a:pt x="18108" y="1"/>
                      </a:moveTo>
                      <a:cubicBezTo>
                        <a:pt x="17810" y="1"/>
                        <a:pt x="17504" y="8"/>
                        <a:pt x="17191" y="22"/>
                      </a:cubicBezTo>
                      <a:cubicBezTo>
                        <a:pt x="16082" y="87"/>
                        <a:pt x="14842" y="185"/>
                        <a:pt x="13603" y="413"/>
                      </a:cubicBezTo>
                      <a:cubicBezTo>
                        <a:pt x="12787" y="577"/>
                        <a:pt x="11972" y="740"/>
                        <a:pt x="11124" y="935"/>
                      </a:cubicBezTo>
                      <a:cubicBezTo>
                        <a:pt x="10341" y="1098"/>
                        <a:pt x="9591" y="1294"/>
                        <a:pt x="8906" y="1555"/>
                      </a:cubicBezTo>
                      <a:cubicBezTo>
                        <a:pt x="7797" y="1881"/>
                        <a:pt x="6785" y="2273"/>
                        <a:pt x="5839" y="2697"/>
                      </a:cubicBezTo>
                      <a:cubicBezTo>
                        <a:pt x="2219" y="4263"/>
                        <a:pt x="0" y="6285"/>
                        <a:pt x="392" y="7851"/>
                      </a:cubicBezTo>
                      <a:cubicBezTo>
                        <a:pt x="700" y="9221"/>
                        <a:pt x="2950" y="9968"/>
                        <a:pt x="6135" y="9968"/>
                      </a:cubicBezTo>
                      <a:cubicBezTo>
                        <a:pt x="6665" y="9968"/>
                        <a:pt x="7220" y="9948"/>
                        <a:pt x="7797" y="9906"/>
                      </a:cubicBezTo>
                      <a:cubicBezTo>
                        <a:pt x="8808" y="9808"/>
                        <a:pt x="9884" y="9710"/>
                        <a:pt x="10993" y="9482"/>
                      </a:cubicBezTo>
                      <a:cubicBezTo>
                        <a:pt x="11678" y="9384"/>
                        <a:pt x="12363" y="9221"/>
                        <a:pt x="13114" y="9058"/>
                      </a:cubicBezTo>
                      <a:cubicBezTo>
                        <a:pt x="13962" y="8829"/>
                        <a:pt x="14777" y="8601"/>
                        <a:pt x="15560" y="8340"/>
                      </a:cubicBezTo>
                      <a:cubicBezTo>
                        <a:pt x="16702" y="7981"/>
                        <a:pt x="17746" y="7590"/>
                        <a:pt x="18724" y="7133"/>
                      </a:cubicBezTo>
                      <a:cubicBezTo>
                        <a:pt x="22084" y="5535"/>
                        <a:pt x="24172" y="3610"/>
                        <a:pt x="23780" y="2110"/>
                      </a:cubicBezTo>
                      <a:cubicBezTo>
                        <a:pt x="23453" y="770"/>
                        <a:pt x="21223" y="1"/>
                        <a:pt x="18108" y="1"/>
                      </a:cubicBezTo>
                      <a:close/>
                    </a:path>
                  </a:pathLst>
                </a:custGeom>
                <a:solidFill>
                  <a:schemeClr val="accen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31;p36">
                  <a:extLst>
                    <a:ext uri="{FF2B5EF4-FFF2-40B4-BE49-F238E27FC236}">
                      <a16:creationId xmlns:a16="http://schemas.microsoft.com/office/drawing/2014/main" id="{946CC87C-C9B3-3028-8571-C1B219D1DD02}"/>
                    </a:ext>
                  </a:extLst>
                </p:cNvPr>
                <p:cNvSpPr/>
                <p:nvPr/>
              </p:nvSpPr>
              <p:spPr>
                <a:xfrm>
                  <a:off x="2440775" y="4194075"/>
                  <a:ext cx="131325" cy="208000"/>
                </a:xfrm>
                <a:custGeom>
                  <a:avLst/>
                  <a:gdLst/>
                  <a:ahLst/>
                  <a:cxnLst/>
                  <a:rect l="l" t="t" r="r" b="b"/>
                  <a:pathLst>
                    <a:path w="5253" h="8320" extrusionOk="0">
                      <a:moveTo>
                        <a:pt x="3588" y="1"/>
                      </a:moveTo>
                      <a:cubicBezTo>
                        <a:pt x="2479" y="66"/>
                        <a:pt x="1240" y="164"/>
                        <a:pt x="0" y="392"/>
                      </a:cubicBezTo>
                      <a:cubicBezTo>
                        <a:pt x="1142" y="1926"/>
                        <a:pt x="2121" y="4405"/>
                        <a:pt x="1957" y="8319"/>
                      </a:cubicBezTo>
                      <a:cubicBezTo>
                        <a:pt x="3067" y="7960"/>
                        <a:pt x="4143" y="7569"/>
                        <a:pt x="5122" y="7112"/>
                      </a:cubicBezTo>
                      <a:cubicBezTo>
                        <a:pt x="5252" y="3817"/>
                        <a:pt x="4502" y="1534"/>
                        <a:pt x="3588"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32;p36">
                  <a:extLst>
                    <a:ext uri="{FF2B5EF4-FFF2-40B4-BE49-F238E27FC236}">
                      <a16:creationId xmlns:a16="http://schemas.microsoft.com/office/drawing/2014/main" id="{60CB426C-5F66-E896-D1CD-9809429AF777}"/>
                    </a:ext>
                  </a:extLst>
                </p:cNvPr>
                <p:cNvSpPr/>
                <p:nvPr/>
              </p:nvSpPr>
              <p:spPr>
                <a:xfrm>
                  <a:off x="2246675" y="4233225"/>
                  <a:ext cx="132950" cy="208800"/>
                </a:xfrm>
                <a:custGeom>
                  <a:avLst/>
                  <a:gdLst/>
                  <a:ahLst/>
                  <a:cxnLst/>
                  <a:rect l="l" t="t" r="r" b="b"/>
                  <a:pathLst>
                    <a:path w="5318" h="8352" extrusionOk="0">
                      <a:moveTo>
                        <a:pt x="3067" y="1"/>
                      </a:moveTo>
                      <a:cubicBezTo>
                        <a:pt x="1958" y="327"/>
                        <a:pt x="947" y="718"/>
                        <a:pt x="1" y="1142"/>
                      </a:cubicBezTo>
                      <a:cubicBezTo>
                        <a:pt x="1077" y="2578"/>
                        <a:pt x="1991" y="4828"/>
                        <a:pt x="1958" y="8351"/>
                      </a:cubicBezTo>
                      <a:cubicBezTo>
                        <a:pt x="2969" y="8286"/>
                        <a:pt x="4046" y="8156"/>
                        <a:pt x="5155" y="7960"/>
                      </a:cubicBezTo>
                      <a:cubicBezTo>
                        <a:pt x="5318" y="3948"/>
                        <a:pt x="4241" y="1469"/>
                        <a:pt x="3067"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3;p36">
                  <a:extLst>
                    <a:ext uri="{FF2B5EF4-FFF2-40B4-BE49-F238E27FC236}">
                      <a16:creationId xmlns:a16="http://schemas.microsoft.com/office/drawing/2014/main" id="{185A7A69-6CD6-F7C2-E7B5-6C1C3F96A707}"/>
                    </a:ext>
                  </a:extLst>
                </p:cNvPr>
                <p:cNvSpPr/>
                <p:nvPr/>
              </p:nvSpPr>
              <p:spPr>
                <a:xfrm>
                  <a:off x="2053400" y="4358825"/>
                  <a:ext cx="63650" cy="92050"/>
                </a:xfrm>
                <a:custGeom>
                  <a:avLst/>
                  <a:gdLst/>
                  <a:ahLst/>
                  <a:cxnLst/>
                  <a:rect l="l" t="t" r="r" b="b"/>
                  <a:pathLst>
                    <a:path w="2546" h="3682" extrusionOk="0">
                      <a:moveTo>
                        <a:pt x="1371" y="0"/>
                      </a:moveTo>
                      <a:lnTo>
                        <a:pt x="653" y="196"/>
                      </a:lnTo>
                      <a:cubicBezTo>
                        <a:pt x="229" y="261"/>
                        <a:pt x="1" y="718"/>
                        <a:pt x="99" y="1109"/>
                      </a:cubicBezTo>
                      <a:lnTo>
                        <a:pt x="816" y="3197"/>
                      </a:lnTo>
                      <a:cubicBezTo>
                        <a:pt x="869" y="3514"/>
                        <a:pt x="1115" y="3681"/>
                        <a:pt x="1414" y="3681"/>
                      </a:cubicBezTo>
                      <a:cubicBezTo>
                        <a:pt x="1484" y="3681"/>
                        <a:pt x="1558" y="3672"/>
                        <a:pt x="1632" y="3654"/>
                      </a:cubicBezTo>
                      <a:lnTo>
                        <a:pt x="2545" y="3360"/>
                      </a:lnTo>
                      <a:lnTo>
                        <a:pt x="1371" y="0"/>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34;p36">
                  <a:extLst>
                    <a:ext uri="{FF2B5EF4-FFF2-40B4-BE49-F238E27FC236}">
                      <a16:creationId xmlns:a16="http://schemas.microsoft.com/office/drawing/2014/main" id="{6DD32044-FEAD-60FE-85D2-A6B0CE6426AD}"/>
                    </a:ext>
                  </a:extLst>
                </p:cNvPr>
                <p:cNvSpPr/>
                <p:nvPr/>
              </p:nvSpPr>
              <p:spPr>
                <a:xfrm>
                  <a:off x="2080325" y="4316400"/>
                  <a:ext cx="100325" cy="143050"/>
                </a:xfrm>
                <a:custGeom>
                  <a:avLst/>
                  <a:gdLst/>
                  <a:ahLst/>
                  <a:cxnLst/>
                  <a:rect l="l" t="t" r="r" b="b"/>
                  <a:pathLst>
                    <a:path w="4013" h="5722" extrusionOk="0">
                      <a:moveTo>
                        <a:pt x="2121" y="1"/>
                      </a:moveTo>
                      <a:lnTo>
                        <a:pt x="1044" y="262"/>
                      </a:lnTo>
                      <a:cubicBezTo>
                        <a:pt x="392" y="425"/>
                        <a:pt x="0" y="1110"/>
                        <a:pt x="229" y="1730"/>
                      </a:cubicBezTo>
                      <a:lnTo>
                        <a:pt x="1272" y="4992"/>
                      </a:lnTo>
                      <a:cubicBezTo>
                        <a:pt x="1432" y="5443"/>
                        <a:pt x="1850" y="5722"/>
                        <a:pt x="2282" y="5722"/>
                      </a:cubicBezTo>
                      <a:cubicBezTo>
                        <a:pt x="2381" y="5722"/>
                        <a:pt x="2480" y="5707"/>
                        <a:pt x="2577" y="5677"/>
                      </a:cubicBezTo>
                      <a:lnTo>
                        <a:pt x="4013" y="5285"/>
                      </a:lnTo>
                      <a:lnTo>
                        <a:pt x="2121" y="1"/>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35;p36">
                  <a:extLst>
                    <a:ext uri="{FF2B5EF4-FFF2-40B4-BE49-F238E27FC236}">
                      <a16:creationId xmlns:a16="http://schemas.microsoft.com/office/drawing/2014/main" id="{9E86E5B4-28A0-2F39-99EF-6CAEC37640EC}"/>
                    </a:ext>
                  </a:extLst>
                </p:cNvPr>
                <p:cNvSpPr/>
                <p:nvPr/>
              </p:nvSpPr>
              <p:spPr>
                <a:xfrm>
                  <a:off x="2231300" y="4466700"/>
                  <a:ext cx="339800" cy="259525"/>
                </a:xfrm>
                <a:custGeom>
                  <a:avLst/>
                  <a:gdLst/>
                  <a:ahLst/>
                  <a:cxnLst/>
                  <a:rect l="l" t="t" r="r" b="b"/>
                  <a:pathLst>
                    <a:path w="13592" h="10381" extrusionOk="0">
                      <a:moveTo>
                        <a:pt x="2623" y="0"/>
                      </a:moveTo>
                      <a:cubicBezTo>
                        <a:pt x="2554" y="0"/>
                        <a:pt x="2483" y="8"/>
                        <a:pt x="2410" y="24"/>
                      </a:cubicBezTo>
                      <a:cubicBezTo>
                        <a:pt x="1529" y="252"/>
                        <a:pt x="1594" y="2568"/>
                        <a:pt x="1921" y="4199"/>
                      </a:cubicBezTo>
                      <a:lnTo>
                        <a:pt x="1855" y="4003"/>
                      </a:lnTo>
                      <a:cubicBezTo>
                        <a:pt x="1855" y="4003"/>
                        <a:pt x="1616" y="3945"/>
                        <a:pt x="1315" y="3945"/>
                      </a:cubicBezTo>
                      <a:cubicBezTo>
                        <a:pt x="838" y="3945"/>
                        <a:pt x="206" y="4092"/>
                        <a:pt x="126" y="4851"/>
                      </a:cubicBezTo>
                      <a:cubicBezTo>
                        <a:pt x="0" y="6017"/>
                        <a:pt x="1975" y="10381"/>
                        <a:pt x="3580" y="10381"/>
                      </a:cubicBezTo>
                      <a:cubicBezTo>
                        <a:pt x="3636" y="10381"/>
                        <a:pt x="3692" y="10375"/>
                        <a:pt x="3747" y="10364"/>
                      </a:cubicBezTo>
                      <a:cubicBezTo>
                        <a:pt x="4824" y="10136"/>
                        <a:pt x="4856" y="9320"/>
                        <a:pt x="4856" y="9320"/>
                      </a:cubicBezTo>
                      <a:cubicBezTo>
                        <a:pt x="5313" y="9382"/>
                        <a:pt x="5753" y="9410"/>
                        <a:pt x="6174" y="9410"/>
                      </a:cubicBezTo>
                      <a:cubicBezTo>
                        <a:pt x="11138" y="9410"/>
                        <a:pt x="13592" y="5455"/>
                        <a:pt x="12359" y="4493"/>
                      </a:cubicBezTo>
                      <a:cubicBezTo>
                        <a:pt x="12196" y="4362"/>
                        <a:pt x="12131" y="4329"/>
                        <a:pt x="12131" y="4329"/>
                      </a:cubicBezTo>
                      <a:cubicBezTo>
                        <a:pt x="12522" y="2372"/>
                        <a:pt x="11054" y="2242"/>
                        <a:pt x="11054" y="2242"/>
                      </a:cubicBezTo>
                      <a:cubicBezTo>
                        <a:pt x="11315" y="1296"/>
                        <a:pt x="10989" y="839"/>
                        <a:pt x="10597" y="643"/>
                      </a:cubicBezTo>
                      <a:cubicBezTo>
                        <a:pt x="10475" y="570"/>
                        <a:pt x="10344" y="533"/>
                        <a:pt x="10212" y="533"/>
                      </a:cubicBezTo>
                      <a:cubicBezTo>
                        <a:pt x="9991" y="533"/>
                        <a:pt x="9770" y="635"/>
                        <a:pt x="9586" y="839"/>
                      </a:cubicBezTo>
                      <a:cubicBezTo>
                        <a:pt x="8053" y="2698"/>
                        <a:pt x="4334" y="2862"/>
                        <a:pt x="4334" y="2862"/>
                      </a:cubicBezTo>
                      <a:cubicBezTo>
                        <a:pt x="4334" y="2862"/>
                        <a:pt x="3951" y="0"/>
                        <a:pt x="2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36;p36">
                  <a:extLst>
                    <a:ext uri="{FF2B5EF4-FFF2-40B4-BE49-F238E27FC236}">
                      <a16:creationId xmlns:a16="http://schemas.microsoft.com/office/drawing/2014/main" id="{A10D7375-43D7-AB90-FDC0-22CD76F9CAD9}"/>
                    </a:ext>
                  </a:extLst>
                </p:cNvPr>
                <p:cNvSpPr/>
                <p:nvPr/>
              </p:nvSpPr>
              <p:spPr>
                <a:xfrm>
                  <a:off x="2231175" y="4459125"/>
                  <a:ext cx="342550" cy="274850"/>
                </a:xfrm>
                <a:custGeom>
                  <a:avLst/>
                  <a:gdLst/>
                  <a:ahLst/>
                  <a:cxnLst/>
                  <a:rect l="l" t="t" r="r" b="b"/>
                  <a:pathLst>
                    <a:path w="13702" h="10994" fill="none" extrusionOk="0">
                      <a:moveTo>
                        <a:pt x="1860" y="4306"/>
                      </a:moveTo>
                      <a:cubicBezTo>
                        <a:pt x="1860" y="4306"/>
                        <a:pt x="262" y="3915"/>
                        <a:pt x="131" y="5154"/>
                      </a:cubicBezTo>
                      <a:cubicBezTo>
                        <a:pt x="1" y="6361"/>
                        <a:pt x="2121" y="10993"/>
                        <a:pt x="3752" y="10667"/>
                      </a:cubicBezTo>
                      <a:cubicBezTo>
                        <a:pt x="4829" y="10439"/>
                        <a:pt x="4861" y="9623"/>
                        <a:pt x="4861" y="9623"/>
                      </a:cubicBezTo>
                      <a:cubicBezTo>
                        <a:pt x="10700" y="10406"/>
                        <a:pt x="13701" y="5839"/>
                        <a:pt x="12364" y="4796"/>
                      </a:cubicBezTo>
                      <a:cubicBezTo>
                        <a:pt x="12201" y="4665"/>
                        <a:pt x="12136" y="4632"/>
                        <a:pt x="12136" y="4632"/>
                      </a:cubicBezTo>
                      <a:cubicBezTo>
                        <a:pt x="12527" y="2675"/>
                        <a:pt x="11059" y="2545"/>
                        <a:pt x="11059" y="2545"/>
                      </a:cubicBezTo>
                      <a:cubicBezTo>
                        <a:pt x="11320" y="1599"/>
                        <a:pt x="10994" y="1142"/>
                        <a:pt x="10602" y="946"/>
                      </a:cubicBezTo>
                      <a:cubicBezTo>
                        <a:pt x="10276" y="751"/>
                        <a:pt x="9885" y="816"/>
                        <a:pt x="9591" y="1142"/>
                      </a:cubicBezTo>
                      <a:cubicBezTo>
                        <a:pt x="8058" y="3001"/>
                        <a:pt x="4339" y="3165"/>
                        <a:pt x="4339" y="3165"/>
                      </a:cubicBezTo>
                      <a:cubicBezTo>
                        <a:pt x="4339" y="3165"/>
                        <a:pt x="3915" y="0"/>
                        <a:pt x="2415" y="327"/>
                      </a:cubicBezTo>
                      <a:cubicBezTo>
                        <a:pt x="1534" y="555"/>
                        <a:pt x="1599" y="2871"/>
                        <a:pt x="1926" y="4502"/>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37;p36">
                  <a:extLst>
                    <a:ext uri="{FF2B5EF4-FFF2-40B4-BE49-F238E27FC236}">
                      <a16:creationId xmlns:a16="http://schemas.microsoft.com/office/drawing/2014/main" id="{7F648A1B-0161-9EB7-4C6F-0F4DCF9B08A3}"/>
                    </a:ext>
                  </a:extLst>
                </p:cNvPr>
                <p:cNvSpPr/>
                <p:nvPr/>
              </p:nvSpPr>
              <p:spPr>
                <a:xfrm>
                  <a:off x="2412225" y="4521925"/>
                  <a:ext cx="95450" cy="57100"/>
                </a:xfrm>
                <a:custGeom>
                  <a:avLst/>
                  <a:gdLst/>
                  <a:ahLst/>
                  <a:cxnLst/>
                  <a:rect l="l" t="t" r="r" b="b"/>
                  <a:pathLst>
                    <a:path w="3818" h="2284" fill="none" extrusionOk="0">
                      <a:moveTo>
                        <a:pt x="1" y="2284"/>
                      </a:moveTo>
                      <a:cubicBezTo>
                        <a:pt x="1" y="2284"/>
                        <a:pt x="2153" y="2120"/>
                        <a:pt x="3817"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38;p36">
                  <a:extLst>
                    <a:ext uri="{FF2B5EF4-FFF2-40B4-BE49-F238E27FC236}">
                      <a16:creationId xmlns:a16="http://schemas.microsoft.com/office/drawing/2014/main" id="{AD8BC3AF-FC2F-2511-E4B8-EF590289B0D8}"/>
                    </a:ext>
                  </a:extLst>
                </p:cNvPr>
                <p:cNvSpPr/>
                <p:nvPr/>
              </p:nvSpPr>
              <p:spPr>
                <a:xfrm>
                  <a:off x="2432625" y="4574925"/>
                  <a:ext cx="102775" cy="59550"/>
                </a:xfrm>
                <a:custGeom>
                  <a:avLst/>
                  <a:gdLst/>
                  <a:ahLst/>
                  <a:cxnLst/>
                  <a:rect l="l" t="t" r="r" b="b"/>
                  <a:pathLst>
                    <a:path w="4111" h="2382" fill="none" extrusionOk="0">
                      <a:moveTo>
                        <a:pt x="0" y="2382"/>
                      </a:moveTo>
                      <a:cubicBezTo>
                        <a:pt x="0" y="2382"/>
                        <a:pt x="2120" y="2055"/>
                        <a:pt x="4110"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39;p36">
                  <a:extLst>
                    <a:ext uri="{FF2B5EF4-FFF2-40B4-BE49-F238E27FC236}">
                      <a16:creationId xmlns:a16="http://schemas.microsoft.com/office/drawing/2014/main" id="{9E975311-F86F-252E-5137-EC93B90D540E}"/>
                    </a:ext>
                  </a:extLst>
                </p:cNvPr>
                <p:cNvSpPr/>
                <p:nvPr/>
              </p:nvSpPr>
              <p:spPr>
                <a:xfrm>
                  <a:off x="2279300" y="4568400"/>
                  <a:ext cx="17150" cy="39975"/>
                </a:xfrm>
                <a:custGeom>
                  <a:avLst/>
                  <a:gdLst/>
                  <a:ahLst/>
                  <a:cxnLst/>
                  <a:rect l="l" t="t" r="r" b="b"/>
                  <a:pathLst>
                    <a:path w="686" h="1599" fill="none" extrusionOk="0">
                      <a:moveTo>
                        <a:pt x="1" y="0"/>
                      </a:moveTo>
                      <a:lnTo>
                        <a:pt x="686" y="1599"/>
                      </a:ln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40;p36">
                  <a:extLst>
                    <a:ext uri="{FF2B5EF4-FFF2-40B4-BE49-F238E27FC236}">
                      <a16:creationId xmlns:a16="http://schemas.microsoft.com/office/drawing/2014/main" id="{02048DAC-49BC-8825-70BB-FF9E411BEA1F}"/>
                    </a:ext>
                  </a:extLst>
                </p:cNvPr>
                <p:cNvSpPr/>
                <p:nvPr/>
              </p:nvSpPr>
              <p:spPr>
                <a:xfrm>
                  <a:off x="2333950" y="4672775"/>
                  <a:ext cx="19575" cy="26950"/>
                </a:xfrm>
                <a:custGeom>
                  <a:avLst/>
                  <a:gdLst/>
                  <a:ahLst/>
                  <a:cxnLst/>
                  <a:rect l="l" t="t" r="r" b="b"/>
                  <a:pathLst>
                    <a:path w="783" h="1078" extrusionOk="0">
                      <a:moveTo>
                        <a:pt x="0" y="1"/>
                      </a:moveTo>
                      <a:lnTo>
                        <a:pt x="783" y="107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41;p36">
                  <a:extLst>
                    <a:ext uri="{FF2B5EF4-FFF2-40B4-BE49-F238E27FC236}">
                      <a16:creationId xmlns:a16="http://schemas.microsoft.com/office/drawing/2014/main" id="{780EBD42-1239-FB75-DCE1-BE3197A08D35}"/>
                    </a:ext>
                  </a:extLst>
                </p:cNvPr>
                <p:cNvSpPr/>
                <p:nvPr/>
              </p:nvSpPr>
              <p:spPr>
                <a:xfrm>
                  <a:off x="2333950" y="4672775"/>
                  <a:ext cx="19575" cy="26950"/>
                </a:xfrm>
                <a:custGeom>
                  <a:avLst/>
                  <a:gdLst/>
                  <a:ahLst/>
                  <a:cxnLst/>
                  <a:rect l="l" t="t" r="r" b="b"/>
                  <a:pathLst>
                    <a:path w="783" h="1078" fill="none" extrusionOk="0">
                      <a:moveTo>
                        <a:pt x="0" y="1"/>
                      </a:moveTo>
                      <a:lnTo>
                        <a:pt x="783" y="1077"/>
                      </a:ln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42;p36">
                  <a:extLst>
                    <a:ext uri="{FF2B5EF4-FFF2-40B4-BE49-F238E27FC236}">
                      <a16:creationId xmlns:a16="http://schemas.microsoft.com/office/drawing/2014/main" id="{78E5EF4F-70BD-8FF7-F82D-6A0BA76FCB24}"/>
                    </a:ext>
                  </a:extLst>
                </p:cNvPr>
                <p:cNvSpPr/>
                <p:nvPr/>
              </p:nvSpPr>
              <p:spPr>
                <a:xfrm>
                  <a:off x="2772675" y="4004850"/>
                  <a:ext cx="179425" cy="177850"/>
                </a:xfrm>
                <a:custGeom>
                  <a:avLst/>
                  <a:gdLst/>
                  <a:ahLst/>
                  <a:cxnLst/>
                  <a:rect l="l" t="t" r="r" b="b"/>
                  <a:pathLst>
                    <a:path w="7177" h="7114" extrusionOk="0">
                      <a:moveTo>
                        <a:pt x="4996" y="1"/>
                      </a:moveTo>
                      <a:cubicBezTo>
                        <a:pt x="4783" y="1"/>
                        <a:pt x="4571" y="25"/>
                        <a:pt x="4372" y="67"/>
                      </a:cubicBezTo>
                      <a:cubicBezTo>
                        <a:pt x="3556" y="328"/>
                        <a:pt x="2773" y="850"/>
                        <a:pt x="2219" y="1470"/>
                      </a:cubicBezTo>
                      <a:cubicBezTo>
                        <a:pt x="1175" y="2514"/>
                        <a:pt x="620" y="3851"/>
                        <a:pt x="327" y="5287"/>
                      </a:cubicBezTo>
                      <a:cubicBezTo>
                        <a:pt x="261" y="5743"/>
                        <a:pt x="131" y="6167"/>
                        <a:pt x="98" y="6591"/>
                      </a:cubicBezTo>
                      <a:cubicBezTo>
                        <a:pt x="33" y="6722"/>
                        <a:pt x="33" y="6950"/>
                        <a:pt x="1" y="7113"/>
                      </a:cubicBezTo>
                      <a:cubicBezTo>
                        <a:pt x="522" y="6265"/>
                        <a:pt x="1110" y="5417"/>
                        <a:pt x="1827" y="4667"/>
                      </a:cubicBezTo>
                      <a:cubicBezTo>
                        <a:pt x="2708" y="3819"/>
                        <a:pt x="3752" y="3427"/>
                        <a:pt x="4828" y="2971"/>
                      </a:cubicBezTo>
                      <a:cubicBezTo>
                        <a:pt x="5644" y="2612"/>
                        <a:pt x="7177" y="1503"/>
                        <a:pt x="6198" y="394"/>
                      </a:cubicBezTo>
                      <a:cubicBezTo>
                        <a:pt x="6068" y="296"/>
                        <a:pt x="5970" y="198"/>
                        <a:pt x="5807" y="133"/>
                      </a:cubicBezTo>
                      <a:cubicBezTo>
                        <a:pt x="5550" y="41"/>
                        <a:pt x="5271" y="1"/>
                        <a:pt x="4996"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43;p36">
                  <a:extLst>
                    <a:ext uri="{FF2B5EF4-FFF2-40B4-BE49-F238E27FC236}">
                      <a16:creationId xmlns:a16="http://schemas.microsoft.com/office/drawing/2014/main" id="{82A0CB1C-0F97-3F9F-30E3-71ABEB6A7843}"/>
                    </a:ext>
                  </a:extLst>
                </p:cNvPr>
                <p:cNvSpPr/>
                <p:nvPr/>
              </p:nvSpPr>
              <p:spPr>
                <a:xfrm>
                  <a:off x="2903975" y="4017625"/>
                  <a:ext cx="18775" cy="37575"/>
                </a:xfrm>
                <a:custGeom>
                  <a:avLst/>
                  <a:gdLst/>
                  <a:ahLst/>
                  <a:cxnLst/>
                  <a:rect l="l" t="t" r="r" b="b"/>
                  <a:pathLst>
                    <a:path w="751" h="1503" extrusionOk="0">
                      <a:moveTo>
                        <a:pt x="353" y="1"/>
                      </a:moveTo>
                      <a:cubicBezTo>
                        <a:pt x="331" y="1"/>
                        <a:pt x="310" y="5"/>
                        <a:pt x="294" y="13"/>
                      </a:cubicBezTo>
                      <a:cubicBezTo>
                        <a:pt x="229" y="46"/>
                        <a:pt x="163" y="176"/>
                        <a:pt x="229" y="274"/>
                      </a:cubicBezTo>
                      <a:cubicBezTo>
                        <a:pt x="261" y="307"/>
                        <a:pt x="261" y="339"/>
                        <a:pt x="294" y="437"/>
                      </a:cubicBezTo>
                      <a:cubicBezTo>
                        <a:pt x="294" y="470"/>
                        <a:pt x="327" y="470"/>
                        <a:pt x="327" y="502"/>
                      </a:cubicBezTo>
                      <a:lnTo>
                        <a:pt x="327" y="535"/>
                      </a:lnTo>
                      <a:cubicBezTo>
                        <a:pt x="327" y="600"/>
                        <a:pt x="359" y="633"/>
                        <a:pt x="359" y="665"/>
                      </a:cubicBezTo>
                      <a:lnTo>
                        <a:pt x="359" y="698"/>
                      </a:lnTo>
                      <a:lnTo>
                        <a:pt x="359" y="796"/>
                      </a:lnTo>
                      <a:lnTo>
                        <a:pt x="359" y="861"/>
                      </a:lnTo>
                      <a:cubicBezTo>
                        <a:pt x="359" y="926"/>
                        <a:pt x="359" y="926"/>
                        <a:pt x="327" y="959"/>
                      </a:cubicBezTo>
                      <a:lnTo>
                        <a:pt x="327" y="992"/>
                      </a:lnTo>
                      <a:cubicBezTo>
                        <a:pt x="294" y="1024"/>
                        <a:pt x="294" y="1090"/>
                        <a:pt x="261" y="1122"/>
                      </a:cubicBezTo>
                      <a:lnTo>
                        <a:pt x="229" y="1155"/>
                      </a:lnTo>
                      <a:cubicBezTo>
                        <a:pt x="163" y="1155"/>
                        <a:pt x="163" y="1187"/>
                        <a:pt x="131" y="1187"/>
                      </a:cubicBezTo>
                      <a:cubicBezTo>
                        <a:pt x="0" y="1253"/>
                        <a:pt x="0" y="1350"/>
                        <a:pt x="66" y="1448"/>
                      </a:cubicBezTo>
                      <a:cubicBezTo>
                        <a:pt x="104" y="1487"/>
                        <a:pt x="164" y="1502"/>
                        <a:pt x="221" y="1502"/>
                      </a:cubicBezTo>
                      <a:cubicBezTo>
                        <a:pt x="261" y="1502"/>
                        <a:pt x="300" y="1494"/>
                        <a:pt x="327" y="1481"/>
                      </a:cubicBezTo>
                      <a:cubicBezTo>
                        <a:pt x="522" y="1318"/>
                        <a:pt x="718" y="1090"/>
                        <a:pt x="718" y="829"/>
                      </a:cubicBezTo>
                      <a:cubicBezTo>
                        <a:pt x="751" y="600"/>
                        <a:pt x="653" y="339"/>
                        <a:pt x="522" y="111"/>
                      </a:cubicBezTo>
                      <a:cubicBezTo>
                        <a:pt x="498" y="38"/>
                        <a:pt x="418"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44;p36">
                  <a:extLst>
                    <a:ext uri="{FF2B5EF4-FFF2-40B4-BE49-F238E27FC236}">
                      <a16:creationId xmlns:a16="http://schemas.microsoft.com/office/drawing/2014/main" id="{319BF06D-852C-FBD4-16D0-5EC92720A93C}"/>
                    </a:ext>
                  </a:extLst>
                </p:cNvPr>
                <p:cNvSpPr/>
                <p:nvPr/>
              </p:nvSpPr>
              <p:spPr>
                <a:xfrm>
                  <a:off x="2797150" y="4245150"/>
                  <a:ext cx="212050" cy="118200"/>
                </a:xfrm>
                <a:custGeom>
                  <a:avLst/>
                  <a:gdLst/>
                  <a:ahLst/>
                  <a:cxnLst/>
                  <a:rect l="l" t="t" r="r" b="b"/>
                  <a:pathLst>
                    <a:path w="8482" h="4728" extrusionOk="0">
                      <a:moveTo>
                        <a:pt x="2797" y="0"/>
                      </a:moveTo>
                      <a:cubicBezTo>
                        <a:pt x="2474" y="0"/>
                        <a:pt x="2149" y="16"/>
                        <a:pt x="1827" y="46"/>
                      </a:cubicBezTo>
                      <a:cubicBezTo>
                        <a:pt x="1403" y="78"/>
                        <a:pt x="946" y="111"/>
                        <a:pt x="522" y="176"/>
                      </a:cubicBezTo>
                      <a:cubicBezTo>
                        <a:pt x="424" y="176"/>
                        <a:pt x="163" y="209"/>
                        <a:pt x="0" y="241"/>
                      </a:cubicBezTo>
                      <a:cubicBezTo>
                        <a:pt x="979" y="502"/>
                        <a:pt x="1957" y="763"/>
                        <a:pt x="2903" y="1220"/>
                      </a:cubicBezTo>
                      <a:cubicBezTo>
                        <a:pt x="3980" y="1807"/>
                        <a:pt x="4697" y="2655"/>
                        <a:pt x="5480" y="3536"/>
                      </a:cubicBezTo>
                      <a:cubicBezTo>
                        <a:pt x="5877" y="4043"/>
                        <a:pt x="6704" y="4728"/>
                        <a:pt x="7421" y="4728"/>
                      </a:cubicBezTo>
                      <a:cubicBezTo>
                        <a:pt x="7766" y="4728"/>
                        <a:pt x="8085" y="4569"/>
                        <a:pt x="8318" y="4156"/>
                      </a:cubicBezTo>
                      <a:cubicBezTo>
                        <a:pt x="8416" y="4058"/>
                        <a:pt x="8449" y="3895"/>
                        <a:pt x="8449" y="3732"/>
                      </a:cubicBezTo>
                      <a:cubicBezTo>
                        <a:pt x="8481" y="3242"/>
                        <a:pt x="8318" y="2753"/>
                        <a:pt x="8025" y="2362"/>
                      </a:cubicBezTo>
                      <a:cubicBezTo>
                        <a:pt x="7535" y="1677"/>
                        <a:pt x="6818" y="1089"/>
                        <a:pt x="6035" y="698"/>
                      </a:cubicBezTo>
                      <a:cubicBezTo>
                        <a:pt x="5023" y="192"/>
                        <a:pt x="3914" y="0"/>
                        <a:pt x="2797"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5;p36">
                  <a:extLst>
                    <a:ext uri="{FF2B5EF4-FFF2-40B4-BE49-F238E27FC236}">
                      <a16:creationId xmlns:a16="http://schemas.microsoft.com/office/drawing/2014/main" id="{EEF54980-9C31-0EF1-A23C-BC5F0971DCE8}"/>
                    </a:ext>
                  </a:extLst>
                </p:cNvPr>
                <p:cNvSpPr/>
                <p:nvPr/>
              </p:nvSpPr>
              <p:spPr>
                <a:xfrm>
                  <a:off x="2961050" y="4333325"/>
                  <a:ext cx="39175" cy="18450"/>
                </a:xfrm>
                <a:custGeom>
                  <a:avLst/>
                  <a:gdLst/>
                  <a:ahLst/>
                  <a:cxnLst/>
                  <a:rect l="l" t="t" r="r" b="b"/>
                  <a:pathLst>
                    <a:path w="1567" h="738" extrusionOk="0">
                      <a:moveTo>
                        <a:pt x="1338" y="1"/>
                      </a:moveTo>
                      <a:cubicBezTo>
                        <a:pt x="1289" y="1"/>
                        <a:pt x="1240" y="25"/>
                        <a:pt x="1208" y="74"/>
                      </a:cubicBezTo>
                      <a:lnTo>
                        <a:pt x="1077" y="205"/>
                      </a:lnTo>
                      <a:cubicBezTo>
                        <a:pt x="1045" y="205"/>
                        <a:pt x="1045" y="237"/>
                        <a:pt x="979" y="237"/>
                      </a:cubicBezTo>
                      <a:lnTo>
                        <a:pt x="947" y="237"/>
                      </a:lnTo>
                      <a:cubicBezTo>
                        <a:pt x="914" y="270"/>
                        <a:pt x="881" y="270"/>
                        <a:pt x="816" y="303"/>
                      </a:cubicBezTo>
                      <a:lnTo>
                        <a:pt x="490" y="303"/>
                      </a:lnTo>
                      <a:cubicBezTo>
                        <a:pt x="457" y="303"/>
                        <a:pt x="425" y="270"/>
                        <a:pt x="327" y="270"/>
                      </a:cubicBezTo>
                      <a:cubicBezTo>
                        <a:pt x="327" y="270"/>
                        <a:pt x="294" y="270"/>
                        <a:pt x="294" y="237"/>
                      </a:cubicBezTo>
                      <a:cubicBezTo>
                        <a:pt x="262" y="237"/>
                        <a:pt x="262" y="172"/>
                        <a:pt x="229" y="172"/>
                      </a:cubicBezTo>
                      <a:cubicBezTo>
                        <a:pt x="229" y="166"/>
                        <a:pt x="225" y="163"/>
                        <a:pt x="217" y="163"/>
                      </a:cubicBezTo>
                      <a:cubicBezTo>
                        <a:pt x="184" y="163"/>
                        <a:pt x="93" y="217"/>
                        <a:pt x="66" y="270"/>
                      </a:cubicBezTo>
                      <a:cubicBezTo>
                        <a:pt x="1" y="368"/>
                        <a:pt x="1" y="466"/>
                        <a:pt x="131" y="563"/>
                      </a:cubicBezTo>
                      <a:cubicBezTo>
                        <a:pt x="283" y="690"/>
                        <a:pt x="493" y="738"/>
                        <a:pt x="702" y="738"/>
                      </a:cubicBezTo>
                      <a:cubicBezTo>
                        <a:pt x="763" y="738"/>
                        <a:pt x="823" y="734"/>
                        <a:pt x="881" y="727"/>
                      </a:cubicBezTo>
                      <a:cubicBezTo>
                        <a:pt x="1110" y="661"/>
                        <a:pt x="1306" y="498"/>
                        <a:pt x="1469" y="368"/>
                      </a:cubicBezTo>
                      <a:cubicBezTo>
                        <a:pt x="1566" y="270"/>
                        <a:pt x="1566" y="139"/>
                        <a:pt x="1469" y="74"/>
                      </a:cubicBezTo>
                      <a:cubicBezTo>
                        <a:pt x="1436" y="25"/>
                        <a:pt x="1387"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46;p36">
                  <a:extLst>
                    <a:ext uri="{FF2B5EF4-FFF2-40B4-BE49-F238E27FC236}">
                      <a16:creationId xmlns:a16="http://schemas.microsoft.com/office/drawing/2014/main" id="{642EC230-C07E-3B2D-F185-0BE79A4AC170}"/>
                    </a:ext>
                  </a:extLst>
                </p:cNvPr>
                <p:cNvSpPr/>
                <p:nvPr/>
              </p:nvSpPr>
              <p:spPr>
                <a:xfrm>
                  <a:off x="2796325" y="4131325"/>
                  <a:ext cx="229225" cy="79100"/>
                </a:xfrm>
                <a:custGeom>
                  <a:avLst/>
                  <a:gdLst/>
                  <a:ahLst/>
                  <a:cxnLst/>
                  <a:rect l="l" t="t" r="r" b="b"/>
                  <a:pathLst>
                    <a:path w="9169" h="3164" extrusionOk="0">
                      <a:moveTo>
                        <a:pt x="6093" y="0"/>
                      </a:moveTo>
                      <a:cubicBezTo>
                        <a:pt x="5810" y="0"/>
                        <a:pt x="5528" y="22"/>
                        <a:pt x="5252" y="64"/>
                      </a:cubicBezTo>
                      <a:cubicBezTo>
                        <a:pt x="3817" y="293"/>
                        <a:pt x="2512" y="1043"/>
                        <a:pt x="1436" y="1956"/>
                      </a:cubicBezTo>
                      <a:cubicBezTo>
                        <a:pt x="1077" y="2250"/>
                        <a:pt x="718" y="2511"/>
                        <a:pt x="392" y="2805"/>
                      </a:cubicBezTo>
                      <a:cubicBezTo>
                        <a:pt x="327" y="2902"/>
                        <a:pt x="164" y="3066"/>
                        <a:pt x="1" y="3163"/>
                      </a:cubicBezTo>
                      <a:cubicBezTo>
                        <a:pt x="946" y="2805"/>
                        <a:pt x="1892" y="2478"/>
                        <a:pt x="2936" y="2315"/>
                      </a:cubicBezTo>
                      <a:cubicBezTo>
                        <a:pt x="3159" y="2285"/>
                        <a:pt x="3378" y="2272"/>
                        <a:pt x="3594" y="2272"/>
                      </a:cubicBezTo>
                      <a:cubicBezTo>
                        <a:pt x="4544" y="2272"/>
                        <a:pt x="5431" y="2533"/>
                        <a:pt x="6361" y="2772"/>
                      </a:cubicBezTo>
                      <a:cubicBezTo>
                        <a:pt x="6673" y="2845"/>
                        <a:pt x="7073" y="2904"/>
                        <a:pt x="7472" y="2904"/>
                      </a:cubicBezTo>
                      <a:cubicBezTo>
                        <a:pt x="8325" y="2904"/>
                        <a:pt x="9168" y="2631"/>
                        <a:pt x="9101" y="1630"/>
                      </a:cubicBezTo>
                      <a:cubicBezTo>
                        <a:pt x="9101" y="1467"/>
                        <a:pt x="9004" y="1304"/>
                        <a:pt x="8938" y="1174"/>
                      </a:cubicBezTo>
                      <a:cubicBezTo>
                        <a:pt x="8677" y="749"/>
                        <a:pt x="8286" y="423"/>
                        <a:pt x="7829" y="293"/>
                      </a:cubicBezTo>
                      <a:cubicBezTo>
                        <a:pt x="7278" y="95"/>
                        <a:pt x="6683" y="0"/>
                        <a:pt x="6093"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47;p36">
                  <a:extLst>
                    <a:ext uri="{FF2B5EF4-FFF2-40B4-BE49-F238E27FC236}">
                      <a16:creationId xmlns:a16="http://schemas.microsoft.com/office/drawing/2014/main" id="{9BE22D92-1BC9-BA7F-0BBE-898280663951}"/>
                    </a:ext>
                  </a:extLst>
                </p:cNvPr>
                <p:cNvSpPr/>
                <p:nvPr/>
              </p:nvSpPr>
              <p:spPr>
                <a:xfrm>
                  <a:off x="2983075" y="4162575"/>
                  <a:ext cx="29375" cy="30725"/>
                </a:xfrm>
                <a:custGeom>
                  <a:avLst/>
                  <a:gdLst/>
                  <a:ahLst/>
                  <a:cxnLst/>
                  <a:rect l="l" t="t" r="r" b="b"/>
                  <a:pathLst>
                    <a:path w="1175" h="1229" extrusionOk="0">
                      <a:moveTo>
                        <a:pt x="948" y="1"/>
                      </a:moveTo>
                      <a:cubicBezTo>
                        <a:pt x="872" y="1"/>
                        <a:pt x="802" y="83"/>
                        <a:pt x="751" y="185"/>
                      </a:cubicBezTo>
                      <a:cubicBezTo>
                        <a:pt x="751" y="217"/>
                        <a:pt x="751" y="282"/>
                        <a:pt x="718" y="315"/>
                      </a:cubicBezTo>
                      <a:cubicBezTo>
                        <a:pt x="718" y="380"/>
                        <a:pt x="718" y="380"/>
                        <a:pt x="685" y="413"/>
                      </a:cubicBezTo>
                      <a:lnTo>
                        <a:pt x="685" y="445"/>
                      </a:lnTo>
                      <a:cubicBezTo>
                        <a:pt x="685" y="511"/>
                        <a:pt x="653" y="543"/>
                        <a:pt x="588" y="576"/>
                      </a:cubicBezTo>
                      <a:lnTo>
                        <a:pt x="588" y="609"/>
                      </a:lnTo>
                      <a:lnTo>
                        <a:pt x="555" y="674"/>
                      </a:lnTo>
                      <a:lnTo>
                        <a:pt x="522" y="706"/>
                      </a:lnTo>
                      <a:lnTo>
                        <a:pt x="490" y="739"/>
                      </a:lnTo>
                      <a:lnTo>
                        <a:pt x="425" y="739"/>
                      </a:lnTo>
                      <a:cubicBezTo>
                        <a:pt x="392" y="739"/>
                        <a:pt x="359" y="772"/>
                        <a:pt x="261" y="772"/>
                      </a:cubicBezTo>
                      <a:lnTo>
                        <a:pt x="164" y="772"/>
                      </a:lnTo>
                      <a:cubicBezTo>
                        <a:pt x="66" y="870"/>
                        <a:pt x="0" y="1000"/>
                        <a:pt x="0" y="1065"/>
                      </a:cubicBezTo>
                      <a:cubicBezTo>
                        <a:pt x="0" y="1196"/>
                        <a:pt x="98" y="1228"/>
                        <a:pt x="196" y="1228"/>
                      </a:cubicBezTo>
                      <a:cubicBezTo>
                        <a:pt x="425" y="1228"/>
                        <a:pt x="718" y="1163"/>
                        <a:pt x="881" y="935"/>
                      </a:cubicBezTo>
                      <a:cubicBezTo>
                        <a:pt x="1044" y="739"/>
                        <a:pt x="1142" y="511"/>
                        <a:pt x="1175" y="250"/>
                      </a:cubicBezTo>
                      <a:cubicBezTo>
                        <a:pt x="1175" y="119"/>
                        <a:pt x="1142" y="54"/>
                        <a:pt x="1012" y="21"/>
                      </a:cubicBezTo>
                      <a:cubicBezTo>
                        <a:pt x="990" y="7"/>
                        <a:pt x="969"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48;p36">
                  <a:extLst>
                    <a:ext uri="{FF2B5EF4-FFF2-40B4-BE49-F238E27FC236}">
                      <a16:creationId xmlns:a16="http://schemas.microsoft.com/office/drawing/2014/main" id="{10620816-1DE8-8FF2-41D1-57DA324148C7}"/>
                    </a:ext>
                  </a:extLst>
                </p:cNvPr>
                <p:cNvSpPr/>
                <p:nvPr/>
              </p:nvSpPr>
              <p:spPr>
                <a:xfrm>
                  <a:off x="1963700" y="3694175"/>
                  <a:ext cx="90550" cy="215975"/>
                </a:xfrm>
                <a:custGeom>
                  <a:avLst/>
                  <a:gdLst/>
                  <a:ahLst/>
                  <a:cxnLst/>
                  <a:rect l="l" t="t" r="r" b="b"/>
                  <a:pathLst>
                    <a:path w="3622" h="8639" extrusionOk="0">
                      <a:moveTo>
                        <a:pt x="849" y="1"/>
                      </a:moveTo>
                      <a:cubicBezTo>
                        <a:pt x="816" y="66"/>
                        <a:pt x="816" y="164"/>
                        <a:pt x="816" y="229"/>
                      </a:cubicBezTo>
                      <a:cubicBezTo>
                        <a:pt x="359" y="1991"/>
                        <a:pt x="1" y="3818"/>
                        <a:pt x="1" y="5612"/>
                      </a:cubicBezTo>
                      <a:cubicBezTo>
                        <a:pt x="1" y="6460"/>
                        <a:pt x="1" y="7601"/>
                        <a:pt x="653" y="8254"/>
                      </a:cubicBezTo>
                      <a:cubicBezTo>
                        <a:pt x="914" y="8515"/>
                        <a:pt x="1240" y="8639"/>
                        <a:pt x="1573" y="8639"/>
                      </a:cubicBezTo>
                      <a:cubicBezTo>
                        <a:pt x="1948" y="8639"/>
                        <a:pt x="2332" y="8482"/>
                        <a:pt x="2643" y="8189"/>
                      </a:cubicBezTo>
                      <a:cubicBezTo>
                        <a:pt x="3621" y="7210"/>
                        <a:pt x="3002" y="5481"/>
                        <a:pt x="2675" y="4339"/>
                      </a:cubicBezTo>
                      <a:cubicBezTo>
                        <a:pt x="2219" y="2839"/>
                        <a:pt x="1566" y="1371"/>
                        <a:pt x="849"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49;p36">
                  <a:extLst>
                    <a:ext uri="{FF2B5EF4-FFF2-40B4-BE49-F238E27FC236}">
                      <a16:creationId xmlns:a16="http://schemas.microsoft.com/office/drawing/2014/main" id="{85712F11-02D4-952A-2BDC-5402E89C8AD4}"/>
                    </a:ext>
                  </a:extLst>
                </p:cNvPr>
                <p:cNvSpPr/>
                <p:nvPr/>
              </p:nvSpPr>
              <p:spPr>
                <a:xfrm>
                  <a:off x="2006100" y="3826300"/>
                  <a:ext cx="26950" cy="69650"/>
                </a:xfrm>
                <a:custGeom>
                  <a:avLst/>
                  <a:gdLst/>
                  <a:ahLst/>
                  <a:cxnLst/>
                  <a:rect l="l" t="t" r="r" b="b"/>
                  <a:pathLst>
                    <a:path w="1078" h="2786" extrusionOk="0">
                      <a:moveTo>
                        <a:pt x="580" y="0"/>
                      </a:moveTo>
                      <a:cubicBezTo>
                        <a:pt x="534" y="0"/>
                        <a:pt x="490" y="11"/>
                        <a:pt x="458" y="33"/>
                      </a:cubicBezTo>
                      <a:cubicBezTo>
                        <a:pt x="327" y="164"/>
                        <a:pt x="327" y="327"/>
                        <a:pt x="360" y="457"/>
                      </a:cubicBezTo>
                      <a:cubicBezTo>
                        <a:pt x="621" y="1077"/>
                        <a:pt x="523" y="1762"/>
                        <a:pt x="131" y="2316"/>
                      </a:cubicBezTo>
                      <a:cubicBezTo>
                        <a:pt x="1" y="2447"/>
                        <a:pt x="1" y="2610"/>
                        <a:pt x="164" y="2740"/>
                      </a:cubicBezTo>
                      <a:cubicBezTo>
                        <a:pt x="193" y="2770"/>
                        <a:pt x="256" y="2786"/>
                        <a:pt x="321" y="2786"/>
                      </a:cubicBezTo>
                      <a:cubicBezTo>
                        <a:pt x="402" y="2786"/>
                        <a:pt x="487" y="2762"/>
                        <a:pt x="523" y="2708"/>
                      </a:cubicBezTo>
                      <a:cubicBezTo>
                        <a:pt x="784" y="2316"/>
                        <a:pt x="979" y="1925"/>
                        <a:pt x="1012" y="1468"/>
                      </a:cubicBezTo>
                      <a:cubicBezTo>
                        <a:pt x="1077" y="979"/>
                        <a:pt x="979" y="522"/>
                        <a:pt x="816" y="131"/>
                      </a:cubicBezTo>
                      <a:cubicBezTo>
                        <a:pt x="773" y="44"/>
                        <a:pt x="671" y="0"/>
                        <a:pt x="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50;p36">
                  <a:extLst>
                    <a:ext uri="{FF2B5EF4-FFF2-40B4-BE49-F238E27FC236}">
                      <a16:creationId xmlns:a16="http://schemas.microsoft.com/office/drawing/2014/main" id="{A5112CF4-0D76-2BCD-3902-BFDFFAC91891}"/>
                    </a:ext>
                  </a:extLst>
                </p:cNvPr>
                <p:cNvSpPr/>
                <p:nvPr/>
              </p:nvSpPr>
              <p:spPr>
                <a:xfrm>
                  <a:off x="2686225" y="4354750"/>
                  <a:ext cx="79125" cy="188025"/>
                </a:xfrm>
                <a:custGeom>
                  <a:avLst/>
                  <a:gdLst/>
                  <a:ahLst/>
                  <a:cxnLst/>
                  <a:rect l="l" t="t" r="r" b="b"/>
                  <a:pathLst>
                    <a:path w="3165" h="7521" extrusionOk="0">
                      <a:moveTo>
                        <a:pt x="1664" y="0"/>
                      </a:moveTo>
                      <a:cubicBezTo>
                        <a:pt x="1632" y="65"/>
                        <a:pt x="1599" y="163"/>
                        <a:pt x="1599" y="196"/>
                      </a:cubicBezTo>
                      <a:cubicBezTo>
                        <a:pt x="979" y="1631"/>
                        <a:pt x="490" y="3164"/>
                        <a:pt x="229" y="4730"/>
                      </a:cubicBezTo>
                      <a:cubicBezTo>
                        <a:pt x="131" y="5480"/>
                        <a:pt x="1" y="6459"/>
                        <a:pt x="490" y="7079"/>
                      </a:cubicBezTo>
                      <a:cubicBezTo>
                        <a:pt x="746" y="7371"/>
                        <a:pt x="1094" y="7520"/>
                        <a:pt x="1448" y="7520"/>
                      </a:cubicBezTo>
                      <a:cubicBezTo>
                        <a:pt x="1726" y="7520"/>
                        <a:pt x="2008" y="7428"/>
                        <a:pt x="2252" y="7242"/>
                      </a:cubicBezTo>
                      <a:cubicBezTo>
                        <a:pt x="3165" y="6459"/>
                        <a:pt x="2904" y="4958"/>
                        <a:pt x="2741" y="3947"/>
                      </a:cubicBezTo>
                      <a:cubicBezTo>
                        <a:pt x="2513" y="2610"/>
                        <a:pt x="2154" y="1240"/>
                        <a:pt x="1664"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51;p36">
                  <a:extLst>
                    <a:ext uri="{FF2B5EF4-FFF2-40B4-BE49-F238E27FC236}">
                      <a16:creationId xmlns:a16="http://schemas.microsoft.com/office/drawing/2014/main" id="{F47F0F7F-4B87-EE47-9071-554F54AE956A}"/>
                    </a:ext>
                  </a:extLst>
                </p:cNvPr>
                <p:cNvSpPr/>
                <p:nvPr/>
              </p:nvSpPr>
              <p:spPr>
                <a:xfrm>
                  <a:off x="2722925" y="4473500"/>
                  <a:ext cx="26125" cy="58475"/>
                </a:xfrm>
                <a:custGeom>
                  <a:avLst/>
                  <a:gdLst/>
                  <a:ahLst/>
                  <a:cxnLst/>
                  <a:rect l="l" t="t" r="r" b="b"/>
                  <a:pathLst>
                    <a:path w="1045" h="2339" extrusionOk="0">
                      <a:moveTo>
                        <a:pt x="713" y="1"/>
                      </a:moveTo>
                      <a:cubicBezTo>
                        <a:pt x="689" y="1"/>
                        <a:pt x="669" y="5"/>
                        <a:pt x="653" y="13"/>
                      </a:cubicBezTo>
                      <a:cubicBezTo>
                        <a:pt x="523" y="78"/>
                        <a:pt x="490" y="208"/>
                        <a:pt x="523" y="339"/>
                      </a:cubicBezTo>
                      <a:cubicBezTo>
                        <a:pt x="686" y="893"/>
                        <a:pt x="523" y="1513"/>
                        <a:pt x="131" y="1937"/>
                      </a:cubicBezTo>
                      <a:cubicBezTo>
                        <a:pt x="33" y="2002"/>
                        <a:pt x="1" y="2165"/>
                        <a:pt x="33" y="2231"/>
                      </a:cubicBezTo>
                      <a:cubicBezTo>
                        <a:pt x="91" y="2307"/>
                        <a:pt x="170" y="2339"/>
                        <a:pt x="240" y="2339"/>
                      </a:cubicBezTo>
                      <a:cubicBezTo>
                        <a:pt x="289" y="2339"/>
                        <a:pt x="333" y="2323"/>
                        <a:pt x="360" y="2296"/>
                      </a:cubicBezTo>
                      <a:cubicBezTo>
                        <a:pt x="588" y="2035"/>
                        <a:pt x="849" y="1676"/>
                        <a:pt x="947" y="1317"/>
                      </a:cubicBezTo>
                      <a:cubicBezTo>
                        <a:pt x="1045" y="893"/>
                        <a:pt x="1045" y="502"/>
                        <a:pt x="947" y="143"/>
                      </a:cubicBezTo>
                      <a:cubicBezTo>
                        <a:pt x="897" y="43"/>
                        <a:pt x="790" y="1"/>
                        <a:pt x="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52;p36">
                  <a:extLst>
                    <a:ext uri="{FF2B5EF4-FFF2-40B4-BE49-F238E27FC236}">
                      <a16:creationId xmlns:a16="http://schemas.microsoft.com/office/drawing/2014/main" id="{34387A5F-9C41-78EA-FF2F-2DB3B687DC6A}"/>
                    </a:ext>
                  </a:extLst>
                </p:cNvPr>
                <p:cNvSpPr/>
                <p:nvPr/>
              </p:nvSpPr>
              <p:spPr>
                <a:xfrm>
                  <a:off x="3200253" y="4068703"/>
                  <a:ext cx="79125" cy="188525"/>
                </a:xfrm>
                <a:custGeom>
                  <a:avLst/>
                  <a:gdLst/>
                  <a:ahLst/>
                  <a:cxnLst/>
                  <a:rect l="l" t="t" r="r" b="b"/>
                  <a:pathLst>
                    <a:path w="3165" h="7541" extrusionOk="0">
                      <a:moveTo>
                        <a:pt x="1664" y="1"/>
                      </a:moveTo>
                      <a:cubicBezTo>
                        <a:pt x="1664" y="99"/>
                        <a:pt x="1631" y="164"/>
                        <a:pt x="1566" y="229"/>
                      </a:cubicBezTo>
                      <a:cubicBezTo>
                        <a:pt x="979" y="1632"/>
                        <a:pt x="490" y="3198"/>
                        <a:pt x="229" y="4731"/>
                      </a:cubicBezTo>
                      <a:cubicBezTo>
                        <a:pt x="98" y="5514"/>
                        <a:pt x="0" y="6492"/>
                        <a:pt x="490" y="7112"/>
                      </a:cubicBezTo>
                      <a:cubicBezTo>
                        <a:pt x="725" y="7401"/>
                        <a:pt x="1069" y="7540"/>
                        <a:pt x="1419" y="7540"/>
                      </a:cubicBezTo>
                      <a:cubicBezTo>
                        <a:pt x="1701" y="7540"/>
                        <a:pt x="1986" y="7450"/>
                        <a:pt x="2219" y="7275"/>
                      </a:cubicBezTo>
                      <a:cubicBezTo>
                        <a:pt x="3165" y="6492"/>
                        <a:pt x="2871" y="4992"/>
                        <a:pt x="2708" y="3981"/>
                      </a:cubicBezTo>
                      <a:cubicBezTo>
                        <a:pt x="2512" y="2611"/>
                        <a:pt x="2153" y="1273"/>
                        <a:pt x="1664"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53;p36">
                  <a:extLst>
                    <a:ext uri="{FF2B5EF4-FFF2-40B4-BE49-F238E27FC236}">
                      <a16:creationId xmlns:a16="http://schemas.microsoft.com/office/drawing/2014/main" id="{840C195A-155E-43E1-23DB-2EA6C10DF4F0}"/>
                    </a:ext>
                  </a:extLst>
                </p:cNvPr>
                <p:cNvSpPr/>
                <p:nvPr/>
              </p:nvSpPr>
              <p:spPr>
                <a:xfrm>
                  <a:off x="3237753" y="4187928"/>
                  <a:ext cx="25325" cy="58850"/>
                </a:xfrm>
                <a:custGeom>
                  <a:avLst/>
                  <a:gdLst/>
                  <a:ahLst/>
                  <a:cxnLst/>
                  <a:rect l="l" t="t" r="r" b="b"/>
                  <a:pathLst>
                    <a:path w="1013" h="2354" extrusionOk="0">
                      <a:moveTo>
                        <a:pt x="693" y="1"/>
                      </a:moveTo>
                      <a:cubicBezTo>
                        <a:pt x="665" y="1"/>
                        <a:pt x="639" y="9"/>
                        <a:pt x="621" y="27"/>
                      </a:cubicBezTo>
                      <a:cubicBezTo>
                        <a:pt x="490" y="92"/>
                        <a:pt x="458" y="223"/>
                        <a:pt x="490" y="353"/>
                      </a:cubicBezTo>
                      <a:cubicBezTo>
                        <a:pt x="653" y="908"/>
                        <a:pt x="490" y="1528"/>
                        <a:pt x="66" y="1919"/>
                      </a:cubicBezTo>
                      <a:cubicBezTo>
                        <a:pt x="1" y="2017"/>
                        <a:pt x="1" y="2180"/>
                        <a:pt x="1" y="2245"/>
                      </a:cubicBezTo>
                      <a:cubicBezTo>
                        <a:pt x="39" y="2322"/>
                        <a:pt x="111" y="2353"/>
                        <a:pt x="184" y="2353"/>
                      </a:cubicBezTo>
                      <a:cubicBezTo>
                        <a:pt x="235" y="2353"/>
                        <a:pt x="287" y="2338"/>
                        <a:pt x="327" y="2311"/>
                      </a:cubicBezTo>
                      <a:cubicBezTo>
                        <a:pt x="555" y="2050"/>
                        <a:pt x="816" y="1691"/>
                        <a:pt x="882" y="1332"/>
                      </a:cubicBezTo>
                      <a:cubicBezTo>
                        <a:pt x="1012" y="908"/>
                        <a:pt x="1012" y="516"/>
                        <a:pt x="882" y="125"/>
                      </a:cubicBezTo>
                      <a:cubicBezTo>
                        <a:pt x="858" y="54"/>
                        <a:pt x="767"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54;p36">
                  <a:extLst>
                    <a:ext uri="{FF2B5EF4-FFF2-40B4-BE49-F238E27FC236}">
                      <a16:creationId xmlns:a16="http://schemas.microsoft.com/office/drawing/2014/main" id="{6BF52447-6E4E-DFB3-0946-87F6177CDC3F}"/>
                    </a:ext>
                  </a:extLst>
                </p:cNvPr>
                <p:cNvSpPr/>
                <p:nvPr/>
              </p:nvSpPr>
              <p:spPr>
                <a:xfrm>
                  <a:off x="1612234" y="4459129"/>
                  <a:ext cx="90550" cy="215950"/>
                </a:xfrm>
                <a:custGeom>
                  <a:avLst/>
                  <a:gdLst/>
                  <a:ahLst/>
                  <a:cxnLst/>
                  <a:rect l="l" t="t" r="r" b="b"/>
                  <a:pathLst>
                    <a:path w="3622" h="8638" extrusionOk="0">
                      <a:moveTo>
                        <a:pt x="848" y="0"/>
                      </a:moveTo>
                      <a:cubicBezTo>
                        <a:pt x="816" y="65"/>
                        <a:pt x="816" y="163"/>
                        <a:pt x="816" y="229"/>
                      </a:cubicBezTo>
                      <a:cubicBezTo>
                        <a:pt x="359" y="1990"/>
                        <a:pt x="0" y="3817"/>
                        <a:pt x="0" y="5611"/>
                      </a:cubicBezTo>
                      <a:cubicBezTo>
                        <a:pt x="0" y="6459"/>
                        <a:pt x="0" y="7601"/>
                        <a:pt x="653" y="8253"/>
                      </a:cubicBezTo>
                      <a:cubicBezTo>
                        <a:pt x="914" y="8514"/>
                        <a:pt x="1240" y="8638"/>
                        <a:pt x="1573" y="8638"/>
                      </a:cubicBezTo>
                      <a:cubicBezTo>
                        <a:pt x="1948" y="8638"/>
                        <a:pt x="2332" y="8481"/>
                        <a:pt x="2642" y="8188"/>
                      </a:cubicBezTo>
                      <a:cubicBezTo>
                        <a:pt x="3621" y="7209"/>
                        <a:pt x="3001" y="5513"/>
                        <a:pt x="2675" y="4371"/>
                      </a:cubicBezTo>
                      <a:cubicBezTo>
                        <a:pt x="2218" y="2838"/>
                        <a:pt x="1566" y="1370"/>
                        <a:pt x="848"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55;p36">
                  <a:extLst>
                    <a:ext uri="{FF2B5EF4-FFF2-40B4-BE49-F238E27FC236}">
                      <a16:creationId xmlns:a16="http://schemas.microsoft.com/office/drawing/2014/main" id="{95C31492-F609-6B9B-1E27-B96A69D9C728}"/>
                    </a:ext>
                  </a:extLst>
                </p:cNvPr>
                <p:cNvSpPr/>
                <p:nvPr/>
              </p:nvSpPr>
              <p:spPr>
                <a:xfrm>
                  <a:off x="1654634" y="4591429"/>
                  <a:ext cx="26925" cy="70075"/>
                </a:xfrm>
                <a:custGeom>
                  <a:avLst/>
                  <a:gdLst/>
                  <a:ahLst/>
                  <a:cxnLst/>
                  <a:rect l="l" t="t" r="r" b="b"/>
                  <a:pathLst>
                    <a:path w="1077" h="2803" extrusionOk="0">
                      <a:moveTo>
                        <a:pt x="619" y="1"/>
                      </a:moveTo>
                      <a:cubicBezTo>
                        <a:pt x="565" y="1"/>
                        <a:pt x="509" y="19"/>
                        <a:pt x="457" y="58"/>
                      </a:cubicBezTo>
                      <a:cubicBezTo>
                        <a:pt x="327" y="156"/>
                        <a:pt x="327" y="319"/>
                        <a:pt x="359" y="449"/>
                      </a:cubicBezTo>
                      <a:cubicBezTo>
                        <a:pt x="620" y="1069"/>
                        <a:pt x="522" y="1754"/>
                        <a:pt x="131" y="2341"/>
                      </a:cubicBezTo>
                      <a:cubicBezTo>
                        <a:pt x="1" y="2439"/>
                        <a:pt x="1" y="2667"/>
                        <a:pt x="164" y="2733"/>
                      </a:cubicBezTo>
                      <a:cubicBezTo>
                        <a:pt x="209" y="2778"/>
                        <a:pt x="276" y="2802"/>
                        <a:pt x="340" y="2802"/>
                      </a:cubicBezTo>
                      <a:cubicBezTo>
                        <a:pt x="415" y="2802"/>
                        <a:pt x="487" y="2770"/>
                        <a:pt x="522" y="2700"/>
                      </a:cubicBezTo>
                      <a:cubicBezTo>
                        <a:pt x="783" y="2341"/>
                        <a:pt x="979" y="1917"/>
                        <a:pt x="1012" y="1460"/>
                      </a:cubicBezTo>
                      <a:cubicBezTo>
                        <a:pt x="1077" y="971"/>
                        <a:pt x="979" y="547"/>
                        <a:pt x="816" y="123"/>
                      </a:cubicBezTo>
                      <a:cubicBezTo>
                        <a:pt x="777" y="44"/>
                        <a:pt x="701"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56;p36">
                  <a:extLst>
                    <a:ext uri="{FF2B5EF4-FFF2-40B4-BE49-F238E27FC236}">
                      <a16:creationId xmlns:a16="http://schemas.microsoft.com/office/drawing/2014/main" id="{9342419E-CFDC-620B-FC26-3281DE3DBBA3}"/>
                    </a:ext>
                  </a:extLst>
                </p:cNvPr>
                <p:cNvSpPr/>
                <p:nvPr/>
              </p:nvSpPr>
              <p:spPr>
                <a:xfrm>
                  <a:off x="3058100" y="2999375"/>
                  <a:ext cx="210425" cy="168850"/>
                </a:xfrm>
                <a:custGeom>
                  <a:avLst/>
                  <a:gdLst/>
                  <a:ahLst/>
                  <a:cxnLst/>
                  <a:rect l="l" t="t" r="r" b="b"/>
                  <a:pathLst>
                    <a:path w="8417" h="6754" extrusionOk="0">
                      <a:moveTo>
                        <a:pt x="7373" y="1"/>
                      </a:moveTo>
                      <a:lnTo>
                        <a:pt x="0" y="5318"/>
                      </a:lnTo>
                      <a:lnTo>
                        <a:pt x="1044" y="6753"/>
                      </a:lnTo>
                      <a:lnTo>
                        <a:pt x="8416" y="1436"/>
                      </a:lnTo>
                      <a:lnTo>
                        <a:pt x="73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57;p36">
                  <a:extLst>
                    <a:ext uri="{FF2B5EF4-FFF2-40B4-BE49-F238E27FC236}">
                      <a16:creationId xmlns:a16="http://schemas.microsoft.com/office/drawing/2014/main" id="{30930511-3EE4-EEA5-FABF-6D9DF930E360}"/>
                    </a:ext>
                  </a:extLst>
                </p:cNvPr>
                <p:cNvSpPr/>
                <p:nvPr/>
              </p:nvSpPr>
              <p:spPr>
                <a:xfrm>
                  <a:off x="3238325" y="3569425"/>
                  <a:ext cx="210425" cy="53850"/>
                </a:xfrm>
                <a:custGeom>
                  <a:avLst/>
                  <a:gdLst/>
                  <a:ahLst/>
                  <a:cxnLst/>
                  <a:rect l="l" t="t" r="r" b="b"/>
                  <a:pathLst>
                    <a:path w="8417" h="2154" extrusionOk="0">
                      <a:moveTo>
                        <a:pt x="66" y="0"/>
                      </a:moveTo>
                      <a:lnTo>
                        <a:pt x="0" y="1762"/>
                      </a:lnTo>
                      <a:lnTo>
                        <a:pt x="8351" y="2153"/>
                      </a:lnTo>
                      <a:lnTo>
                        <a:pt x="8416" y="392"/>
                      </a:lnTo>
                      <a:lnTo>
                        <a:pt x="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58;p36">
                  <a:extLst>
                    <a:ext uri="{FF2B5EF4-FFF2-40B4-BE49-F238E27FC236}">
                      <a16:creationId xmlns:a16="http://schemas.microsoft.com/office/drawing/2014/main" id="{ADB515D1-50B4-4DCA-07AB-3BF0B093C5B4}"/>
                    </a:ext>
                  </a:extLst>
                </p:cNvPr>
                <p:cNvSpPr/>
                <p:nvPr/>
              </p:nvSpPr>
              <p:spPr>
                <a:xfrm>
                  <a:off x="3172275" y="3258700"/>
                  <a:ext cx="243850" cy="131325"/>
                </a:xfrm>
                <a:custGeom>
                  <a:avLst/>
                  <a:gdLst/>
                  <a:ahLst/>
                  <a:cxnLst/>
                  <a:rect l="l" t="t" r="r" b="b"/>
                  <a:pathLst>
                    <a:path w="9754" h="5253" extrusionOk="0">
                      <a:moveTo>
                        <a:pt x="9101" y="1"/>
                      </a:moveTo>
                      <a:lnTo>
                        <a:pt x="0" y="3622"/>
                      </a:lnTo>
                      <a:lnTo>
                        <a:pt x="653" y="5253"/>
                      </a:lnTo>
                      <a:lnTo>
                        <a:pt x="9754" y="1632"/>
                      </a:lnTo>
                      <a:lnTo>
                        <a:pt x="91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05" name="Google Shape;808;p37">
            <a:extLst>
              <a:ext uri="{FF2B5EF4-FFF2-40B4-BE49-F238E27FC236}">
                <a16:creationId xmlns:a16="http://schemas.microsoft.com/office/drawing/2014/main" id="{6EA8FC17-6849-1139-9E91-D01851A12DFF}"/>
              </a:ext>
            </a:extLst>
          </p:cNvPr>
          <p:cNvPicPr preferRelativeResize="0"/>
          <p:nvPr/>
        </p:nvPicPr>
        <p:blipFill>
          <a:blip r:embed="rId3">
            <a:alphaModFix/>
          </a:blip>
          <a:stretch>
            <a:fillRect/>
          </a:stretch>
        </p:blipFill>
        <p:spPr>
          <a:xfrm rot="789856" flipH="1">
            <a:off x="7052126" y="218000"/>
            <a:ext cx="2536828" cy="1307393"/>
          </a:xfrm>
          <a:prstGeom prst="rect">
            <a:avLst/>
          </a:prstGeom>
          <a:noFill/>
          <a:ln>
            <a:noFill/>
          </a:ln>
          <a:effectLst>
            <a:outerShdw blurRad="85725" dist="28575" dir="3360000" algn="bl" rotWithShape="0">
              <a:schemeClr val="dk1">
                <a:alpha val="39000"/>
              </a:schemeClr>
            </a:outerShdw>
          </a:effectLst>
        </p:spPr>
      </p:pic>
      <p:sp>
        <p:nvSpPr>
          <p:cNvPr id="207" name="Google Shape;85;p3">
            <a:extLst>
              <a:ext uri="{FF2B5EF4-FFF2-40B4-BE49-F238E27FC236}">
                <a16:creationId xmlns:a16="http://schemas.microsoft.com/office/drawing/2014/main" id="{85B83ED6-B0F3-0676-B485-F48CCC335BA4}"/>
              </a:ext>
            </a:extLst>
          </p:cNvPr>
          <p:cNvSpPr/>
          <p:nvPr/>
        </p:nvSpPr>
        <p:spPr>
          <a:xfrm>
            <a:off x="4253696" y="2423715"/>
            <a:ext cx="758569" cy="716228"/>
          </a:xfrm>
          <a:prstGeom prst="ellipse">
            <a:avLst/>
          </a:prstGeom>
          <a:solidFill>
            <a:schemeClr val="accent1">
              <a:lumMod val="20000"/>
              <a:lumOff val="80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 name="Google Shape;85;p3">
            <a:extLst>
              <a:ext uri="{FF2B5EF4-FFF2-40B4-BE49-F238E27FC236}">
                <a16:creationId xmlns:a16="http://schemas.microsoft.com/office/drawing/2014/main" id="{2EFA52EE-865E-210B-26D1-3D41F59ABCE0}"/>
              </a:ext>
            </a:extLst>
          </p:cNvPr>
          <p:cNvSpPr/>
          <p:nvPr/>
        </p:nvSpPr>
        <p:spPr>
          <a:xfrm>
            <a:off x="4505252" y="106275"/>
            <a:ext cx="4179231" cy="4246030"/>
          </a:xfrm>
          <a:prstGeom prst="ellipse">
            <a:avLst/>
          </a:prstGeom>
          <a:solidFill>
            <a:schemeClr val="accent1">
              <a:lumMod val="20000"/>
              <a:lumOff val="80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39" name="Google Shape;1164;p40">
            <a:extLst>
              <a:ext uri="{FF2B5EF4-FFF2-40B4-BE49-F238E27FC236}">
                <a16:creationId xmlns:a16="http://schemas.microsoft.com/office/drawing/2014/main" id="{51596A01-AA74-1253-2D51-F9BF7AD2F421}"/>
              </a:ext>
            </a:extLst>
          </p:cNvPr>
          <p:cNvGrpSpPr/>
          <p:nvPr/>
        </p:nvGrpSpPr>
        <p:grpSpPr>
          <a:xfrm>
            <a:off x="7014456" y="3284967"/>
            <a:ext cx="1887877" cy="1903843"/>
            <a:chOff x="6324524" y="2308307"/>
            <a:chExt cx="2123748" cy="2109375"/>
          </a:xfrm>
        </p:grpSpPr>
        <p:grpSp>
          <p:nvGrpSpPr>
            <p:cNvPr id="140" name="Google Shape;1165;p40">
              <a:extLst>
                <a:ext uri="{FF2B5EF4-FFF2-40B4-BE49-F238E27FC236}">
                  <a16:creationId xmlns:a16="http://schemas.microsoft.com/office/drawing/2014/main" id="{858D8EE8-EEF9-4AE9-3B81-2B99FE20F1FB}"/>
                </a:ext>
              </a:extLst>
            </p:cNvPr>
            <p:cNvGrpSpPr/>
            <p:nvPr/>
          </p:nvGrpSpPr>
          <p:grpSpPr>
            <a:xfrm>
              <a:off x="6324524" y="2308644"/>
              <a:ext cx="2123748" cy="2108686"/>
              <a:chOff x="3996725" y="576800"/>
              <a:chExt cx="2122050" cy="2107000"/>
            </a:xfrm>
          </p:grpSpPr>
          <p:sp>
            <p:nvSpPr>
              <p:cNvPr id="199" name="Google Shape;1166;p40">
                <a:extLst>
                  <a:ext uri="{FF2B5EF4-FFF2-40B4-BE49-F238E27FC236}">
                    <a16:creationId xmlns:a16="http://schemas.microsoft.com/office/drawing/2014/main" id="{C00C345C-6A2C-37DA-0868-80E294B95466}"/>
                  </a:ext>
                </a:extLst>
              </p:cNvPr>
              <p:cNvSpPr/>
              <p:nvPr/>
            </p:nvSpPr>
            <p:spPr>
              <a:xfrm>
                <a:off x="3996725" y="576800"/>
                <a:ext cx="2122050" cy="2107000"/>
              </a:xfrm>
              <a:custGeom>
                <a:avLst/>
                <a:gdLst/>
                <a:ahLst/>
                <a:cxnLst/>
                <a:rect l="l" t="t" r="r" b="b"/>
                <a:pathLst>
                  <a:path w="84882" h="84280" extrusionOk="0">
                    <a:moveTo>
                      <a:pt x="79593" y="12223"/>
                    </a:moveTo>
                    <a:cubicBezTo>
                      <a:pt x="79267" y="12810"/>
                      <a:pt x="78680" y="15452"/>
                      <a:pt x="78452" y="17409"/>
                    </a:cubicBezTo>
                    <a:cubicBezTo>
                      <a:pt x="78452" y="17409"/>
                      <a:pt x="78680" y="13691"/>
                      <a:pt x="78256" y="12484"/>
                    </a:cubicBezTo>
                    <a:cubicBezTo>
                      <a:pt x="78223" y="12386"/>
                      <a:pt x="78191" y="12321"/>
                      <a:pt x="78191" y="12223"/>
                    </a:cubicBezTo>
                    <a:close/>
                    <a:moveTo>
                      <a:pt x="23781" y="19236"/>
                    </a:moveTo>
                    <a:cubicBezTo>
                      <a:pt x="23585" y="21454"/>
                      <a:pt x="24107" y="23574"/>
                      <a:pt x="25216" y="25368"/>
                    </a:cubicBezTo>
                    <a:cubicBezTo>
                      <a:pt x="25086" y="25466"/>
                      <a:pt x="24955" y="25564"/>
                      <a:pt x="24857" y="25695"/>
                    </a:cubicBezTo>
                    <a:cubicBezTo>
                      <a:pt x="23618" y="26739"/>
                      <a:pt x="22509" y="27978"/>
                      <a:pt x="21497" y="29316"/>
                    </a:cubicBezTo>
                    <a:cubicBezTo>
                      <a:pt x="19997" y="31305"/>
                      <a:pt x="18823" y="33458"/>
                      <a:pt x="18007" y="35742"/>
                    </a:cubicBezTo>
                    <a:cubicBezTo>
                      <a:pt x="16539" y="34828"/>
                      <a:pt x="15398" y="33458"/>
                      <a:pt x="14810" y="31664"/>
                    </a:cubicBezTo>
                    <a:cubicBezTo>
                      <a:pt x="13473" y="27685"/>
                      <a:pt x="14680" y="23444"/>
                      <a:pt x="15724" y="19366"/>
                    </a:cubicBezTo>
                    <a:lnTo>
                      <a:pt x="23781" y="19236"/>
                    </a:lnTo>
                    <a:close/>
                    <a:moveTo>
                      <a:pt x="39699" y="30816"/>
                    </a:moveTo>
                    <a:lnTo>
                      <a:pt x="39699" y="30816"/>
                    </a:lnTo>
                    <a:cubicBezTo>
                      <a:pt x="39569" y="31664"/>
                      <a:pt x="39471" y="32545"/>
                      <a:pt x="39438" y="33426"/>
                    </a:cubicBezTo>
                    <a:cubicBezTo>
                      <a:pt x="39243" y="36688"/>
                      <a:pt x="39536" y="40047"/>
                      <a:pt x="41200" y="41678"/>
                    </a:cubicBezTo>
                    <a:cubicBezTo>
                      <a:pt x="41689" y="42168"/>
                      <a:pt x="42309" y="42527"/>
                      <a:pt x="43059" y="42657"/>
                    </a:cubicBezTo>
                    <a:cubicBezTo>
                      <a:pt x="43370" y="42716"/>
                      <a:pt x="43671" y="42745"/>
                      <a:pt x="43962" y="42745"/>
                    </a:cubicBezTo>
                    <a:cubicBezTo>
                      <a:pt x="48001" y="42745"/>
                      <a:pt x="50117" y="37274"/>
                      <a:pt x="51182" y="32741"/>
                    </a:cubicBezTo>
                    <a:cubicBezTo>
                      <a:pt x="51214" y="32773"/>
                      <a:pt x="51279" y="32773"/>
                      <a:pt x="51312" y="32806"/>
                    </a:cubicBezTo>
                    <a:cubicBezTo>
                      <a:pt x="51345" y="32871"/>
                      <a:pt x="51442" y="32904"/>
                      <a:pt x="51475" y="32936"/>
                    </a:cubicBezTo>
                    <a:cubicBezTo>
                      <a:pt x="51540" y="32969"/>
                      <a:pt x="51638" y="33034"/>
                      <a:pt x="51671" y="33099"/>
                    </a:cubicBezTo>
                    <a:cubicBezTo>
                      <a:pt x="51703" y="33132"/>
                      <a:pt x="51769" y="33132"/>
                      <a:pt x="51801" y="33197"/>
                    </a:cubicBezTo>
                    <a:cubicBezTo>
                      <a:pt x="51932" y="33263"/>
                      <a:pt x="51997" y="33360"/>
                      <a:pt x="52127" y="33426"/>
                    </a:cubicBezTo>
                    <a:cubicBezTo>
                      <a:pt x="52291" y="33556"/>
                      <a:pt x="52454" y="33687"/>
                      <a:pt x="52617" y="33850"/>
                    </a:cubicBezTo>
                    <a:cubicBezTo>
                      <a:pt x="52780" y="33948"/>
                      <a:pt x="52943" y="34111"/>
                      <a:pt x="53106" y="34241"/>
                    </a:cubicBezTo>
                    <a:cubicBezTo>
                      <a:pt x="53302" y="34404"/>
                      <a:pt x="53465" y="34567"/>
                      <a:pt x="53628" y="34763"/>
                    </a:cubicBezTo>
                    <a:lnTo>
                      <a:pt x="53661" y="34828"/>
                    </a:lnTo>
                    <a:lnTo>
                      <a:pt x="53889" y="35024"/>
                    </a:lnTo>
                    <a:lnTo>
                      <a:pt x="54215" y="35350"/>
                    </a:lnTo>
                    <a:lnTo>
                      <a:pt x="54215" y="35383"/>
                    </a:lnTo>
                    <a:cubicBezTo>
                      <a:pt x="54378" y="35579"/>
                      <a:pt x="54574" y="35807"/>
                      <a:pt x="54737" y="36003"/>
                    </a:cubicBezTo>
                    <a:cubicBezTo>
                      <a:pt x="54868" y="36133"/>
                      <a:pt x="54933" y="36296"/>
                      <a:pt x="55063" y="36394"/>
                    </a:cubicBezTo>
                    <a:cubicBezTo>
                      <a:pt x="55096" y="36492"/>
                      <a:pt x="55129" y="36524"/>
                      <a:pt x="55226" y="36622"/>
                    </a:cubicBezTo>
                    <a:lnTo>
                      <a:pt x="55455" y="36981"/>
                    </a:lnTo>
                    <a:cubicBezTo>
                      <a:pt x="55553" y="37144"/>
                      <a:pt x="55683" y="37307"/>
                      <a:pt x="55748" y="37438"/>
                    </a:cubicBezTo>
                    <a:cubicBezTo>
                      <a:pt x="55846" y="37503"/>
                      <a:pt x="55879" y="37634"/>
                      <a:pt x="55911" y="37699"/>
                    </a:cubicBezTo>
                    <a:cubicBezTo>
                      <a:pt x="55944" y="37764"/>
                      <a:pt x="56009" y="37829"/>
                      <a:pt x="56009" y="37862"/>
                    </a:cubicBezTo>
                    <a:cubicBezTo>
                      <a:pt x="56009" y="37927"/>
                      <a:pt x="56009" y="37927"/>
                      <a:pt x="56042" y="37927"/>
                    </a:cubicBezTo>
                    <a:cubicBezTo>
                      <a:pt x="56075" y="38025"/>
                      <a:pt x="56172" y="38123"/>
                      <a:pt x="56205" y="38253"/>
                    </a:cubicBezTo>
                    <a:cubicBezTo>
                      <a:pt x="56205" y="38253"/>
                      <a:pt x="56205" y="38286"/>
                      <a:pt x="56238" y="38286"/>
                    </a:cubicBezTo>
                    <a:cubicBezTo>
                      <a:pt x="56270" y="38319"/>
                      <a:pt x="56270" y="38351"/>
                      <a:pt x="56335" y="38416"/>
                    </a:cubicBezTo>
                    <a:cubicBezTo>
                      <a:pt x="56368" y="38449"/>
                      <a:pt x="56368" y="38482"/>
                      <a:pt x="56401" y="38580"/>
                    </a:cubicBezTo>
                    <a:cubicBezTo>
                      <a:pt x="56433" y="38645"/>
                      <a:pt x="56499" y="38775"/>
                      <a:pt x="56531" y="38841"/>
                    </a:cubicBezTo>
                    <a:cubicBezTo>
                      <a:pt x="56564" y="38906"/>
                      <a:pt x="56564" y="38938"/>
                      <a:pt x="56596" y="38971"/>
                    </a:cubicBezTo>
                    <a:cubicBezTo>
                      <a:pt x="56662" y="39101"/>
                      <a:pt x="56727" y="39232"/>
                      <a:pt x="56760" y="39297"/>
                    </a:cubicBezTo>
                    <a:cubicBezTo>
                      <a:pt x="56825" y="39428"/>
                      <a:pt x="56857" y="39558"/>
                      <a:pt x="56890" y="39623"/>
                    </a:cubicBezTo>
                    <a:cubicBezTo>
                      <a:pt x="56988" y="39819"/>
                      <a:pt x="57053" y="40080"/>
                      <a:pt x="57151" y="40308"/>
                    </a:cubicBezTo>
                    <a:cubicBezTo>
                      <a:pt x="57216" y="40569"/>
                      <a:pt x="57314" y="40765"/>
                      <a:pt x="57347" y="41026"/>
                    </a:cubicBezTo>
                    <a:cubicBezTo>
                      <a:pt x="57477" y="41450"/>
                      <a:pt x="57575" y="41939"/>
                      <a:pt x="57673" y="42429"/>
                    </a:cubicBezTo>
                    <a:cubicBezTo>
                      <a:pt x="57705" y="42559"/>
                      <a:pt x="57705" y="42690"/>
                      <a:pt x="57738" y="42820"/>
                    </a:cubicBezTo>
                    <a:cubicBezTo>
                      <a:pt x="57738" y="42918"/>
                      <a:pt x="57803" y="43048"/>
                      <a:pt x="57803" y="43179"/>
                    </a:cubicBezTo>
                    <a:cubicBezTo>
                      <a:pt x="57836" y="43407"/>
                      <a:pt x="57869" y="43668"/>
                      <a:pt x="57869" y="43962"/>
                    </a:cubicBezTo>
                    <a:cubicBezTo>
                      <a:pt x="57869" y="44190"/>
                      <a:pt x="57901" y="44386"/>
                      <a:pt x="57901" y="44647"/>
                    </a:cubicBezTo>
                    <a:lnTo>
                      <a:pt x="57901" y="44679"/>
                    </a:lnTo>
                    <a:lnTo>
                      <a:pt x="57901" y="45364"/>
                    </a:lnTo>
                    <a:lnTo>
                      <a:pt x="57901" y="45789"/>
                    </a:lnTo>
                    <a:cubicBezTo>
                      <a:pt x="57901" y="45919"/>
                      <a:pt x="57901" y="46049"/>
                      <a:pt x="57869" y="46180"/>
                    </a:cubicBezTo>
                    <a:cubicBezTo>
                      <a:pt x="57869" y="46310"/>
                      <a:pt x="57869" y="46441"/>
                      <a:pt x="57836" y="46604"/>
                    </a:cubicBezTo>
                    <a:cubicBezTo>
                      <a:pt x="57836" y="46735"/>
                      <a:pt x="57803" y="46865"/>
                      <a:pt x="57803" y="46995"/>
                    </a:cubicBezTo>
                    <a:cubicBezTo>
                      <a:pt x="57803" y="47126"/>
                      <a:pt x="57738" y="47256"/>
                      <a:pt x="57738" y="47420"/>
                    </a:cubicBezTo>
                    <a:cubicBezTo>
                      <a:pt x="57705" y="47615"/>
                      <a:pt x="57673" y="47778"/>
                      <a:pt x="57673" y="47974"/>
                    </a:cubicBezTo>
                    <a:cubicBezTo>
                      <a:pt x="57640" y="48105"/>
                      <a:pt x="57640" y="48235"/>
                      <a:pt x="57575" y="48366"/>
                    </a:cubicBezTo>
                    <a:cubicBezTo>
                      <a:pt x="57575" y="48398"/>
                      <a:pt x="57542" y="48431"/>
                      <a:pt x="57542" y="48463"/>
                    </a:cubicBezTo>
                    <a:cubicBezTo>
                      <a:pt x="57542" y="48529"/>
                      <a:pt x="57542" y="48561"/>
                      <a:pt x="57510" y="48594"/>
                    </a:cubicBezTo>
                    <a:cubicBezTo>
                      <a:pt x="57510" y="48626"/>
                      <a:pt x="57510" y="48692"/>
                      <a:pt x="57477" y="48724"/>
                    </a:cubicBezTo>
                    <a:cubicBezTo>
                      <a:pt x="57477" y="48757"/>
                      <a:pt x="57477" y="48790"/>
                      <a:pt x="57412" y="48790"/>
                    </a:cubicBezTo>
                    <a:lnTo>
                      <a:pt x="57379" y="48920"/>
                    </a:lnTo>
                    <a:cubicBezTo>
                      <a:pt x="57379" y="48953"/>
                      <a:pt x="57379" y="49018"/>
                      <a:pt x="57347" y="49051"/>
                    </a:cubicBezTo>
                    <a:cubicBezTo>
                      <a:pt x="57347" y="49083"/>
                      <a:pt x="57347" y="49116"/>
                      <a:pt x="57281" y="49116"/>
                    </a:cubicBezTo>
                    <a:cubicBezTo>
                      <a:pt x="57216" y="49377"/>
                      <a:pt x="57151" y="49670"/>
                      <a:pt x="57053" y="49931"/>
                    </a:cubicBezTo>
                    <a:cubicBezTo>
                      <a:pt x="57020" y="50062"/>
                      <a:pt x="56955" y="50225"/>
                      <a:pt x="56890" y="50355"/>
                    </a:cubicBezTo>
                    <a:cubicBezTo>
                      <a:pt x="56890" y="50388"/>
                      <a:pt x="56890" y="50388"/>
                      <a:pt x="56857" y="50421"/>
                    </a:cubicBezTo>
                    <a:lnTo>
                      <a:pt x="56857" y="50486"/>
                    </a:lnTo>
                    <a:lnTo>
                      <a:pt x="56792" y="50518"/>
                    </a:lnTo>
                    <a:lnTo>
                      <a:pt x="56792" y="50551"/>
                    </a:lnTo>
                    <a:cubicBezTo>
                      <a:pt x="56760" y="50649"/>
                      <a:pt x="56727" y="50714"/>
                      <a:pt x="56727" y="50812"/>
                    </a:cubicBezTo>
                    <a:cubicBezTo>
                      <a:pt x="56694" y="50877"/>
                      <a:pt x="56629" y="50975"/>
                      <a:pt x="56629" y="51040"/>
                    </a:cubicBezTo>
                    <a:cubicBezTo>
                      <a:pt x="56564" y="51203"/>
                      <a:pt x="56531" y="51367"/>
                      <a:pt x="56433" y="51530"/>
                    </a:cubicBezTo>
                    <a:cubicBezTo>
                      <a:pt x="56401" y="51595"/>
                      <a:pt x="56401" y="51660"/>
                      <a:pt x="56368" y="51725"/>
                    </a:cubicBezTo>
                    <a:cubicBezTo>
                      <a:pt x="56270" y="51856"/>
                      <a:pt x="56238" y="52019"/>
                      <a:pt x="56140" y="52182"/>
                    </a:cubicBezTo>
                    <a:cubicBezTo>
                      <a:pt x="55781" y="52932"/>
                      <a:pt x="55324" y="53650"/>
                      <a:pt x="54802" y="54335"/>
                    </a:cubicBezTo>
                    <a:cubicBezTo>
                      <a:pt x="54672" y="54498"/>
                      <a:pt x="54509" y="54726"/>
                      <a:pt x="54411" y="54889"/>
                    </a:cubicBezTo>
                    <a:cubicBezTo>
                      <a:pt x="53204" y="56292"/>
                      <a:pt x="51834" y="57434"/>
                      <a:pt x="50333" y="58315"/>
                    </a:cubicBezTo>
                    <a:cubicBezTo>
                      <a:pt x="50464" y="58347"/>
                      <a:pt x="50333" y="58380"/>
                      <a:pt x="50203" y="58412"/>
                    </a:cubicBezTo>
                    <a:lnTo>
                      <a:pt x="46974" y="59685"/>
                    </a:lnTo>
                    <a:cubicBezTo>
                      <a:pt x="47104" y="59652"/>
                      <a:pt x="47235" y="59619"/>
                      <a:pt x="47365" y="59619"/>
                    </a:cubicBezTo>
                    <a:cubicBezTo>
                      <a:pt x="47202" y="59652"/>
                      <a:pt x="47039" y="59685"/>
                      <a:pt x="46810" y="59717"/>
                    </a:cubicBezTo>
                    <a:cubicBezTo>
                      <a:pt x="45799" y="59978"/>
                      <a:pt x="44723" y="60141"/>
                      <a:pt x="43679" y="60174"/>
                    </a:cubicBezTo>
                    <a:lnTo>
                      <a:pt x="42570" y="60174"/>
                    </a:lnTo>
                    <a:cubicBezTo>
                      <a:pt x="41428" y="60141"/>
                      <a:pt x="40254" y="59978"/>
                      <a:pt x="39145" y="59652"/>
                    </a:cubicBezTo>
                    <a:cubicBezTo>
                      <a:pt x="37612" y="59195"/>
                      <a:pt x="36144" y="58543"/>
                      <a:pt x="34741" y="57564"/>
                    </a:cubicBezTo>
                    <a:cubicBezTo>
                      <a:pt x="34545" y="57434"/>
                      <a:pt x="34382" y="57336"/>
                      <a:pt x="34187" y="57173"/>
                    </a:cubicBezTo>
                    <a:cubicBezTo>
                      <a:pt x="33077" y="56292"/>
                      <a:pt x="32099" y="55314"/>
                      <a:pt x="31283" y="54270"/>
                    </a:cubicBezTo>
                    <a:cubicBezTo>
                      <a:pt x="31088" y="53976"/>
                      <a:pt x="30827" y="53683"/>
                      <a:pt x="30664" y="53356"/>
                    </a:cubicBezTo>
                    <a:cubicBezTo>
                      <a:pt x="29979" y="52313"/>
                      <a:pt x="29457" y="51203"/>
                      <a:pt x="29033" y="50029"/>
                    </a:cubicBezTo>
                    <a:cubicBezTo>
                      <a:pt x="29000" y="49866"/>
                      <a:pt x="28967" y="49736"/>
                      <a:pt x="28935" y="49572"/>
                    </a:cubicBezTo>
                    <a:cubicBezTo>
                      <a:pt x="28837" y="49344"/>
                      <a:pt x="28772" y="49083"/>
                      <a:pt x="28706" y="48790"/>
                    </a:cubicBezTo>
                    <a:cubicBezTo>
                      <a:pt x="28706" y="48757"/>
                      <a:pt x="28706" y="48724"/>
                      <a:pt x="28674" y="48692"/>
                    </a:cubicBezTo>
                    <a:cubicBezTo>
                      <a:pt x="28413" y="47713"/>
                      <a:pt x="28315" y="46669"/>
                      <a:pt x="28282" y="45625"/>
                    </a:cubicBezTo>
                    <a:lnTo>
                      <a:pt x="28282" y="45104"/>
                    </a:lnTo>
                    <a:lnTo>
                      <a:pt x="28282" y="44973"/>
                    </a:lnTo>
                    <a:lnTo>
                      <a:pt x="28282" y="44647"/>
                    </a:lnTo>
                    <a:lnTo>
                      <a:pt x="28282" y="44549"/>
                    </a:lnTo>
                    <a:cubicBezTo>
                      <a:pt x="28282" y="44353"/>
                      <a:pt x="28315" y="44190"/>
                      <a:pt x="28315" y="43994"/>
                    </a:cubicBezTo>
                    <a:cubicBezTo>
                      <a:pt x="28315" y="43864"/>
                      <a:pt x="28348" y="43799"/>
                      <a:pt x="28348" y="43668"/>
                    </a:cubicBezTo>
                    <a:cubicBezTo>
                      <a:pt x="28348" y="43570"/>
                      <a:pt x="28348" y="43505"/>
                      <a:pt x="28380" y="43407"/>
                    </a:cubicBezTo>
                    <a:cubicBezTo>
                      <a:pt x="28445" y="43212"/>
                      <a:pt x="28445" y="43016"/>
                      <a:pt x="28478" y="42853"/>
                    </a:cubicBezTo>
                    <a:lnTo>
                      <a:pt x="28478" y="42788"/>
                    </a:lnTo>
                    <a:cubicBezTo>
                      <a:pt x="28511" y="42559"/>
                      <a:pt x="28543" y="42266"/>
                      <a:pt x="28641" y="42037"/>
                    </a:cubicBezTo>
                    <a:lnTo>
                      <a:pt x="28641" y="41972"/>
                    </a:lnTo>
                    <a:cubicBezTo>
                      <a:pt x="28674" y="41874"/>
                      <a:pt x="28674" y="41776"/>
                      <a:pt x="28706" y="41646"/>
                    </a:cubicBezTo>
                    <a:lnTo>
                      <a:pt x="28706" y="41613"/>
                    </a:lnTo>
                    <a:cubicBezTo>
                      <a:pt x="28935" y="40765"/>
                      <a:pt x="29196" y="39917"/>
                      <a:pt x="29587" y="39134"/>
                    </a:cubicBezTo>
                    <a:cubicBezTo>
                      <a:pt x="30011" y="38155"/>
                      <a:pt x="30598" y="37177"/>
                      <a:pt x="31283" y="36264"/>
                    </a:cubicBezTo>
                    <a:cubicBezTo>
                      <a:pt x="31479" y="36003"/>
                      <a:pt x="31740" y="35709"/>
                      <a:pt x="31936" y="35448"/>
                    </a:cubicBezTo>
                    <a:cubicBezTo>
                      <a:pt x="32066" y="35285"/>
                      <a:pt x="32229" y="35154"/>
                      <a:pt x="32392" y="35024"/>
                    </a:cubicBezTo>
                    <a:cubicBezTo>
                      <a:pt x="32425" y="34991"/>
                      <a:pt x="32458" y="34893"/>
                      <a:pt x="32556" y="34861"/>
                    </a:cubicBezTo>
                    <a:cubicBezTo>
                      <a:pt x="32849" y="34567"/>
                      <a:pt x="33110" y="34274"/>
                      <a:pt x="33404" y="34045"/>
                    </a:cubicBezTo>
                    <a:lnTo>
                      <a:pt x="33436" y="34013"/>
                    </a:lnTo>
                    <a:cubicBezTo>
                      <a:pt x="33599" y="33882"/>
                      <a:pt x="33730" y="33752"/>
                      <a:pt x="33893" y="33621"/>
                    </a:cubicBezTo>
                    <a:lnTo>
                      <a:pt x="34023" y="33523"/>
                    </a:lnTo>
                    <a:lnTo>
                      <a:pt x="34056" y="33458"/>
                    </a:lnTo>
                    <a:cubicBezTo>
                      <a:pt x="34187" y="33393"/>
                      <a:pt x="34252" y="33295"/>
                      <a:pt x="34382" y="33230"/>
                    </a:cubicBezTo>
                    <a:cubicBezTo>
                      <a:pt x="35981" y="32056"/>
                      <a:pt x="37807" y="31273"/>
                      <a:pt x="39699" y="30816"/>
                    </a:cubicBezTo>
                    <a:close/>
                    <a:moveTo>
                      <a:pt x="6797" y="40679"/>
                    </a:moveTo>
                    <a:cubicBezTo>
                      <a:pt x="7951" y="40679"/>
                      <a:pt x="9176" y="41081"/>
                      <a:pt x="10113" y="41515"/>
                    </a:cubicBezTo>
                    <a:cubicBezTo>
                      <a:pt x="12560" y="42559"/>
                      <a:pt x="14615" y="44386"/>
                      <a:pt x="16441" y="46343"/>
                    </a:cubicBezTo>
                    <a:cubicBezTo>
                      <a:pt x="16604" y="48692"/>
                      <a:pt x="17061" y="51008"/>
                      <a:pt x="17779" y="53193"/>
                    </a:cubicBezTo>
                    <a:cubicBezTo>
                      <a:pt x="18170" y="54270"/>
                      <a:pt x="18562" y="55281"/>
                      <a:pt x="19051" y="56260"/>
                    </a:cubicBezTo>
                    <a:cubicBezTo>
                      <a:pt x="19149" y="56423"/>
                      <a:pt x="19214" y="56586"/>
                      <a:pt x="19312" y="56716"/>
                    </a:cubicBezTo>
                    <a:cubicBezTo>
                      <a:pt x="19834" y="57727"/>
                      <a:pt x="20388" y="58706"/>
                      <a:pt x="21008" y="59652"/>
                    </a:cubicBezTo>
                    <a:cubicBezTo>
                      <a:pt x="21041" y="59685"/>
                      <a:pt x="21106" y="59782"/>
                      <a:pt x="21139" y="59815"/>
                    </a:cubicBezTo>
                    <a:cubicBezTo>
                      <a:pt x="19801" y="59880"/>
                      <a:pt x="18660" y="60467"/>
                      <a:pt x="18660" y="60467"/>
                    </a:cubicBezTo>
                    <a:cubicBezTo>
                      <a:pt x="18529" y="58869"/>
                      <a:pt x="17877" y="57662"/>
                      <a:pt x="17094" y="56781"/>
                    </a:cubicBezTo>
                    <a:cubicBezTo>
                      <a:pt x="15996" y="55523"/>
                      <a:pt x="14504" y="54858"/>
                      <a:pt x="12994" y="54858"/>
                    </a:cubicBezTo>
                    <a:cubicBezTo>
                      <a:pt x="12664" y="54858"/>
                      <a:pt x="12333" y="54890"/>
                      <a:pt x="12005" y="54955"/>
                    </a:cubicBezTo>
                    <a:cubicBezTo>
                      <a:pt x="9787" y="55411"/>
                      <a:pt x="8613" y="56520"/>
                      <a:pt x="7960" y="57597"/>
                    </a:cubicBezTo>
                    <a:cubicBezTo>
                      <a:pt x="7471" y="56455"/>
                      <a:pt x="6982" y="55314"/>
                      <a:pt x="6427" y="54074"/>
                    </a:cubicBezTo>
                    <a:cubicBezTo>
                      <a:pt x="4992" y="50877"/>
                      <a:pt x="3654" y="47485"/>
                      <a:pt x="3850" y="43962"/>
                    </a:cubicBezTo>
                    <a:cubicBezTo>
                      <a:pt x="3915" y="42755"/>
                      <a:pt x="4111" y="41417"/>
                      <a:pt x="5383" y="40928"/>
                    </a:cubicBezTo>
                    <a:cubicBezTo>
                      <a:pt x="5823" y="40752"/>
                      <a:pt x="6303" y="40679"/>
                      <a:pt x="6797" y="40679"/>
                    </a:cubicBezTo>
                    <a:close/>
                    <a:moveTo>
                      <a:pt x="71017" y="1"/>
                    </a:moveTo>
                    <a:cubicBezTo>
                      <a:pt x="70689" y="1"/>
                      <a:pt x="70361" y="30"/>
                      <a:pt x="70036" y="88"/>
                    </a:cubicBezTo>
                    <a:cubicBezTo>
                      <a:pt x="65143" y="969"/>
                      <a:pt x="65143" y="5014"/>
                      <a:pt x="65143" y="5014"/>
                    </a:cubicBezTo>
                    <a:cubicBezTo>
                      <a:pt x="64361" y="4694"/>
                      <a:pt x="63677" y="4553"/>
                      <a:pt x="63080" y="4553"/>
                    </a:cubicBezTo>
                    <a:cubicBezTo>
                      <a:pt x="58615" y="4553"/>
                      <a:pt x="58945" y="12418"/>
                      <a:pt x="58945" y="12418"/>
                    </a:cubicBezTo>
                    <a:lnTo>
                      <a:pt x="76592" y="12255"/>
                    </a:lnTo>
                    <a:lnTo>
                      <a:pt x="76592" y="12255"/>
                    </a:lnTo>
                    <a:cubicBezTo>
                      <a:pt x="76462" y="12516"/>
                      <a:pt x="76397" y="12842"/>
                      <a:pt x="76299" y="13234"/>
                    </a:cubicBezTo>
                    <a:cubicBezTo>
                      <a:pt x="76168" y="13854"/>
                      <a:pt x="76136" y="14473"/>
                      <a:pt x="76103" y="15093"/>
                    </a:cubicBezTo>
                    <a:lnTo>
                      <a:pt x="75973" y="17964"/>
                    </a:lnTo>
                    <a:cubicBezTo>
                      <a:pt x="75973" y="17964"/>
                      <a:pt x="74905" y="15427"/>
                      <a:pt x="73711" y="15427"/>
                    </a:cubicBezTo>
                    <a:cubicBezTo>
                      <a:pt x="73585" y="15427"/>
                      <a:pt x="73458" y="15455"/>
                      <a:pt x="73330" y="15517"/>
                    </a:cubicBezTo>
                    <a:cubicBezTo>
                      <a:pt x="72482" y="15941"/>
                      <a:pt x="72580" y="21324"/>
                      <a:pt x="75614" y="22694"/>
                    </a:cubicBezTo>
                    <a:cubicBezTo>
                      <a:pt x="75614" y="22694"/>
                      <a:pt x="73461" y="24651"/>
                      <a:pt x="77114" y="25140"/>
                    </a:cubicBezTo>
                    <a:cubicBezTo>
                      <a:pt x="77245" y="25140"/>
                      <a:pt x="77310" y="25205"/>
                      <a:pt x="77441" y="25205"/>
                    </a:cubicBezTo>
                    <a:cubicBezTo>
                      <a:pt x="77147" y="29511"/>
                      <a:pt x="77082" y="34176"/>
                      <a:pt x="74505" y="37666"/>
                    </a:cubicBezTo>
                    <a:cubicBezTo>
                      <a:pt x="73069" y="39591"/>
                      <a:pt x="71112" y="40537"/>
                      <a:pt x="68992" y="40863"/>
                    </a:cubicBezTo>
                    <a:cubicBezTo>
                      <a:pt x="68992" y="40765"/>
                      <a:pt x="68959" y="40700"/>
                      <a:pt x="68959" y="40602"/>
                    </a:cubicBezTo>
                    <a:cubicBezTo>
                      <a:pt x="68927" y="40374"/>
                      <a:pt x="68829" y="40080"/>
                      <a:pt x="68764" y="39819"/>
                    </a:cubicBezTo>
                    <a:cubicBezTo>
                      <a:pt x="68470" y="38775"/>
                      <a:pt x="68144" y="37699"/>
                      <a:pt x="67752" y="36688"/>
                    </a:cubicBezTo>
                    <a:lnTo>
                      <a:pt x="67491" y="36068"/>
                    </a:lnTo>
                    <a:cubicBezTo>
                      <a:pt x="67361" y="35839"/>
                      <a:pt x="67296" y="35579"/>
                      <a:pt x="67165" y="35350"/>
                    </a:cubicBezTo>
                    <a:cubicBezTo>
                      <a:pt x="67133" y="35252"/>
                      <a:pt x="67133" y="35220"/>
                      <a:pt x="67100" y="35154"/>
                    </a:cubicBezTo>
                    <a:cubicBezTo>
                      <a:pt x="66970" y="34926"/>
                      <a:pt x="66872" y="34698"/>
                      <a:pt x="66774" y="34502"/>
                    </a:cubicBezTo>
                    <a:cubicBezTo>
                      <a:pt x="66709" y="34372"/>
                      <a:pt x="66643" y="34241"/>
                      <a:pt x="66611" y="34111"/>
                    </a:cubicBezTo>
                    <a:cubicBezTo>
                      <a:pt x="66611" y="34078"/>
                      <a:pt x="66545" y="34078"/>
                      <a:pt x="66545" y="34045"/>
                    </a:cubicBezTo>
                    <a:cubicBezTo>
                      <a:pt x="68242" y="32773"/>
                      <a:pt x="69481" y="30946"/>
                      <a:pt x="70068" y="28826"/>
                    </a:cubicBezTo>
                    <a:cubicBezTo>
                      <a:pt x="70321" y="28867"/>
                      <a:pt x="70564" y="28887"/>
                      <a:pt x="70788" y="28887"/>
                    </a:cubicBezTo>
                    <a:cubicBezTo>
                      <a:pt x="71459" y="28887"/>
                      <a:pt x="71960" y="28704"/>
                      <a:pt x="72058" y="28337"/>
                    </a:cubicBezTo>
                    <a:cubicBezTo>
                      <a:pt x="72156" y="27848"/>
                      <a:pt x="71438" y="27260"/>
                      <a:pt x="70427" y="26934"/>
                    </a:cubicBezTo>
                    <a:cubicBezTo>
                      <a:pt x="70917" y="21324"/>
                      <a:pt x="66839" y="16300"/>
                      <a:pt x="61294" y="15648"/>
                    </a:cubicBezTo>
                    <a:cubicBezTo>
                      <a:pt x="60920" y="15605"/>
                      <a:pt x="60551" y="15585"/>
                      <a:pt x="60187" y="15585"/>
                    </a:cubicBezTo>
                    <a:cubicBezTo>
                      <a:pt x="59150" y="15585"/>
                      <a:pt x="58149" y="15750"/>
                      <a:pt x="57184" y="16039"/>
                    </a:cubicBezTo>
                    <a:cubicBezTo>
                      <a:pt x="57510" y="11570"/>
                      <a:pt x="55292" y="7656"/>
                      <a:pt x="51801" y="6514"/>
                    </a:cubicBezTo>
                    <a:cubicBezTo>
                      <a:pt x="51834" y="6384"/>
                      <a:pt x="51932" y="6221"/>
                      <a:pt x="51964" y="6058"/>
                    </a:cubicBezTo>
                    <a:cubicBezTo>
                      <a:pt x="52127" y="5242"/>
                      <a:pt x="51867" y="4557"/>
                      <a:pt x="51442" y="4427"/>
                    </a:cubicBezTo>
                    <a:cubicBezTo>
                      <a:pt x="51417" y="4423"/>
                      <a:pt x="51391" y="4421"/>
                      <a:pt x="51365" y="4421"/>
                    </a:cubicBezTo>
                    <a:cubicBezTo>
                      <a:pt x="50928" y="4421"/>
                      <a:pt x="50455" y="4929"/>
                      <a:pt x="50301" y="5699"/>
                    </a:cubicBezTo>
                    <a:cubicBezTo>
                      <a:pt x="50236" y="5862"/>
                      <a:pt x="50236" y="6025"/>
                      <a:pt x="50236" y="6188"/>
                    </a:cubicBezTo>
                    <a:cubicBezTo>
                      <a:pt x="50048" y="6173"/>
                      <a:pt x="49861" y="6166"/>
                      <a:pt x="49674" y="6166"/>
                    </a:cubicBezTo>
                    <a:cubicBezTo>
                      <a:pt x="46216" y="6166"/>
                      <a:pt x="42866" y="8708"/>
                      <a:pt x="41102" y="12484"/>
                    </a:cubicBezTo>
                    <a:cubicBezTo>
                      <a:pt x="40123" y="11538"/>
                      <a:pt x="38916" y="10755"/>
                      <a:pt x="37514" y="10266"/>
                    </a:cubicBezTo>
                    <a:cubicBezTo>
                      <a:pt x="36432" y="9892"/>
                      <a:pt x="35326" y="9716"/>
                      <a:pt x="34234" y="9716"/>
                    </a:cubicBezTo>
                    <a:cubicBezTo>
                      <a:pt x="30554" y="9716"/>
                      <a:pt x="27038" y="11725"/>
                      <a:pt x="25151" y="14995"/>
                    </a:cubicBezTo>
                    <a:cubicBezTo>
                      <a:pt x="24727" y="13332"/>
                      <a:pt x="23813" y="12418"/>
                      <a:pt x="22835" y="12027"/>
                    </a:cubicBezTo>
                    <a:cubicBezTo>
                      <a:pt x="22965" y="11440"/>
                      <a:pt x="22965" y="11016"/>
                      <a:pt x="22770" y="10853"/>
                    </a:cubicBezTo>
                    <a:cubicBezTo>
                      <a:pt x="22581" y="10672"/>
                      <a:pt x="22363" y="10597"/>
                      <a:pt x="22130" y="10597"/>
                    </a:cubicBezTo>
                    <a:cubicBezTo>
                      <a:pt x="21395" y="10597"/>
                      <a:pt x="20517" y="11344"/>
                      <a:pt x="19997" y="11864"/>
                    </a:cubicBezTo>
                    <a:cubicBezTo>
                      <a:pt x="19866" y="11896"/>
                      <a:pt x="19736" y="11896"/>
                      <a:pt x="19605" y="11929"/>
                    </a:cubicBezTo>
                    <a:lnTo>
                      <a:pt x="20291" y="9580"/>
                    </a:lnTo>
                    <a:cubicBezTo>
                      <a:pt x="20421" y="8993"/>
                      <a:pt x="20551" y="8406"/>
                      <a:pt x="20649" y="7786"/>
                    </a:cubicBezTo>
                    <a:cubicBezTo>
                      <a:pt x="20805" y="6369"/>
                      <a:pt x="20463" y="5818"/>
                      <a:pt x="20002" y="5818"/>
                    </a:cubicBezTo>
                    <a:cubicBezTo>
                      <a:pt x="19690" y="5818"/>
                      <a:pt x="19322" y="6072"/>
                      <a:pt x="19018" y="6482"/>
                    </a:cubicBezTo>
                    <a:cubicBezTo>
                      <a:pt x="18529" y="7134"/>
                      <a:pt x="17942" y="8830"/>
                      <a:pt x="17616" y="9972"/>
                    </a:cubicBezTo>
                    <a:cubicBezTo>
                      <a:pt x="17583" y="9939"/>
                      <a:pt x="17583" y="9907"/>
                      <a:pt x="17550" y="9809"/>
                    </a:cubicBezTo>
                    <a:cubicBezTo>
                      <a:pt x="17779" y="8145"/>
                      <a:pt x="17909" y="6351"/>
                      <a:pt x="17844" y="5829"/>
                    </a:cubicBezTo>
                    <a:cubicBezTo>
                      <a:pt x="17746" y="5503"/>
                      <a:pt x="17583" y="5177"/>
                      <a:pt x="17257" y="5079"/>
                    </a:cubicBezTo>
                    <a:cubicBezTo>
                      <a:pt x="17193" y="5058"/>
                      <a:pt x="17130" y="5049"/>
                      <a:pt x="17068" y="5049"/>
                    </a:cubicBezTo>
                    <a:cubicBezTo>
                      <a:pt x="16346" y="5049"/>
                      <a:pt x="15793" y="6401"/>
                      <a:pt x="15463" y="7754"/>
                    </a:cubicBezTo>
                    <a:cubicBezTo>
                      <a:pt x="15267" y="7623"/>
                      <a:pt x="15104" y="7525"/>
                      <a:pt x="14908" y="7460"/>
                    </a:cubicBezTo>
                    <a:cubicBezTo>
                      <a:pt x="14757" y="6520"/>
                      <a:pt x="14408" y="6116"/>
                      <a:pt x="14071" y="6116"/>
                    </a:cubicBezTo>
                    <a:cubicBezTo>
                      <a:pt x="14046" y="6116"/>
                      <a:pt x="14020" y="6118"/>
                      <a:pt x="13995" y="6123"/>
                    </a:cubicBezTo>
                    <a:cubicBezTo>
                      <a:pt x="13538" y="6155"/>
                      <a:pt x="13277" y="6612"/>
                      <a:pt x="13114" y="7004"/>
                    </a:cubicBezTo>
                    <a:cubicBezTo>
                      <a:pt x="13000" y="6995"/>
                      <a:pt x="12884" y="6991"/>
                      <a:pt x="12767" y="6991"/>
                    </a:cubicBezTo>
                    <a:cubicBezTo>
                      <a:pt x="12415" y="6991"/>
                      <a:pt x="12054" y="7028"/>
                      <a:pt x="11711" y="7101"/>
                    </a:cubicBezTo>
                    <a:cubicBezTo>
                      <a:pt x="6819" y="8015"/>
                      <a:pt x="6851" y="12060"/>
                      <a:pt x="6851" y="12060"/>
                    </a:cubicBezTo>
                    <a:cubicBezTo>
                      <a:pt x="6090" y="11754"/>
                      <a:pt x="5422" y="11619"/>
                      <a:pt x="4838" y="11619"/>
                    </a:cubicBezTo>
                    <a:cubicBezTo>
                      <a:pt x="361" y="11619"/>
                      <a:pt x="719" y="19530"/>
                      <a:pt x="719" y="19530"/>
                    </a:cubicBezTo>
                    <a:lnTo>
                      <a:pt x="13440" y="19366"/>
                    </a:lnTo>
                    <a:lnTo>
                      <a:pt x="13440" y="19366"/>
                    </a:lnTo>
                    <a:cubicBezTo>
                      <a:pt x="12299" y="24129"/>
                      <a:pt x="10994" y="29120"/>
                      <a:pt x="13179" y="33687"/>
                    </a:cubicBezTo>
                    <a:cubicBezTo>
                      <a:pt x="14125" y="35644"/>
                      <a:pt x="15593" y="37014"/>
                      <a:pt x="17289" y="38025"/>
                    </a:cubicBezTo>
                    <a:cubicBezTo>
                      <a:pt x="17224" y="38351"/>
                      <a:pt x="17126" y="38743"/>
                      <a:pt x="17061" y="39069"/>
                    </a:cubicBezTo>
                    <a:cubicBezTo>
                      <a:pt x="16865" y="40080"/>
                      <a:pt x="16702" y="41091"/>
                      <a:pt x="16572" y="42102"/>
                    </a:cubicBezTo>
                    <a:cubicBezTo>
                      <a:pt x="14745" y="40439"/>
                      <a:pt x="12690" y="39069"/>
                      <a:pt x="10374" y="38286"/>
                    </a:cubicBezTo>
                    <a:cubicBezTo>
                      <a:pt x="9293" y="37918"/>
                      <a:pt x="8093" y="37694"/>
                      <a:pt x="6922" y="37694"/>
                    </a:cubicBezTo>
                    <a:cubicBezTo>
                      <a:pt x="4562" y="37694"/>
                      <a:pt x="2319" y="38606"/>
                      <a:pt x="1404" y="41091"/>
                    </a:cubicBezTo>
                    <a:cubicBezTo>
                      <a:pt x="1" y="44843"/>
                      <a:pt x="1404" y="49507"/>
                      <a:pt x="2774" y="52998"/>
                    </a:cubicBezTo>
                    <a:cubicBezTo>
                      <a:pt x="3687" y="55248"/>
                      <a:pt x="4731" y="57401"/>
                      <a:pt x="5709" y="59652"/>
                    </a:cubicBezTo>
                    <a:cubicBezTo>
                      <a:pt x="5550" y="59633"/>
                      <a:pt x="5396" y="59624"/>
                      <a:pt x="5247" y="59624"/>
                    </a:cubicBezTo>
                    <a:cubicBezTo>
                      <a:pt x="807" y="59624"/>
                      <a:pt x="1143" y="67840"/>
                      <a:pt x="1143" y="67840"/>
                    </a:cubicBezTo>
                    <a:lnTo>
                      <a:pt x="1404" y="67840"/>
                    </a:lnTo>
                    <a:cubicBezTo>
                      <a:pt x="458" y="69829"/>
                      <a:pt x="262" y="71558"/>
                      <a:pt x="262" y="71558"/>
                    </a:cubicBezTo>
                    <a:cubicBezTo>
                      <a:pt x="262" y="71558"/>
                      <a:pt x="3915" y="69503"/>
                      <a:pt x="7112" y="67742"/>
                    </a:cubicBezTo>
                    <a:lnTo>
                      <a:pt x="25738" y="67481"/>
                    </a:lnTo>
                    <a:cubicBezTo>
                      <a:pt x="25836" y="66535"/>
                      <a:pt x="25836" y="65719"/>
                      <a:pt x="25738" y="65034"/>
                    </a:cubicBezTo>
                    <a:lnTo>
                      <a:pt x="25738" y="65034"/>
                    </a:lnTo>
                    <a:cubicBezTo>
                      <a:pt x="26260" y="65491"/>
                      <a:pt x="26749" y="65915"/>
                      <a:pt x="27336" y="66339"/>
                    </a:cubicBezTo>
                    <a:lnTo>
                      <a:pt x="28674" y="67318"/>
                    </a:lnTo>
                    <a:cubicBezTo>
                      <a:pt x="30403" y="68459"/>
                      <a:pt x="32229" y="69373"/>
                      <a:pt x="34089" y="70123"/>
                    </a:cubicBezTo>
                    <a:cubicBezTo>
                      <a:pt x="35165" y="70547"/>
                      <a:pt x="36274" y="70873"/>
                      <a:pt x="37318" y="71134"/>
                    </a:cubicBezTo>
                    <a:lnTo>
                      <a:pt x="37351" y="71134"/>
                    </a:lnTo>
                    <a:cubicBezTo>
                      <a:pt x="39560" y="71703"/>
                      <a:pt x="41803" y="71980"/>
                      <a:pt x="44025" y="71980"/>
                    </a:cubicBezTo>
                    <a:cubicBezTo>
                      <a:pt x="47153" y="71980"/>
                      <a:pt x="50240" y="71433"/>
                      <a:pt x="53139" y="70384"/>
                    </a:cubicBezTo>
                    <a:cubicBezTo>
                      <a:pt x="53237" y="70319"/>
                      <a:pt x="53302" y="70286"/>
                      <a:pt x="53400" y="70286"/>
                    </a:cubicBezTo>
                    <a:cubicBezTo>
                      <a:pt x="54444" y="69895"/>
                      <a:pt x="55520" y="69405"/>
                      <a:pt x="56531" y="68851"/>
                    </a:cubicBezTo>
                    <a:cubicBezTo>
                      <a:pt x="56596" y="68818"/>
                      <a:pt x="56662" y="68786"/>
                      <a:pt x="56727" y="68753"/>
                    </a:cubicBezTo>
                    <a:cubicBezTo>
                      <a:pt x="59695" y="67057"/>
                      <a:pt x="62403" y="64773"/>
                      <a:pt x="64588" y="61935"/>
                    </a:cubicBezTo>
                    <a:cubicBezTo>
                      <a:pt x="66317" y="59685"/>
                      <a:pt x="67589" y="57238"/>
                      <a:pt x="68437" y="54661"/>
                    </a:cubicBezTo>
                    <a:cubicBezTo>
                      <a:pt x="68601" y="54172"/>
                      <a:pt x="68764" y="53683"/>
                      <a:pt x="68894" y="53161"/>
                    </a:cubicBezTo>
                    <a:cubicBezTo>
                      <a:pt x="70036" y="52867"/>
                      <a:pt x="71177" y="52671"/>
                      <a:pt x="72319" y="52639"/>
                    </a:cubicBezTo>
                    <a:cubicBezTo>
                      <a:pt x="72457" y="52633"/>
                      <a:pt x="72599" y="52629"/>
                      <a:pt x="72745" y="52629"/>
                    </a:cubicBezTo>
                    <a:cubicBezTo>
                      <a:pt x="74153" y="52629"/>
                      <a:pt x="75884" y="52932"/>
                      <a:pt x="76919" y="53878"/>
                    </a:cubicBezTo>
                    <a:cubicBezTo>
                      <a:pt x="77897" y="54792"/>
                      <a:pt x="77604" y="56129"/>
                      <a:pt x="77212" y="57271"/>
                    </a:cubicBezTo>
                    <a:cubicBezTo>
                      <a:pt x="76658" y="58869"/>
                      <a:pt x="75810" y="60304"/>
                      <a:pt x="74798" y="61609"/>
                    </a:cubicBezTo>
                    <a:cubicBezTo>
                      <a:pt x="73860" y="60992"/>
                      <a:pt x="72828" y="60655"/>
                      <a:pt x="71760" y="60655"/>
                    </a:cubicBezTo>
                    <a:cubicBezTo>
                      <a:pt x="71417" y="60655"/>
                      <a:pt x="71070" y="60690"/>
                      <a:pt x="70721" y="60761"/>
                    </a:cubicBezTo>
                    <a:cubicBezTo>
                      <a:pt x="65828" y="61674"/>
                      <a:pt x="65860" y="65719"/>
                      <a:pt x="65860" y="65719"/>
                    </a:cubicBezTo>
                    <a:cubicBezTo>
                      <a:pt x="65099" y="65414"/>
                      <a:pt x="64431" y="65279"/>
                      <a:pt x="63846" y="65279"/>
                    </a:cubicBezTo>
                    <a:cubicBezTo>
                      <a:pt x="59364" y="65279"/>
                      <a:pt x="59695" y="73189"/>
                      <a:pt x="59695" y="73189"/>
                    </a:cubicBezTo>
                    <a:lnTo>
                      <a:pt x="63120" y="73157"/>
                    </a:lnTo>
                    <a:lnTo>
                      <a:pt x="63120" y="73157"/>
                    </a:lnTo>
                    <a:cubicBezTo>
                      <a:pt x="62762" y="73483"/>
                      <a:pt x="62370" y="73809"/>
                      <a:pt x="61946" y="74168"/>
                    </a:cubicBezTo>
                    <a:lnTo>
                      <a:pt x="70134" y="84280"/>
                    </a:lnTo>
                    <a:cubicBezTo>
                      <a:pt x="70134" y="84280"/>
                      <a:pt x="71993" y="77886"/>
                      <a:pt x="67426" y="73352"/>
                    </a:cubicBezTo>
                    <a:lnTo>
                      <a:pt x="67687" y="73059"/>
                    </a:lnTo>
                    <a:lnTo>
                      <a:pt x="84421" y="72863"/>
                    </a:lnTo>
                    <a:cubicBezTo>
                      <a:pt x="84882" y="66723"/>
                      <a:pt x="82329" y="65459"/>
                      <a:pt x="80148" y="65459"/>
                    </a:cubicBezTo>
                    <a:cubicBezTo>
                      <a:pt x="78621" y="65459"/>
                      <a:pt x="77277" y="66078"/>
                      <a:pt x="77277" y="66078"/>
                    </a:cubicBezTo>
                    <a:cubicBezTo>
                      <a:pt x="77245" y="65263"/>
                      <a:pt x="77049" y="64578"/>
                      <a:pt x="76755" y="63958"/>
                    </a:cubicBezTo>
                    <a:cubicBezTo>
                      <a:pt x="78713" y="61577"/>
                      <a:pt x="80409" y="58673"/>
                      <a:pt x="80507" y="55705"/>
                    </a:cubicBezTo>
                    <a:cubicBezTo>
                      <a:pt x="80637" y="51725"/>
                      <a:pt x="76658" y="49931"/>
                      <a:pt x="73233" y="49703"/>
                    </a:cubicBezTo>
                    <a:cubicBezTo>
                      <a:pt x="72946" y="49681"/>
                      <a:pt x="72660" y="49670"/>
                      <a:pt x="72374" y="49670"/>
                    </a:cubicBezTo>
                    <a:cubicBezTo>
                      <a:pt x="71389" y="49670"/>
                      <a:pt x="70409" y="49794"/>
                      <a:pt x="69449" y="49996"/>
                    </a:cubicBezTo>
                    <a:cubicBezTo>
                      <a:pt x="69742" y="47746"/>
                      <a:pt x="69742" y="45430"/>
                      <a:pt x="69449" y="43179"/>
                    </a:cubicBezTo>
                    <a:cubicBezTo>
                      <a:pt x="71732" y="42853"/>
                      <a:pt x="73852" y="41939"/>
                      <a:pt x="75581" y="40145"/>
                    </a:cubicBezTo>
                    <a:cubicBezTo>
                      <a:pt x="79300" y="36198"/>
                      <a:pt x="79365" y="30588"/>
                      <a:pt x="79757" y="25401"/>
                    </a:cubicBezTo>
                    <a:cubicBezTo>
                      <a:pt x="81518" y="25401"/>
                      <a:pt x="82040" y="24912"/>
                      <a:pt x="80898" y="23574"/>
                    </a:cubicBezTo>
                    <a:lnTo>
                      <a:pt x="80898" y="23574"/>
                    </a:lnTo>
                    <a:cubicBezTo>
                      <a:pt x="80898" y="23574"/>
                      <a:pt x="80899" y="23574"/>
                      <a:pt x="80900" y="23574"/>
                    </a:cubicBezTo>
                    <a:cubicBezTo>
                      <a:pt x="80996" y="23574"/>
                      <a:pt x="84251" y="23511"/>
                      <a:pt x="83769" y="14865"/>
                    </a:cubicBezTo>
                    <a:cubicBezTo>
                      <a:pt x="83736" y="14441"/>
                      <a:pt x="83606" y="13886"/>
                      <a:pt x="83182" y="13691"/>
                    </a:cubicBezTo>
                    <a:cubicBezTo>
                      <a:pt x="83128" y="13668"/>
                      <a:pt x="83070" y="13657"/>
                      <a:pt x="83009" y="13657"/>
                    </a:cubicBezTo>
                    <a:cubicBezTo>
                      <a:pt x="82445" y="13657"/>
                      <a:pt x="81605" y="14669"/>
                      <a:pt x="80898" y="17703"/>
                    </a:cubicBezTo>
                    <a:cubicBezTo>
                      <a:pt x="80898" y="17703"/>
                      <a:pt x="81681" y="13723"/>
                      <a:pt x="81029" y="12255"/>
                    </a:cubicBezTo>
                    <a:lnTo>
                      <a:pt x="83671" y="12223"/>
                    </a:lnTo>
                    <a:cubicBezTo>
                      <a:pt x="84191" y="6060"/>
                      <a:pt x="81629" y="4798"/>
                      <a:pt x="79444" y="4798"/>
                    </a:cubicBezTo>
                    <a:cubicBezTo>
                      <a:pt x="77928" y="4798"/>
                      <a:pt x="76592" y="5405"/>
                      <a:pt x="76592" y="5405"/>
                    </a:cubicBezTo>
                    <a:cubicBezTo>
                      <a:pt x="76495" y="3872"/>
                      <a:pt x="75907" y="2730"/>
                      <a:pt x="75125" y="1882"/>
                    </a:cubicBezTo>
                    <a:cubicBezTo>
                      <a:pt x="74025" y="622"/>
                      <a:pt x="72529" y="1"/>
                      <a:pt x="71017"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167;p40">
                <a:extLst>
                  <a:ext uri="{FF2B5EF4-FFF2-40B4-BE49-F238E27FC236}">
                    <a16:creationId xmlns:a16="http://schemas.microsoft.com/office/drawing/2014/main" id="{7688CDE5-3D0F-8C2B-BBA5-093489F50532}"/>
                  </a:ext>
                </a:extLst>
              </p:cNvPr>
              <p:cNvSpPr/>
              <p:nvPr/>
            </p:nvSpPr>
            <p:spPr>
              <a:xfrm>
                <a:off x="5174325" y="615900"/>
                <a:ext cx="239775" cy="77700"/>
              </a:xfrm>
              <a:custGeom>
                <a:avLst/>
                <a:gdLst/>
                <a:ahLst/>
                <a:cxnLst/>
                <a:rect l="l" t="t" r="r" b="b"/>
                <a:pathLst>
                  <a:path w="9591" h="3108" extrusionOk="0">
                    <a:moveTo>
                      <a:pt x="235" y="1"/>
                    </a:moveTo>
                    <a:cubicBezTo>
                      <a:pt x="156" y="1"/>
                      <a:pt x="98" y="19"/>
                      <a:pt x="65" y="57"/>
                    </a:cubicBezTo>
                    <a:cubicBezTo>
                      <a:pt x="0" y="253"/>
                      <a:pt x="848" y="1068"/>
                      <a:pt x="2088" y="1851"/>
                    </a:cubicBezTo>
                    <a:cubicBezTo>
                      <a:pt x="3066" y="2504"/>
                      <a:pt x="3947" y="2928"/>
                      <a:pt x="4371" y="2960"/>
                    </a:cubicBezTo>
                    <a:cubicBezTo>
                      <a:pt x="4469" y="3058"/>
                      <a:pt x="4795" y="3107"/>
                      <a:pt x="5264" y="3107"/>
                    </a:cubicBezTo>
                    <a:cubicBezTo>
                      <a:pt x="5733" y="3107"/>
                      <a:pt x="6345" y="3058"/>
                      <a:pt x="7013" y="2960"/>
                    </a:cubicBezTo>
                    <a:cubicBezTo>
                      <a:pt x="8449" y="2765"/>
                      <a:pt x="9590" y="2341"/>
                      <a:pt x="9558" y="2112"/>
                    </a:cubicBezTo>
                    <a:cubicBezTo>
                      <a:pt x="9520" y="1963"/>
                      <a:pt x="9121" y="1889"/>
                      <a:pt x="8512" y="1889"/>
                    </a:cubicBezTo>
                    <a:cubicBezTo>
                      <a:pt x="8054" y="1889"/>
                      <a:pt x="7479" y="1931"/>
                      <a:pt x="6850" y="2014"/>
                    </a:cubicBezTo>
                    <a:cubicBezTo>
                      <a:pt x="5741" y="2178"/>
                      <a:pt x="4860" y="2438"/>
                      <a:pt x="4469" y="2667"/>
                    </a:cubicBezTo>
                    <a:cubicBezTo>
                      <a:pt x="4273" y="2308"/>
                      <a:pt x="3556" y="1688"/>
                      <a:pt x="2577" y="1068"/>
                    </a:cubicBezTo>
                    <a:cubicBezTo>
                      <a:pt x="1546" y="444"/>
                      <a:pt x="627" y="1"/>
                      <a:pt x="235"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168;p40">
                <a:extLst>
                  <a:ext uri="{FF2B5EF4-FFF2-40B4-BE49-F238E27FC236}">
                    <a16:creationId xmlns:a16="http://schemas.microsoft.com/office/drawing/2014/main" id="{4112B3B4-5EE9-1B0F-7342-5A233BB9AD39}"/>
                  </a:ext>
                </a:extLst>
              </p:cNvPr>
              <p:cNvSpPr/>
              <p:nvPr/>
            </p:nvSpPr>
            <p:spPr>
              <a:xfrm>
                <a:off x="5334903" y="2572697"/>
                <a:ext cx="209225" cy="89375"/>
              </a:xfrm>
              <a:custGeom>
                <a:avLst/>
                <a:gdLst/>
                <a:ahLst/>
                <a:cxnLst/>
                <a:rect l="l" t="t" r="r" b="b"/>
                <a:pathLst>
                  <a:path w="8369" h="3575" extrusionOk="0">
                    <a:moveTo>
                      <a:pt x="5846" y="1"/>
                    </a:moveTo>
                    <a:cubicBezTo>
                      <a:pt x="5369" y="1"/>
                      <a:pt x="4896" y="79"/>
                      <a:pt x="4470" y="215"/>
                    </a:cubicBezTo>
                    <a:cubicBezTo>
                      <a:pt x="3165" y="573"/>
                      <a:pt x="2056" y="1389"/>
                      <a:pt x="1143" y="2335"/>
                    </a:cubicBezTo>
                    <a:cubicBezTo>
                      <a:pt x="882" y="2596"/>
                      <a:pt x="588" y="2922"/>
                      <a:pt x="327" y="3216"/>
                    </a:cubicBezTo>
                    <a:cubicBezTo>
                      <a:pt x="262" y="3281"/>
                      <a:pt x="131" y="3444"/>
                      <a:pt x="1" y="3575"/>
                    </a:cubicBezTo>
                    <a:cubicBezTo>
                      <a:pt x="882" y="3183"/>
                      <a:pt x="1697" y="2726"/>
                      <a:pt x="2610" y="2531"/>
                    </a:cubicBezTo>
                    <a:cubicBezTo>
                      <a:pt x="3035" y="2418"/>
                      <a:pt x="3446" y="2378"/>
                      <a:pt x="3852" y="2378"/>
                    </a:cubicBezTo>
                    <a:cubicBezTo>
                      <a:pt x="4504" y="2378"/>
                      <a:pt x="5143" y="2483"/>
                      <a:pt x="5807" y="2563"/>
                    </a:cubicBezTo>
                    <a:cubicBezTo>
                      <a:pt x="5966" y="2588"/>
                      <a:pt x="6156" y="2603"/>
                      <a:pt x="6359" y="2603"/>
                    </a:cubicBezTo>
                    <a:cubicBezTo>
                      <a:pt x="7243" y="2603"/>
                      <a:pt x="8368" y="2314"/>
                      <a:pt x="8156" y="1226"/>
                    </a:cubicBezTo>
                    <a:cubicBezTo>
                      <a:pt x="8091" y="1095"/>
                      <a:pt x="7993" y="965"/>
                      <a:pt x="7927" y="802"/>
                    </a:cubicBezTo>
                    <a:cubicBezTo>
                      <a:pt x="7667" y="443"/>
                      <a:pt x="7242" y="215"/>
                      <a:pt x="6818" y="117"/>
                    </a:cubicBezTo>
                    <a:cubicBezTo>
                      <a:pt x="6501" y="37"/>
                      <a:pt x="6172" y="1"/>
                      <a:pt x="5846"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69;p40">
                <a:extLst>
                  <a:ext uri="{FF2B5EF4-FFF2-40B4-BE49-F238E27FC236}">
                    <a16:creationId xmlns:a16="http://schemas.microsoft.com/office/drawing/2014/main" id="{2949D756-A50D-3167-14D8-F65074F3222B}"/>
                  </a:ext>
                </a:extLst>
              </p:cNvPr>
              <p:cNvSpPr/>
              <p:nvPr/>
            </p:nvSpPr>
            <p:spPr>
              <a:xfrm>
                <a:off x="5247700" y="2420250"/>
                <a:ext cx="129700" cy="193425"/>
              </a:xfrm>
              <a:custGeom>
                <a:avLst/>
                <a:gdLst/>
                <a:ahLst/>
                <a:cxnLst/>
                <a:rect l="l" t="t" r="r" b="b"/>
                <a:pathLst>
                  <a:path w="5188" h="7737" extrusionOk="0">
                    <a:moveTo>
                      <a:pt x="3491" y="1"/>
                    </a:moveTo>
                    <a:cubicBezTo>
                      <a:pt x="3105" y="1"/>
                      <a:pt x="2704" y="127"/>
                      <a:pt x="2382" y="332"/>
                    </a:cubicBezTo>
                    <a:cubicBezTo>
                      <a:pt x="1730" y="756"/>
                      <a:pt x="1143" y="1441"/>
                      <a:pt x="784" y="2126"/>
                    </a:cubicBezTo>
                    <a:cubicBezTo>
                      <a:pt x="164" y="3333"/>
                      <a:pt x="1" y="4670"/>
                      <a:pt x="33" y="6008"/>
                    </a:cubicBezTo>
                    <a:cubicBezTo>
                      <a:pt x="33" y="6432"/>
                      <a:pt x="99" y="6823"/>
                      <a:pt x="131" y="7247"/>
                    </a:cubicBezTo>
                    <a:cubicBezTo>
                      <a:pt x="131" y="7345"/>
                      <a:pt x="164" y="7574"/>
                      <a:pt x="164" y="7737"/>
                    </a:cubicBezTo>
                    <a:cubicBezTo>
                      <a:pt x="458" y="6823"/>
                      <a:pt x="751" y="5943"/>
                      <a:pt x="1175" y="5062"/>
                    </a:cubicBezTo>
                    <a:cubicBezTo>
                      <a:pt x="1664" y="4083"/>
                      <a:pt x="2545" y="3496"/>
                      <a:pt x="3393" y="2778"/>
                    </a:cubicBezTo>
                    <a:cubicBezTo>
                      <a:pt x="4078" y="2224"/>
                      <a:pt x="5187" y="886"/>
                      <a:pt x="4046" y="169"/>
                    </a:cubicBezTo>
                    <a:cubicBezTo>
                      <a:pt x="3915" y="104"/>
                      <a:pt x="3785" y="71"/>
                      <a:pt x="3622" y="6"/>
                    </a:cubicBezTo>
                    <a:cubicBezTo>
                      <a:pt x="3578" y="2"/>
                      <a:pt x="3535" y="1"/>
                      <a:pt x="3491"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70;p40">
                <a:extLst>
                  <a:ext uri="{FF2B5EF4-FFF2-40B4-BE49-F238E27FC236}">
                    <a16:creationId xmlns:a16="http://schemas.microsoft.com/office/drawing/2014/main" id="{94C995CC-1F44-2832-FF6F-A7FF27A82010}"/>
                  </a:ext>
                </a:extLst>
              </p:cNvPr>
              <p:cNvSpPr/>
              <p:nvPr/>
            </p:nvSpPr>
            <p:spPr>
              <a:xfrm>
                <a:off x="4290262" y="2553543"/>
                <a:ext cx="215700" cy="91875"/>
              </a:xfrm>
              <a:custGeom>
                <a:avLst/>
                <a:gdLst/>
                <a:ahLst/>
                <a:cxnLst/>
                <a:rect l="l" t="t" r="r" b="b"/>
                <a:pathLst>
                  <a:path w="8628" h="3675" extrusionOk="0">
                    <a:moveTo>
                      <a:pt x="2602" y="1"/>
                    </a:moveTo>
                    <a:cubicBezTo>
                      <a:pt x="2254" y="1"/>
                      <a:pt x="1909" y="37"/>
                      <a:pt x="1581" y="119"/>
                    </a:cubicBezTo>
                    <a:cubicBezTo>
                      <a:pt x="1125" y="249"/>
                      <a:pt x="733" y="478"/>
                      <a:pt x="440" y="869"/>
                    </a:cubicBezTo>
                    <a:cubicBezTo>
                      <a:pt x="374" y="967"/>
                      <a:pt x="277" y="1130"/>
                      <a:pt x="244" y="1261"/>
                    </a:cubicBezTo>
                    <a:cubicBezTo>
                      <a:pt x="0" y="2426"/>
                      <a:pt x="1198" y="2691"/>
                      <a:pt x="2133" y="2691"/>
                    </a:cubicBezTo>
                    <a:cubicBezTo>
                      <a:pt x="2324" y="2691"/>
                      <a:pt x="2503" y="2680"/>
                      <a:pt x="2658" y="2663"/>
                    </a:cubicBezTo>
                    <a:cubicBezTo>
                      <a:pt x="3400" y="2557"/>
                      <a:pt x="4086" y="2424"/>
                      <a:pt x="4790" y="2424"/>
                    </a:cubicBezTo>
                    <a:cubicBezTo>
                      <a:pt x="5169" y="2424"/>
                      <a:pt x="5553" y="2463"/>
                      <a:pt x="5952" y="2565"/>
                    </a:cubicBezTo>
                    <a:cubicBezTo>
                      <a:pt x="6898" y="2826"/>
                      <a:pt x="7779" y="3218"/>
                      <a:pt x="8627" y="3674"/>
                    </a:cubicBezTo>
                    <a:cubicBezTo>
                      <a:pt x="8529" y="3544"/>
                      <a:pt x="8399" y="3381"/>
                      <a:pt x="8301" y="3250"/>
                    </a:cubicBezTo>
                    <a:cubicBezTo>
                      <a:pt x="8073" y="2989"/>
                      <a:pt x="7779" y="2663"/>
                      <a:pt x="7453" y="2370"/>
                    </a:cubicBezTo>
                    <a:cubicBezTo>
                      <a:pt x="6507" y="1391"/>
                      <a:pt x="5365" y="543"/>
                      <a:pt x="4028" y="184"/>
                    </a:cubicBezTo>
                    <a:cubicBezTo>
                      <a:pt x="3573" y="70"/>
                      <a:pt x="3085" y="1"/>
                      <a:pt x="2602"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71;p40">
                <a:extLst>
                  <a:ext uri="{FF2B5EF4-FFF2-40B4-BE49-F238E27FC236}">
                    <a16:creationId xmlns:a16="http://schemas.microsoft.com/office/drawing/2014/main" id="{65809194-7CFB-89C0-64E9-E44D692176B6}"/>
                  </a:ext>
                </a:extLst>
              </p:cNvPr>
              <p:cNvSpPr/>
              <p:nvPr/>
            </p:nvSpPr>
            <p:spPr>
              <a:xfrm>
                <a:off x="4468100" y="2420250"/>
                <a:ext cx="134575" cy="196700"/>
              </a:xfrm>
              <a:custGeom>
                <a:avLst/>
                <a:gdLst/>
                <a:ahLst/>
                <a:cxnLst/>
                <a:rect l="l" t="t" r="r" b="b"/>
                <a:pathLst>
                  <a:path w="5383" h="7868" extrusionOk="0">
                    <a:moveTo>
                      <a:pt x="1764" y="1"/>
                    </a:moveTo>
                    <a:cubicBezTo>
                      <a:pt x="1719" y="1"/>
                      <a:pt x="1675" y="2"/>
                      <a:pt x="1631" y="6"/>
                    </a:cubicBezTo>
                    <a:cubicBezTo>
                      <a:pt x="1468" y="71"/>
                      <a:pt x="1305" y="104"/>
                      <a:pt x="1175" y="169"/>
                    </a:cubicBezTo>
                    <a:cubicBezTo>
                      <a:pt x="0" y="919"/>
                      <a:pt x="1142" y="2289"/>
                      <a:pt x="1827" y="2876"/>
                    </a:cubicBezTo>
                    <a:cubicBezTo>
                      <a:pt x="2740" y="3561"/>
                      <a:pt x="3588" y="4181"/>
                      <a:pt x="4143" y="5192"/>
                    </a:cubicBezTo>
                    <a:cubicBezTo>
                      <a:pt x="4632" y="6040"/>
                      <a:pt x="4926" y="6986"/>
                      <a:pt x="5219" y="7867"/>
                    </a:cubicBezTo>
                    <a:cubicBezTo>
                      <a:pt x="5219" y="7704"/>
                      <a:pt x="5252" y="7508"/>
                      <a:pt x="5252" y="7345"/>
                    </a:cubicBezTo>
                    <a:cubicBezTo>
                      <a:pt x="5285" y="6954"/>
                      <a:pt x="5350" y="6497"/>
                      <a:pt x="5350" y="6073"/>
                    </a:cubicBezTo>
                    <a:cubicBezTo>
                      <a:pt x="5383" y="4736"/>
                      <a:pt x="5219" y="3300"/>
                      <a:pt x="4567" y="2093"/>
                    </a:cubicBezTo>
                    <a:cubicBezTo>
                      <a:pt x="4143" y="1441"/>
                      <a:pt x="3621" y="789"/>
                      <a:pt x="2936" y="332"/>
                    </a:cubicBezTo>
                    <a:cubicBezTo>
                      <a:pt x="2614" y="127"/>
                      <a:pt x="2160" y="1"/>
                      <a:pt x="1764"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172;p40">
              <a:extLst>
                <a:ext uri="{FF2B5EF4-FFF2-40B4-BE49-F238E27FC236}">
                  <a16:creationId xmlns:a16="http://schemas.microsoft.com/office/drawing/2014/main" id="{5806688B-4632-1758-F52E-A6990AD58C07}"/>
                </a:ext>
              </a:extLst>
            </p:cNvPr>
            <p:cNvGrpSpPr/>
            <p:nvPr/>
          </p:nvGrpSpPr>
          <p:grpSpPr>
            <a:xfrm>
              <a:off x="6324561" y="2308307"/>
              <a:ext cx="2123675" cy="2109375"/>
              <a:chOff x="3995100" y="575250"/>
              <a:chExt cx="2123675" cy="2109375"/>
            </a:xfrm>
          </p:grpSpPr>
          <p:sp>
            <p:nvSpPr>
              <p:cNvPr id="142" name="Google Shape;1173;p40">
                <a:extLst>
                  <a:ext uri="{FF2B5EF4-FFF2-40B4-BE49-F238E27FC236}">
                    <a16:creationId xmlns:a16="http://schemas.microsoft.com/office/drawing/2014/main" id="{970011CE-2466-05E6-2627-2B19E80BEE65}"/>
                  </a:ext>
                </a:extLst>
              </p:cNvPr>
              <p:cNvSpPr/>
              <p:nvPr/>
            </p:nvSpPr>
            <p:spPr>
              <a:xfrm>
                <a:off x="4003300" y="753475"/>
                <a:ext cx="639375" cy="313200"/>
              </a:xfrm>
              <a:custGeom>
                <a:avLst/>
                <a:gdLst/>
                <a:ahLst/>
                <a:cxnLst/>
                <a:rect l="l" t="t" r="r" b="b"/>
                <a:pathLst>
                  <a:path w="25575" h="12528" extrusionOk="0">
                    <a:moveTo>
                      <a:pt x="12403" y="0"/>
                    </a:moveTo>
                    <a:cubicBezTo>
                      <a:pt x="12063" y="0"/>
                      <a:pt x="11721" y="33"/>
                      <a:pt x="11383" y="100"/>
                    </a:cubicBezTo>
                    <a:cubicBezTo>
                      <a:pt x="6490" y="1046"/>
                      <a:pt x="6523" y="5090"/>
                      <a:pt x="6523" y="5090"/>
                    </a:cubicBezTo>
                    <a:cubicBezTo>
                      <a:pt x="5762" y="4791"/>
                      <a:pt x="5094" y="4658"/>
                      <a:pt x="4509" y="4658"/>
                    </a:cubicBezTo>
                    <a:cubicBezTo>
                      <a:pt x="0" y="4658"/>
                      <a:pt x="358" y="12528"/>
                      <a:pt x="358" y="12528"/>
                    </a:cubicBezTo>
                    <a:lnTo>
                      <a:pt x="25116" y="12169"/>
                    </a:lnTo>
                    <a:cubicBezTo>
                      <a:pt x="25575" y="6034"/>
                      <a:pt x="23043" y="4747"/>
                      <a:pt x="20868" y="4747"/>
                    </a:cubicBezTo>
                    <a:cubicBezTo>
                      <a:pt x="19331" y="4747"/>
                      <a:pt x="17972" y="5390"/>
                      <a:pt x="17972" y="5417"/>
                    </a:cubicBezTo>
                    <a:cubicBezTo>
                      <a:pt x="17907" y="3851"/>
                      <a:pt x="17255" y="2709"/>
                      <a:pt x="16472" y="1861"/>
                    </a:cubicBezTo>
                    <a:cubicBezTo>
                      <a:pt x="15382" y="638"/>
                      <a:pt x="13902" y="0"/>
                      <a:pt x="12403"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74;p40">
                <a:extLst>
                  <a:ext uri="{FF2B5EF4-FFF2-40B4-BE49-F238E27FC236}">
                    <a16:creationId xmlns:a16="http://schemas.microsoft.com/office/drawing/2014/main" id="{2FBE19F5-0BD5-B1AB-6342-B77DF87215F8}"/>
                  </a:ext>
                </a:extLst>
              </p:cNvPr>
              <p:cNvSpPr/>
              <p:nvPr/>
            </p:nvSpPr>
            <p:spPr>
              <a:xfrm>
                <a:off x="5479325" y="2094075"/>
                <a:ext cx="639450" cy="313275"/>
              </a:xfrm>
              <a:custGeom>
                <a:avLst/>
                <a:gdLst/>
                <a:ahLst/>
                <a:cxnLst/>
                <a:rect l="l" t="t" r="r" b="b"/>
                <a:pathLst>
                  <a:path w="25578" h="12531" extrusionOk="0">
                    <a:moveTo>
                      <a:pt x="12429" y="1"/>
                    </a:moveTo>
                    <a:cubicBezTo>
                      <a:pt x="12081" y="1"/>
                      <a:pt x="11731" y="35"/>
                      <a:pt x="11384" y="103"/>
                    </a:cubicBezTo>
                    <a:cubicBezTo>
                      <a:pt x="6491" y="1049"/>
                      <a:pt x="6524" y="5061"/>
                      <a:pt x="6524" y="5061"/>
                    </a:cubicBezTo>
                    <a:cubicBezTo>
                      <a:pt x="5765" y="4762"/>
                      <a:pt x="5099" y="4629"/>
                      <a:pt x="4515" y="4629"/>
                    </a:cubicBezTo>
                    <a:cubicBezTo>
                      <a:pt x="1" y="4629"/>
                      <a:pt x="359" y="12531"/>
                      <a:pt x="359" y="12531"/>
                    </a:cubicBezTo>
                    <a:lnTo>
                      <a:pt x="25117" y="12172"/>
                    </a:lnTo>
                    <a:cubicBezTo>
                      <a:pt x="25578" y="6032"/>
                      <a:pt x="23025" y="4768"/>
                      <a:pt x="20844" y="4768"/>
                    </a:cubicBezTo>
                    <a:cubicBezTo>
                      <a:pt x="19317" y="4768"/>
                      <a:pt x="17973" y="5387"/>
                      <a:pt x="17973" y="5387"/>
                    </a:cubicBezTo>
                    <a:cubicBezTo>
                      <a:pt x="17908" y="3854"/>
                      <a:pt x="17256" y="2712"/>
                      <a:pt x="16473" y="1864"/>
                    </a:cubicBezTo>
                    <a:cubicBezTo>
                      <a:pt x="15389" y="622"/>
                      <a:pt x="13920" y="1"/>
                      <a:pt x="12429"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75;p40">
                <a:extLst>
                  <a:ext uri="{FF2B5EF4-FFF2-40B4-BE49-F238E27FC236}">
                    <a16:creationId xmlns:a16="http://schemas.microsoft.com/office/drawing/2014/main" id="{3CEE5B23-8D5D-415E-EA33-66944ED15E0F}"/>
                  </a:ext>
                </a:extLst>
              </p:cNvPr>
              <p:cNvSpPr/>
              <p:nvPr/>
            </p:nvSpPr>
            <p:spPr>
              <a:xfrm>
                <a:off x="4014750" y="1948250"/>
                <a:ext cx="636100" cy="325375"/>
              </a:xfrm>
              <a:custGeom>
                <a:avLst/>
                <a:gdLst/>
                <a:ahLst/>
                <a:cxnLst/>
                <a:rect l="l" t="t" r="r" b="b"/>
                <a:pathLst>
                  <a:path w="25444" h="13015" extrusionOk="0">
                    <a:moveTo>
                      <a:pt x="12271" y="0"/>
                    </a:moveTo>
                    <a:cubicBezTo>
                      <a:pt x="11942" y="0"/>
                      <a:pt x="11612" y="32"/>
                      <a:pt x="11284" y="97"/>
                    </a:cubicBezTo>
                    <a:cubicBezTo>
                      <a:pt x="6424" y="1075"/>
                      <a:pt x="6456" y="5283"/>
                      <a:pt x="6456" y="5283"/>
                    </a:cubicBezTo>
                    <a:cubicBezTo>
                      <a:pt x="5692" y="4960"/>
                      <a:pt x="5023" y="4817"/>
                      <a:pt x="4437" y="4817"/>
                    </a:cubicBezTo>
                    <a:cubicBezTo>
                      <a:pt x="0" y="4817"/>
                      <a:pt x="356" y="13014"/>
                      <a:pt x="356" y="13014"/>
                    </a:cubicBezTo>
                    <a:lnTo>
                      <a:pt x="24984" y="12655"/>
                    </a:lnTo>
                    <a:cubicBezTo>
                      <a:pt x="25443" y="6271"/>
                      <a:pt x="22923" y="4950"/>
                      <a:pt x="20750" y="4950"/>
                    </a:cubicBezTo>
                    <a:cubicBezTo>
                      <a:pt x="19215" y="4950"/>
                      <a:pt x="17854" y="5609"/>
                      <a:pt x="17841" y="5609"/>
                    </a:cubicBezTo>
                    <a:cubicBezTo>
                      <a:pt x="17808" y="4011"/>
                      <a:pt x="17156" y="2837"/>
                      <a:pt x="16373" y="1923"/>
                    </a:cubicBezTo>
                    <a:cubicBezTo>
                      <a:pt x="15249" y="665"/>
                      <a:pt x="13773" y="0"/>
                      <a:pt x="12271"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76;p40">
                <a:extLst>
                  <a:ext uri="{FF2B5EF4-FFF2-40B4-BE49-F238E27FC236}">
                    <a16:creationId xmlns:a16="http://schemas.microsoft.com/office/drawing/2014/main" id="{0328829C-2AED-E6FE-D5CD-D1F4801C2622}"/>
                  </a:ext>
                </a:extLst>
              </p:cNvPr>
              <p:cNvSpPr/>
              <p:nvPr/>
            </p:nvSpPr>
            <p:spPr>
              <a:xfrm>
                <a:off x="5462050" y="575250"/>
                <a:ext cx="639475" cy="312025"/>
              </a:xfrm>
              <a:custGeom>
                <a:avLst/>
                <a:gdLst/>
                <a:ahLst/>
                <a:cxnLst/>
                <a:rect l="l" t="t" r="r" b="b"/>
                <a:pathLst>
                  <a:path w="25579" h="12481" extrusionOk="0">
                    <a:moveTo>
                      <a:pt x="12325" y="0"/>
                    </a:moveTo>
                    <a:cubicBezTo>
                      <a:pt x="12004" y="0"/>
                      <a:pt x="11680" y="28"/>
                      <a:pt x="11358" y="85"/>
                    </a:cubicBezTo>
                    <a:cubicBezTo>
                      <a:pt x="6465" y="1031"/>
                      <a:pt x="6530" y="5076"/>
                      <a:pt x="6530" y="5076"/>
                    </a:cubicBezTo>
                    <a:cubicBezTo>
                      <a:pt x="5760" y="4769"/>
                      <a:pt x="5086" y="4633"/>
                      <a:pt x="4495" y="4633"/>
                    </a:cubicBezTo>
                    <a:cubicBezTo>
                      <a:pt x="1" y="4633"/>
                      <a:pt x="332" y="12480"/>
                      <a:pt x="332" y="12480"/>
                    </a:cubicBezTo>
                    <a:lnTo>
                      <a:pt x="25058" y="12285"/>
                    </a:lnTo>
                    <a:cubicBezTo>
                      <a:pt x="25579" y="6095"/>
                      <a:pt x="23010" y="4829"/>
                      <a:pt x="20816" y="4829"/>
                    </a:cubicBezTo>
                    <a:cubicBezTo>
                      <a:pt x="19298" y="4829"/>
                      <a:pt x="17960" y="5435"/>
                      <a:pt x="17947" y="5435"/>
                    </a:cubicBezTo>
                    <a:cubicBezTo>
                      <a:pt x="17849" y="3869"/>
                      <a:pt x="17229" y="2727"/>
                      <a:pt x="16479" y="1879"/>
                    </a:cubicBezTo>
                    <a:cubicBezTo>
                      <a:pt x="15346" y="639"/>
                      <a:pt x="13858" y="0"/>
                      <a:pt x="1232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77;p40">
                <a:extLst>
                  <a:ext uri="{FF2B5EF4-FFF2-40B4-BE49-F238E27FC236}">
                    <a16:creationId xmlns:a16="http://schemas.microsoft.com/office/drawing/2014/main" id="{1725E88B-5C76-2AA2-828B-95CCA169E57C}"/>
                  </a:ext>
                </a:extLst>
              </p:cNvPr>
              <p:cNvSpPr/>
              <p:nvPr/>
            </p:nvSpPr>
            <p:spPr>
              <a:xfrm>
                <a:off x="5248525" y="688800"/>
                <a:ext cx="50575" cy="72375"/>
              </a:xfrm>
              <a:custGeom>
                <a:avLst/>
                <a:gdLst/>
                <a:ahLst/>
                <a:cxnLst/>
                <a:rect l="l" t="t" r="r" b="b"/>
                <a:pathLst>
                  <a:path w="2023" h="2895" extrusionOk="0">
                    <a:moveTo>
                      <a:pt x="1200" y="0"/>
                    </a:moveTo>
                    <a:cubicBezTo>
                      <a:pt x="794" y="0"/>
                      <a:pt x="313" y="502"/>
                      <a:pt x="164" y="1251"/>
                    </a:cubicBezTo>
                    <a:cubicBezTo>
                      <a:pt x="0" y="2067"/>
                      <a:pt x="261" y="2817"/>
                      <a:pt x="718" y="2882"/>
                    </a:cubicBezTo>
                    <a:cubicBezTo>
                      <a:pt x="752" y="2890"/>
                      <a:pt x="787" y="2894"/>
                      <a:pt x="823" y="2894"/>
                    </a:cubicBezTo>
                    <a:cubicBezTo>
                      <a:pt x="1229" y="2894"/>
                      <a:pt x="1710" y="2392"/>
                      <a:pt x="1860" y="1643"/>
                    </a:cubicBezTo>
                    <a:cubicBezTo>
                      <a:pt x="2023" y="860"/>
                      <a:pt x="1762" y="110"/>
                      <a:pt x="1305" y="12"/>
                    </a:cubicBezTo>
                    <a:cubicBezTo>
                      <a:pt x="1271" y="4"/>
                      <a:pt x="1236" y="0"/>
                      <a:pt x="1200"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78;p40">
                <a:extLst>
                  <a:ext uri="{FF2B5EF4-FFF2-40B4-BE49-F238E27FC236}">
                    <a16:creationId xmlns:a16="http://schemas.microsoft.com/office/drawing/2014/main" id="{687952C3-161E-0927-507B-01BF9F8A4861}"/>
                  </a:ext>
                </a:extLst>
              </p:cNvPr>
              <p:cNvSpPr/>
              <p:nvPr/>
            </p:nvSpPr>
            <p:spPr>
              <a:xfrm>
                <a:off x="5174325" y="615325"/>
                <a:ext cx="240575" cy="77450"/>
              </a:xfrm>
              <a:custGeom>
                <a:avLst/>
                <a:gdLst/>
                <a:ahLst/>
                <a:cxnLst/>
                <a:rect l="l" t="t" r="r" b="b"/>
                <a:pathLst>
                  <a:path w="9623" h="3098" extrusionOk="0">
                    <a:moveTo>
                      <a:pt x="272" y="0"/>
                    </a:moveTo>
                    <a:cubicBezTo>
                      <a:pt x="200" y="0"/>
                      <a:pt x="152" y="16"/>
                      <a:pt x="131" y="48"/>
                    </a:cubicBezTo>
                    <a:cubicBezTo>
                      <a:pt x="0" y="276"/>
                      <a:pt x="848" y="1091"/>
                      <a:pt x="2120" y="1842"/>
                    </a:cubicBezTo>
                    <a:cubicBezTo>
                      <a:pt x="3099" y="2494"/>
                      <a:pt x="4045" y="2886"/>
                      <a:pt x="4404" y="2951"/>
                    </a:cubicBezTo>
                    <a:cubicBezTo>
                      <a:pt x="4502" y="3049"/>
                      <a:pt x="4828" y="3098"/>
                      <a:pt x="5297" y="3098"/>
                    </a:cubicBezTo>
                    <a:cubicBezTo>
                      <a:pt x="5766" y="3098"/>
                      <a:pt x="6377" y="3049"/>
                      <a:pt x="7046" y="2951"/>
                    </a:cubicBezTo>
                    <a:cubicBezTo>
                      <a:pt x="8481" y="2722"/>
                      <a:pt x="9623" y="2331"/>
                      <a:pt x="9590" y="2070"/>
                    </a:cubicBezTo>
                    <a:cubicBezTo>
                      <a:pt x="9573" y="1930"/>
                      <a:pt x="9209" y="1865"/>
                      <a:pt x="8654" y="1865"/>
                    </a:cubicBezTo>
                    <a:cubicBezTo>
                      <a:pt x="8173" y="1865"/>
                      <a:pt x="7549" y="1914"/>
                      <a:pt x="6883" y="2005"/>
                    </a:cubicBezTo>
                    <a:cubicBezTo>
                      <a:pt x="5806" y="2168"/>
                      <a:pt x="4893" y="2396"/>
                      <a:pt x="4534" y="2657"/>
                    </a:cubicBezTo>
                    <a:cubicBezTo>
                      <a:pt x="4338" y="2331"/>
                      <a:pt x="3588" y="1679"/>
                      <a:pt x="2610" y="1059"/>
                    </a:cubicBezTo>
                    <a:cubicBezTo>
                      <a:pt x="1600" y="404"/>
                      <a:pt x="636" y="0"/>
                      <a:pt x="272"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79;p40">
                <a:extLst>
                  <a:ext uri="{FF2B5EF4-FFF2-40B4-BE49-F238E27FC236}">
                    <a16:creationId xmlns:a16="http://schemas.microsoft.com/office/drawing/2014/main" id="{0B972915-B925-D21B-2F7E-F101D198F964}"/>
                  </a:ext>
                </a:extLst>
              </p:cNvPr>
              <p:cNvSpPr/>
              <p:nvPr/>
            </p:nvSpPr>
            <p:spPr>
              <a:xfrm>
                <a:off x="4966350" y="732050"/>
                <a:ext cx="488525" cy="517875"/>
              </a:xfrm>
              <a:custGeom>
                <a:avLst/>
                <a:gdLst/>
                <a:ahLst/>
                <a:cxnLst/>
                <a:rect l="l" t="t" r="r" b="b"/>
                <a:pathLst>
                  <a:path w="19541" h="20715" extrusionOk="0">
                    <a:moveTo>
                      <a:pt x="10852" y="0"/>
                    </a:moveTo>
                    <a:cubicBezTo>
                      <a:pt x="6993" y="0"/>
                      <a:pt x="3167" y="3158"/>
                      <a:pt x="1697" y="7872"/>
                    </a:cubicBezTo>
                    <a:cubicBezTo>
                      <a:pt x="1" y="13417"/>
                      <a:pt x="2219" y="19028"/>
                      <a:pt x="6655" y="20398"/>
                    </a:cubicBezTo>
                    <a:cubicBezTo>
                      <a:pt x="7338" y="20612"/>
                      <a:pt x="8032" y="20715"/>
                      <a:pt x="8725" y="20715"/>
                    </a:cubicBezTo>
                    <a:cubicBezTo>
                      <a:pt x="12572" y="20715"/>
                      <a:pt x="16379" y="17562"/>
                      <a:pt x="17844" y="12863"/>
                    </a:cubicBezTo>
                    <a:cubicBezTo>
                      <a:pt x="19540" y="7317"/>
                      <a:pt x="17322" y="1707"/>
                      <a:pt x="12886" y="304"/>
                    </a:cubicBezTo>
                    <a:cubicBezTo>
                      <a:pt x="12215" y="99"/>
                      <a:pt x="11533" y="0"/>
                      <a:pt x="10852"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80;p40">
                <a:extLst>
                  <a:ext uri="{FF2B5EF4-FFF2-40B4-BE49-F238E27FC236}">
                    <a16:creationId xmlns:a16="http://schemas.microsoft.com/office/drawing/2014/main" id="{EB58FFCD-011C-4C02-1B0B-03FF282230B2}"/>
                  </a:ext>
                </a:extLst>
              </p:cNvPr>
              <p:cNvSpPr/>
              <p:nvPr/>
            </p:nvSpPr>
            <p:spPr>
              <a:xfrm>
                <a:off x="5287675" y="794275"/>
                <a:ext cx="79925" cy="424100"/>
              </a:xfrm>
              <a:custGeom>
                <a:avLst/>
                <a:gdLst/>
                <a:ahLst/>
                <a:cxnLst/>
                <a:rect l="l" t="t" r="r" b="b"/>
                <a:pathLst>
                  <a:path w="3197" h="16964" fill="none" extrusionOk="0">
                    <a:moveTo>
                      <a:pt x="3197" y="1"/>
                    </a:moveTo>
                    <a:lnTo>
                      <a:pt x="0" y="16963"/>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81;p40">
                <a:extLst>
                  <a:ext uri="{FF2B5EF4-FFF2-40B4-BE49-F238E27FC236}">
                    <a16:creationId xmlns:a16="http://schemas.microsoft.com/office/drawing/2014/main" id="{2CD8329A-8033-A93E-45FD-A361F8C1DDC7}"/>
                  </a:ext>
                </a:extLst>
              </p:cNvPr>
              <p:cNvSpPr/>
              <p:nvPr/>
            </p:nvSpPr>
            <p:spPr>
              <a:xfrm>
                <a:off x="5165350" y="734750"/>
                <a:ext cx="100325" cy="514600"/>
              </a:xfrm>
              <a:custGeom>
                <a:avLst/>
                <a:gdLst/>
                <a:ahLst/>
                <a:cxnLst/>
                <a:rect l="l" t="t" r="r" b="b"/>
                <a:pathLst>
                  <a:path w="4013" h="20584" fill="none" extrusionOk="0">
                    <a:moveTo>
                      <a:pt x="4012" y="0"/>
                    </a:moveTo>
                    <a:lnTo>
                      <a:pt x="0" y="20584"/>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82;p40">
                <a:extLst>
                  <a:ext uri="{FF2B5EF4-FFF2-40B4-BE49-F238E27FC236}">
                    <a16:creationId xmlns:a16="http://schemas.microsoft.com/office/drawing/2014/main" id="{FE428CF0-B0A4-AC73-38FF-415D3722F7C7}"/>
                  </a:ext>
                </a:extLst>
              </p:cNvPr>
              <p:cNvSpPr/>
              <p:nvPr/>
            </p:nvSpPr>
            <p:spPr>
              <a:xfrm>
                <a:off x="5061775" y="755950"/>
                <a:ext cx="84825" cy="442025"/>
              </a:xfrm>
              <a:custGeom>
                <a:avLst/>
                <a:gdLst/>
                <a:ahLst/>
                <a:cxnLst/>
                <a:rect l="l" t="t" r="r" b="b"/>
                <a:pathLst>
                  <a:path w="3393" h="17681" fill="none" extrusionOk="0">
                    <a:moveTo>
                      <a:pt x="3393" y="1"/>
                    </a:moveTo>
                    <a:lnTo>
                      <a:pt x="0" y="1768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83;p40">
                <a:extLst>
                  <a:ext uri="{FF2B5EF4-FFF2-40B4-BE49-F238E27FC236}">
                    <a16:creationId xmlns:a16="http://schemas.microsoft.com/office/drawing/2014/main" id="{671461D2-54EF-802E-A716-5F123F38C45B}"/>
                  </a:ext>
                </a:extLst>
              </p:cNvPr>
              <p:cNvSpPr/>
              <p:nvPr/>
            </p:nvSpPr>
            <p:spPr>
              <a:xfrm>
                <a:off x="4959850" y="913150"/>
                <a:ext cx="463225" cy="342100"/>
              </a:xfrm>
              <a:custGeom>
                <a:avLst/>
                <a:gdLst/>
                <a:ahLst/>
                <a:cxnLst/>
                <a:rect l="l" t="t" r="r" b="b"/>
                <a:pathLst>
                  <a:path w="18529" h="13684" extrusionOk="0">
                    <a:moveTo>
                      <a:pt x="8432" y="1"/>
                    </a:moveTo>
                    <a:cubicBezTo>
                      <a:pt x="4563" y="1"/>
                      <a:pt x="1295" y="2092"/>
                      <a:pt x="685" y="5195"/>
                    </a:cubicBezTo>
                    <a:cubicBezTo>
                      <a:pt x="0" y="8881"/>
                      <a:pt x="3262" y="12600"/>
                      <a:pt x="7992" y="13480"/>
                    </a:cubicBezTo>
                    <a:cubicBezTo>
                      <a:pt x="8704" y="13618"/>
                      <a:pt x="9409" y="13684"/>
                      <a:pt x="10096" y="13684"/>
                    </a:cubicBezTo>
                    <a:cubicBezTo>
                      <a:pt x="13972" y="13684"/>
                      <a:pt x="17261" y="11588"/>
                      <a:pt x="17843" y="8457"/>
                    </a:cubicBezTo>
                    <a:cubicBezTo>
                      <a:pt x="18528" y="4803"/>
                      <a:pt x="15266" y="1085"/>
                      <a:pt x="10536" y="204"/>
                    </a:cubicBezTo>
                    <a:cubicBezTo>
                      <a:pt x="9824" y="66"/>
                      <a:pt x="9119" y="1"/>
                      <a:pt x="8432" y="1"/>
                    </a:cubicBezTo>
                    <a:close/>
                  </a:path>
                </a:pathLst>
              </a:custGeom>
              <a:solidFill>
                <a:schemeClr val="accen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84;p40">
                <a:extLst>
                  <a:ext uri="{FF2B5EF4-FFF2-40B4-BE49-F238E27FC236}">
                    <a16:creationId xmlns:a16="http://schemas.microsoft.com/office/drawing/2014/main" id="{58E29AD3-4B11-B8A1-E724-7F1E85E66A86}"/>
                  </a:ext>
                </a:extLst>
              </p:cNvPr>
              <p:cNvSpPr/>
              <p:nvPr/>
            </p:nvSpPr>
            <p:spPr>
              <a:xfrm>
                <a:off x="4255250" y="952775"/>
                <a:ext cx="243050" cy="602400"/>
              </a:xfrm>
              <a:custGeom>
                <a:avLst/>
                <a:gdLst/>
                <a:ahLst/>
                <a:cxnLst/>
                <a:rect l="l" t="t" r="r" b="b"/>
                <a:pathLst>
                  <a:path w="9722" h="24096" extrusionOk="0">
                    <a:moveTo>
                      <a:pt x="5048" y="0"/>
                    </a:moveTo>
                    <a:cubicBezTo>
                      <a:pt x="4466" y="0"/>
                      <a:pt x="3829" y="352"/>
                      <a:pt x="3686" y="1065"/>
                    </a:cubicBezTo>
                    <a:cubicBezTo>
                      <a:pt x="2643" y="6774"/>
                      <a:pt x="0" y="13037"/>
                      <a:pt x="2708" y="18713"/>
                    </a:cubicBezTo>
                    <a:cubicBezTo>
                      <a:pt x="4078" y="21485"/>
                      <a:pt x="6427" y="23149"/>
                      <a:pt x="9167" y="24095"/>
                    </a:cubicBezTo>
                    <a:cubicBezTo>
                      <a:pt x="9330" y="23280"/>
                      <a:pt x="9493" y="22497"/>
                      <a:pt x="9721" y="21779"/>
                    </a:cubicBezTo>
                    <a:cubicBezTo>
                      <a:pt x="7373" y="20866"/>
                      <a:pt x="5317" y="19300"/>
                      <a:pt x="4437" y="16658"/>
                    </a:cubicBezTo>
                    <a:cubicBezTo>
                      <a:pt x="2741" y="11634"/>
                      <a:pt x="5122" y="6122"/>
                      <a:pt x="6068" y="1163"/>
                    </a:cubicBezTo>
                    <a:cubicBezTo>
                      <a:pt x="6219" y="392"/>
                      <a:pt x="5663" y="0"/>
                      <a:pt x="5048"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85;p40">
                <a:extLst>
                  <a:ext uri="{FF2B5EF4-FFF2-40B4-BE49-F238E27FC236}">
                    <a16:creationId xmlns:a16="http://schemas.microsoft.com/office/drawing/2014/main" id="{539D2734-1461-CABC-9676-120BE07B8282}"/>
                  </a:ext>
                </a:extLst>
              </p:cNvPr>
              <p:cNvSpPr/>
              <p:nvPr/>
            </p:nvSpPr>
            <p:spPr>
              <a:xfrm>
                <a:off x="4243825" y="705500"/>
                <a:ext cx="337650" cy="347575"/>
              </a:xfrm>
              <a:custGeom>
                <a:avLst/>
                <a:gdLst/>
                <a:ahLst/>
                <a:cxnLst/>
                <a:rect l="l" t="t" r="r" b="b"/>
                <a:pathLst>
                  <a:path w="13506" h="13903" extrusionOk="0">
                    <a:moveTo>
                      <a:pt x="7055" y="0"/>
                    </a:moveTo>
                    <a:cubicBezTo>
                      <a:pt x="5559" y="0"/>
                      <a:pt x="4926" y="5542"/>
                      <a:pt x="4926" y="5542"/>
                    </a:cubicBezTo>
                    <a:cubicBezTo>
                      <a:pt x="5209" y="2187"/>
                      <a:pt x="4647" y="1002"/>
                      <a:pt x="4052" y="1002"/>
                    </a:cubicBezTo>
                    <a:cubicBezTo>
                      <a:pt x="4028" y="1002"/>
                      <a:pt x="4004" y="1004"/>
                      <a:pt x="3980" y="1007"/>
                    </a:cubicBezTo>
                    <a:cubicBezTo>
                      <a:pt x="3556" y="1040"/>
                      <a:pt x="3263" y="1529"/>
                      <a:pt x="3100" y="1921"/>
                    </a:cubicBezTo>
                    <a:cubicBezTo>
                      <a:pt x="1" y="10141"/>
                      <a:pt x="3165" y="11120"/>
                      <a:pt x="3165" y="11120"/>
                    </a:cubicBezTo>
                    <a:cubicBezTo>
                      <a:pt x="1045" y="12424"/>
                      <a:pt x="2578" y="13142"/>
                      <a:pt x="6231" y="13794"/>
                    </a:cubicBezTo>
                    <a:cubicBezTo>
                      <a:pt x="6655" y="13869"/>
                      <a:pt x="7010" y="13903"/>
                      <a:pt x="7308" y="13903"/>
                    </a:cubicBezTo>
                    <a:cubicBezTo>
                      <a:pt x="9599" y="13903"/>
                      <a:pt x="8449" y="11935"/>
                      <a:pt x="8449" y="11935"/>
                    </a:cubicBezTo>
                    <a:cubicBezTo>
                      <a:pt x="11744" y="11511"/>
                      <a:pt x="13505" y="6422"/>
                      <a:pt x="12788" y="5770"/>
                    </a:cubicBezTo>
                    <a:cubicBezTo>
                      <a:pt x="12607" y="5600"/>
                      <a:pt x="12396" y="5530"/>
                      <a:pt x="12169" y="5530"/>
                    </a:cubicBezTo>
                    <a:cubicBezTo>
                      <a:pt x="11040" y="5530"/>
                      <a:pt x="9526" y="7270"/>
                      <a:pt x="9526" y="7270"/>
                    </a:cubicBezTo>
                    <a:lnTo>
                      <a:pt x="10309" y="4498"/>
                    </a:lnTo>
                    <a:cubicBezTo>
                      <a:pt x="10472" y="3943"/>
                      <a:pt x="10602" y="3323"/>
                      <a:pt x="10667" y="2704"/>
                    </a:cubicBezTo>
                    <a:cubicBezTo>
                      <a:pt x="10843" y="1297"/>
                      <a:pt x="10505" y="745"/>
                      <a:pt x="10036" y="745"/>
                    </a:cubicBezTo>
                    <a:cubicBezTo>
                      <a:pt x="9723" y="745"/>
                      <a:pt x="9351" y="993"/>
                      <a:pt x="9036" y="1399"/>
                    </a:cubicBezTo>
                    <a:cubicBezTo>
                      <a:pt x="8286" y="2443"/>
                      <a:pt x="7340" y="5998"/>
                      <a:pt x="7340" y="5998"/>
                    </a:cubicBezTo>
                    <a:cubicBezTo>
                      <a:pt x="7732" y="4106"/>
                      <a:pt x="7960" y="1399"/>
                      <a:pt x="7830" y="746"/>
                    </a:cubicBezTo>
                    <a:cubicBezTo>
                      <a:pt x="7732" y="420"/>
                      <a:pt x="7569" y="94"/>
                      <a:pt x="7242" y="29"/>
                    </a:cubicBezTo>
                    <a:cubicBezTo>
                      <a:pt x="7179" y="10"/>
                      <a:pt x="7116" y="0"/>
                      <a:pt x="705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86;p40">
                <a:extLst>
                  <a:ext uri="{FF2B5EF4-FFF2-40B4-BE49-F238E27FC236}">
                    <a16:creationId xmlns:a16="http://schemas.microsoft.com/office/drawing/2014/main" id="{4719CA5F-B095-ED02-67A0-63E36BC0C552}"/>
                  </a:ext>
                </a:extLst>
              </p:cNvPr>
              <p:cNvSpPr/>
              <p:nvPr/>
            </p:nvSpPr>
            <p:spPr>
              <a:xfrm>
                <a:off x="4337625" y="842400"/>
                <a:ext cx="119075" cy="19600"/>
              </a:xfrm>
              <a:custGeom>
                <a:avLst/>
                <a:gdLst/>
                <a:ahLst/>
                <a:cxnLst/>
                <a:rect l="l" t="t" r="r" b="b"/>
                <a:pathLst>
                  <a:path w="4763" h="784" fill="none" extrusionOk="0">
                    <a:moveTo>
                      <a:pt x="4763" y="783"/>
                    </a:moveTo>
                    <a:lnTo>
                      <a:pt x="0"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87;p40">
                <a:extLst>
                  <a:ext uri="{FF2B5EF4-FFF2-40B4-BE49-F238E27FC236}">
                    <a16:creationId xmlns:a16="http://schemas.microsoft.com/office/drawing/2014/main" id="{89DCF5C8-134F-B09E-A7A3-D8F0FF002BB9}"/>
                  </a:ext>
                </a:extLst>
              </p:cNvPr>
              <p:cNvSpPr/>
              <p:nvPr/>
            </p:nvSpPr>
            <p:spPr>
              <a:xfrm>
                <a:off x="4391425" y="882350"/>
                <a:ext cx="84850" cy="64450"/>
              </a:xfrm>
              <a:custGeom>
                <a:avLst/>
                <a:gdLst/>
                <a:ahLst/>
                <a:cxnLst/>
                <a:rect l="l" t="t" r="r" b="b"/>
                <a:pathLst>
                  <a:path w="3394" h="2578" fill="none" extrusionOk="0">
                    <a:moveTo>
                      <a:pt x="3393" y="620"/>
                    </a:moveTo>
                    <a:cubicBezTo>
                      <a:pt x="3393" y="620"/>
                      <a:pt x="588" y="1"/>
                      <a:pt x="1" y="2578"/>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88;p40">
                <a:extLst>
                  <a:ext uri="{FF2B5EF4-FFF2-40B4-BE49-F238E27FC236}">
                    <a16:creationId xmlns:a16="http://schemas.microsoft.com/office/drawing/2014/main" id="{79C154EB-BDF8-54D7-DF8B-4E03C80627CE}"/>
                  </a:ext>
                </a:extLst>
              </p:cNvPr>
              <p:cNvSpPr/>
              <p:nvPr/>
            </p:nvSpPr>
            <p:spPr>
              <a:xfrm>
                <a:off x="4403675" y="996525"/>
                <a:ext cx="48950" cy="8175"/>
              </a:xfrm>
              <a:custGeom>
                <a:avLst/>
                <a:gdLst/>
                <a:ahLst/>
                <a:cxnLst/>
                <a:rect l="l" t="t" r="r" b="b"/>
                <a:pathLst>
                  <a:path w="1958" h="327" fill="none" extrusionOk="0">
                    <a:moveTo>
                      <a:pt x="0" y="0"/>
                    </a:moveTo>
                    <a:cubicBezTo>
                      <a:pt x="261" y="131"/>
                      <a:pt x="555" y="261"/>
                      <a:pt x="1011" y="294"/>
                    </a:cubicBezTo>
                    <a:cubicBezTo>
                      <a:pt x="1370" y="327"/>
                      <a:pt x="1697" y="327"/>
                      <a:pt x="1957" y="29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89;p40">
                <a:extLst>
                  <a:ext uri="{FF2B5EF4-FFF2-40B4-BE49-F238E27FC236}">
                    <a16:creationId xmlns:a16="http://schemas.microsoft.com/office/drawing/2014/main" id="{33E9AA46-4AF3-9300-CA1B-6D6AEFFDA6AD}"/>
                  </a:ext>
                </a:extLst>
              </p:cNvPr>
              <p:cNvSpPr/>
              <p:nvPr/>
            </p:nvSpPr>
            <p:spPr>
              <a:xfrm>
                <a:off x="4322925" y="983475"/>
                <a:ext cx="31850" cy="7375"/>
              </a:xfrm>
              <a:custGeom>
                <a:avLst/>
                <a:gdLst/>
                <a:ahLst/>
                <a:cxnLst/>
                <a:rect l="l" t="t" r="r" b="b"/>
                <a:pathLst>
                  <a:path w="1274" h="295" fill="none" extrusionOk="0">
                    <a:moveTo>
                      <a:pt x="1273" y="294"/>
                    </a:moveTo>
                    <a:lnTo>
                      <a:pt x="1" y="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90;p40">
                <a:extLst>
                  <a:ext uri="{FF2B5EF4-FFF2-40B4-BE49-F238E27FC236}">
                    <a16:creationId xmlns:a16="http://schemas.microsoft.com/office/drawing/2014/main" id="{EF0B5106-0325-9A1B-BD77-018B478F38E6}"/>
                  </a:ext>
                </a:extLst>
              </p:cNvPr>
              <p:cNvSpPr/>
              <p:nvPr/>
            </p:nvSpPr>
            <p:spPr>
              <a:xfrm>
                <a:off x="5691350" y="1114425"/>
                <a:ext cx="308750" cy="545125"/>
              </a:xfrm>
              <a:custGeom>
                <a:avLst/>
                <a:gdLst/>
                <a:ahLst/>
                <a:cxnLst/>
                <a:rect l="l" t="t" r="r" b="b"/>
                <a:pathLst>
                  <a:path w="12350" h="21805" extrusionOk="0">
                    <a:moveTo>
                      <a:pt x="10882" y="0"/>
                    </a:moveTo>
                    <a:cubicBezTo>
                      <a:pt x="10426" y="0"/>
                      <a:pt x="10014" y="261"/>
                      <a:pt x="9949" y="862"/>
                    </a:cubicBezTo>
                    <a:cubicBezTo>
                      <a:pt x="9329" y="5886"/>
                      <a:pt x="9884" y="11855"/>
                      <a:pt x="6752" y="16129"/>
                    </a:cubicBezTo>
                    <a:cubicBezTo>
                      <a:pt x="5089" y="18412"/>
                      <a:pt x="2675" y="19293"/>
                      <a:pt x="163" y="19423"/>
                    </a:cubicBezTo>
                    <a:cubicBezTo>
                      <a:pt x="163" y="20206"/>
                      <a:pt x="65" y="21022"/>
                      <a:pt x="0" y="21804"/>
                    </a:cubicBezTo>
                    <a:cubicBezTo>
                      <a:pt x="2903" y="21707"/>
                      <a:pt x="5676" y="20858"/>
                      <a:pt x="7796" y="18608"/>
                    </a:cubicBezTo>
                    <a:cubicBezTo>
                      <a:pt x="12102" y="14041"/>
                      <a:pt x="11482" y="7289"/>
                      <a:pt x="12232" y="1482"/>
                    </a:cubicBezTo>
                    <a:cubicBezTo>
                      <a:pt x="12350" y="583"/>
                      <a:pt x="11565" y="0"/>
                      <a:pt x="10882"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91;p40">
                <a:extLst>
                  <a:ext uri="{FF2B5EF4-FFF2-40B4-BE49-F238E27FC236}">
                    <a16:creationId xmlns:a16="http://schemas.microsoft.com/office/drawing/2014/main" id="{C40CC4F1-A786-6A08-5F8E-977F80729BB3}"/>
                  </a:ext>
                </a:extLst>
              </p:cNvPr>
              <p:cNvSpPr/>
              <p:nvPr/>
            </p:nvSpPr>
            <p:spPr>
              <a:xfrm>
                <a:off x="5809575" y="864300"/>
                <a:ext cx="291725" cy="346550"/>
              </a:xfrm>
              <a:custGeom>
                <a:avLst/>
                <a:gdLst/>
                <a:ahLst/>
                <a:cxnLst/>
                <a:rect l="l" t="t" r="r" b="b"/>
                <a:pathLst>
                  <a:path w="11669" h="13862" extrusionOk="0">
                    <a:moveTo>
                      <a:pt x="4766" y="1"/>
                    </a:moveTo>
                    <a:cubicBezTo>
                      <a:pt x="4366" y="1"/>
                      <a:pt x="3959" y="478"/>
                      <a:pt x="3752" y="1701"/>
                    </a:cubicBezTo>
                    <a:cubicBezTo>
                      <a:pt x="3622" y="2321"/>
                      <a:pt x="3589" y="2908"/>
                      <a:pt x="3556" y="3528"/>
                    </a:cubicBezTo>
                    <a:lnTo>
                      <a:pt x="3426" y="6431"/>
                    </a:lnTo>
                    <a:cubicBezTo>
                      <a:pt x="3426" y="6431"/>
                      <a:pt x="2358" y="3894"/>
                      <a:pt x="1164" y="3894"/>
                    </a:cubicBezTo>
                    <a:cubicBezTo>
                      <a:pt x="1038" y="3894"/>
                      <a:pt x="911" y="3923"/>
                      <a:pt x="784" y="3985"/>
                    </a:cubicBezTo>
                    <a:cubicBezTo>
                      <a:pt x="1" y="4441"/>
                      <a:pt x="66" y="9824"/>
                      <a:pt x="3100" y="11194"/>
                    </a:cubicBezTo>
                    <a:cubicBezTo>
                      <a:pt x="3100" y="11194"/>
                      <a:pt x="947" y="13151"/>
                      <a:pt x="4600" y="13640"/>
                    </a:cubicBezTo>
                    <a:cubicBezTo>
                      <a:pt x="5657" y="13780"/>
                      <a:pt x="6548" y="13862"/>
                      <a:pt x="7243" y="13862"/>
                    </a:cubicBezTo>
                    <a:cubicBezTo>
                      <a:pt x="8972" y="13862"/>
                      <a:pt x="9492" y="13359"/>
                      <a:pt x="8352" y="12009"/>
                    </a:cubicBezTo>
                    <a:lnTo>
                      <a:pt x="8352" y="12009"/>
                    </a:lnTo>
                    <a:cubicBezTo>
                      <a:pt x="8352" y="12009"/>
                      <a:pt x="8353" y="12009"/>
                      <a:pt x="8356" y="12009"/>
                    </a:cubicBezTo>
                    <a:cubicBezTo>
                      <a:pt x="8495" y="12009"/>
                      <a:pt x="11669" y="11916"/>
                      <a:pt x="11222" y="3332"/>
                    </a:cubicBezTo>
                    <a:cubicBezTo>
                      <a:pt x="11157" y="2876"/>
                      <a:pt x="11059" y="2354"/>
                      <a:pt x="10635" y="2158"/>
                    </a:cubicBezTo>
                    <a:cubicBezTo>
                      <a:pt x="10577" y="2130"/>
                      <a:pt x="10514" y="2116"/>
                      <a:pt x="10448" y="2116"/>
                    </a:cubicBezTo>
                    <a:cubicBezTo>
                      <a:pt x="9883" y="2116"/>
                      <a:pt x="9052" y="3161"/>
                      <a:pt x="8352" y="6138"/>
                    </a:cubicBezTo>
                    <a:cubicBezTo>
                      <a:pt x="8352" y="6138"/>
                      <a:pt x="9493" y="201"/>
                      <a:pt x="7797" y="201"/>
                    </a:cubicBezTo>
                    <a:cubicBezTo>
                      <a:pt x="7471" y="201"/>
                      <a:pt x="7177" y="429"/>
                      <a:pt x="7014" y="723"/>
                    </a:cubicBezTo>
                    <a:cubicBezTo>
                      <a:pt x="6688" y="1277"/>
                      <a:pt x="6068" y="3952"/>
                      <a:pt x="5872" y="5909"/>
                    </a:cubicBezTo>
                    <a:cubicBezTo>
                      <a:pt x="5872" y="5909"/>
                      <a:pt x="6068" y="2191"/>
                      <a:pt x="5677" y="951"/>
                    </a:cubicBezTo>
                    <a:cubicBezTo>
                      <a:pt x="5477" y="382"/>
                      <a:pt x="5124" y="1"/>
                      <a:pt x="4766"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92;p40">
                <a:extLst>
                  <a:ext uri="{FF2B5EF4-FFF2-40B4-BE49-F238E27FC236}">
                    <a16:creationId xmlns:a16="http://schemas.microsoft.com/office/drawing/2014/main" id="{DA0ABDD5-ABEC-A8A8-D254-6537734EF357}"/>
                  </a:ext>
                </a:extLst>
              </p:cNvPr>
              <p:cNvSpPr/>
              <p:nvPr/>
            </p:nvSpPr>
            <p:spPr>
              <a:xfrm>
                <a:off x="5928650" y="1008750"/>
                <a:ext cx="119075" cy="17150"/>
              </a:xfrm>
              <a:custGeom>
                <a:avLst/>
                <a:gdLst/>
                <a:ahLst/>
                <a:cxnLst/>
                <a:rect l="l" t="t" r="r" b="b"/>
                <a:pathLst>
                  <a:path w="4763" h="686" fill="none" extrusionOk="0">
                    <a:moveTo>
                      <a:pt x="0" y="1"/>
                    </a:moveTo>
                    <a:lnTo>
                      <a:pt x="4763" y="686"/>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93;p40">
                <a:extLst>
                  <a:ext uri="{FF2B5EF4-FFF2-40B4-BE49-F238E27FC236}">
                    <a16:creationId xmlns:a16="http://schemas.microsoft.com/office/drawing/2014/main" id="{79B02FB8-F8E6-0B49-F26B-FDE3662BDE19}"/>
                  </a:ext>
                </a:extLst>
              </p:cNvPr>
              <p:cNvSpPr/>
              <p:nvPr/>
            </p:nvSpPr>
            <p:spPr>
              <a:xfrm>
                <a:off x="5899300" y="1037300"/>
                <a:ext cx="72600" cy="72600"/>
              </a:xfrm>
              <a:custGeom>
                <a:avLst/>
                <a:gdLst/>
                <a:ahLst/>
                <a:cxnLst/>
                <a:rect l="l" t="t" r="r" b="b"/>
                <a:pathLst>
                  <a:path w="2904" h="2904" fill="none" extrusionOk="0">
                    <a:moveTo>
                      <a:pt x="0" y="0"/>
                    </a:moveTo>
                    <a:cubicBezTo>
                      <a:pt x="0" y="0"/>
                      <a:pt x="2903" y="294"/>
                      <a:pt x="2642" y="290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94;p40">
                <a:extLst>
                  <a:ext uri="{FF2B5EF4-FFF2-40B4-BE49-F238E27FC236}">
                    <a16:creationId xmlns:a16="http://schemas.microsoft.com/office/drawing/2014/main" id="{43EB1E93-E6F8-4019-607D-B9D01506B541}"/>
                  </a:ext>
                </a:extLst>
              </p:cNvPr>
              <p:cNvSpPr/>
              <p:nvPr/>
            </p:nvSpPr>
            <p:spPr>
              <a:xfrm>
                <a:off x="5889500" y="1145750"/>
                <a:ext cx="48150" cy="9000"/>
              </a:xfrm>
              <a:custGeom>
                <a:avLst/>
                <a:gdLst/>
                <a:ahLst/>
                <a:cxnLst/>
                <a:rect l="l" t="t" r="r" b="b"/>
                <a:pathLst>
                  <a:path w="1926" h="360" fill="none" extrusionOk="0">
                    <a:moveTo>
                      <a:pt x="1925" y="327"/>
                    </a:moveTo>
                    <a:cubicBezTo>
                      <a:pt x="1697" y="360"/>
                      <a:pt x="1273" y="360"/>
                      <a:pt x="881" y="262"/>
                    </a:cubicBezTo>
                    <a:cubicBezTo>
                      <a:pt x="523" y="197"/>
                      <a:pt x="229" y="99"/>
                      <a:pt x="1" y="1"/>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95;p40">
                <a:extLst>
                  <a:ext uri="{FF2B5EF4-FFF2-40B4-BE49-F238E27FC236}">
                    <a16:creationId xmlns:a16="http://schemas.microsoft.com/office/drawing/2014/main" id="{B57E2EE2-1F73-ED01-F9C0-7C6BAC6F83C8}"/>
                  </a:ext>
                </a:extLst>
              </p:cNvPr>
              <p:cNvSpPr/>
              <p:nvPr/>
            </p:nvSpPr>
            <p:spPr>
              <a:xfrm>
                <a:off x="5986550" y="1161250"/>
                <a:ext cx="31825" cy="3300"/>
              </a:xfrm>
              <a:custGeom>
                <a:avLst/>
                <a:gdLst/>
                <a:ahLst/>
                <a:cxnLst/>
                <a:rect l="l" t="t" r="r" b="b"/>
                <a:pathLst>
                  <a:path w="1273" h="132" fill="none" extrusionOk="0">
                    <a:moveTo>
                      <a:pt x="0" y="1"/>
                    </a:moveTo>
                    <a:lnTo>
                      <a:pt x="1273" y="13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96;p40">
                <a:extLst>
                  <a:ext uri="{FF2B5EF4-FFF2-40B4-BE49-F238E27FC236}">
                    <a16:creationId xmlns:a16="http://schemas.microsoft.com/office/drawing/2014/main" id="{BE7E3CC1-A823-C478-4B90-662DEED30293}"/>
                  </a:ext>
                </a:extLst>
              </p:cNvPr>
              <p:cNvSpPr/>
              <p:nvPr/>
            </p:nvSpPr>
            <p:spPr>
              <a:xfrm>
                <a:off x="3995100" y="1520125"/>
                <a:ext cx="523875" cy="846450"/>
              </a:xfrm>
              <a:custGeom>
                <a:avLst/>
                <a:gdLst/>
                <a:ahLst/>
                <a:cxnLst/>
                <a:rect l="l" t="t" r="r" b="b"/>
                <a:pathLst>
                  <a:path w="20955" h="33858" extrusionOk="0">
                    <a:moveTo>
                      <a:pt x="6924" y="1"/>
                    </a:moveTo>
                    <a:cubicBezTo>
                      <a:pt x="4561" y="1"/>
                      <a:pt x="2312" y="917"/>
                      <a:pt x="1371" y="3391"/>
                    </a:cubicBezTo>
                    <a:cubicBezTo>
                      <a:pt x="1" y="7142"/>
                      <a:pt x="1338" y="11807"/>
                      <a:pt x="2773" y="15297"/>
                    </a:cubicBezTo>
                    <a:cubicBezTo>
                      <a:pt x="3785" y="17744"/>
                      <a:pt x="4959" y="20158"/>
                      <a:pt x="6003" y="22604"/>
                    </a:cubicBezTo>
                    <a:cubicBezTo>
                      <a:pt x="6264" y="23354"/>
                      <a:pt x="6557" y="24039"/>
                      <a:pt x="6884" y="24724"/>
                    </a:cubicBezTo>
                    <a:cubicBezTo>
                      <a:pt x="979" y="27269"/>
                      <a:pt x="294" y="33858"/>
                      <a:pt x="294" y="33858"/>
                    </a:cubicBezTo>
                    <a:cubicBezTo>
                      <a:pt x="294" y="33858"/>
                      <a:pt x="11646" y="27595"/>
                      <a:pt x="11711" y="27530"/>
                    </a:cubicBezTo>
                    <a:cubicBezTo>
                      <a:pt x="9200" y="22702"/>
                      <a:pt x="8156" y="19994"/>
                      <a:pt x="6492" y="16276"/>
                    </a:cubicBezTo>
                    <a:cubicBezTo>
                      <a:pt x="5089" y="13112"/>
                      <a:pt x="3719" y="9719"/>
                      <a:pt x="3915" y="6164"/>
                    </a:cubicBezTo>
                    <a:cubicBezTo>
                      <a:pt x="3980" y="4989"/>
                      <a:pt x="4241" y="3652"/>
                      <a:pt x="5448" y="3163"/>
                    </a:cubicBezTo>
                    <a:cubicBezTo>
                      <a:pt x="5866" y="3011"/>
                      <a:pt x="6328" y="2947"/>
                      <a:pt x="6806" y="2947"/>
                    </a:cubicBezTo>
                    <a:cubicBezTo>
                      <a:pt x="7970" y="2947"/>
                      <a:pt x="9230" y="3324"/>
                      <a:pt x="10178" y="3717"/>
                    </a:cubicBezTo>
                    <a:cubicBezTo>
                      <a:pt x="13179" y="4989"/>
                      <a:pt x="15528" y="7436"/>
                      <a:pt x="17648" y="9850"/>
                    </a:cubicBezTo>
                    <a:cubicBezTo>
                      <a:pt x="17971" y="10214"/>
                      <a:pt x="18363" y="10366"/>
                      <a:pt x="18749" y="10366"/>
                    </a:cubicBezTo>
                    <a:cubicBezTo>
                      <a:pt x="19881" y="10366"/>
                      <a:pt x="20954" y="9053"/>
                      <a:pt x="20029" y="7958"/>
                    </a:cubicBezTo>
                    <a:cubicBezTo>
                      <a:pt x="17354" y="4989"/>
                      <a:pt x="14256" y="1890"/>
                      <a:pt x="10341" y="586"/>
                    </a:cubicBezTo>
                    <a:cubicBezTo>
                      <a:pt x="9268" y="221"/>
                      <a:pt x="8083" y="1"/>
                      <a:pt x="69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97;p40">
                <a:extLst>
                  <a:ext uri="{FF2B5EF4-FFF2-40B4-BE49-F238E27FC236}">
                    <a16:creationId xmlns:a16="http://schemas.microsoft.com/office/drawing/2014/main" id="{C279170E-D11D-BBB4-D5F6-57B2F836516D}"/>
                  </a:ext>
                </a:extLst>
              </p:cNvPr>
              <p:cNvSpPr/>
              <p:nvPr/>
            </p:nvSpPr>
            <p:spPr>
              <a:xfrm>
                <a:off x="5497350" y="1819350"/>
                <a:ext cx="513700" cy="865275"/>
              </a:xfrm>
              <a:custGeom>
                <a:avLst/>
                <a:gdLst/>
                <a:ahLst/>
                <a:cxnLst/>
                <a:rect l="l" t="t" r="r" b="b"/>
                <a:pathLst>
                  <a:path w="20548" h="34611" extrusionOk="0">
                    <a:moveTo>
                      <a:pt x="12254" y="1"/>
                    </a:moveTo>
                    <a:cubicBezTo>
                      <a:pt x="8486" y="1"/>
                      <a:pt x="4752" y="1604"/>
                      <a:pt x="1464" y="3263"/>
                    </a:cubicBezTo>
                    <a:cubicBezTo>
                      <a:pt x="0" y="3995"/>
                      <a:pt x="894" y="6040"/>
                      <a:pt x="2257" y="6040"/>
                    </a:cubicBezTo>
                    <a:cubicBezTo>
                      <a:pt x="2473" y="6040"/>
                      <a:pt x="2700" y="5988"/>
                      <a:pt x="2932" y="5872"/>
                    </a:cubicBezTo>
                    <a:cubicBezTo>
                      <a:pt x="5803" y="4437"/>
                      <a:pt x="8934" y="3067"/>
                      <a:pt x="12164" y="3002"/>
                    </a:cubicBezTo>
                    <a:cubicBezTo>
                      <a:pt x="12242" y="3000"/>
                      <a:pt x="12321" y="2999"/>
                      <a:pt x="12402" y="2999"/>
                    </a:cubicBezTo>
                    <a:cubicBezTo>
                      <a:pt x="13841" y="2999"/>
                      <a:pt x="15682" y="3286"/>
                      <a:pt x="16763" y="4274"/>
                    </a:cubicBezTo>
                    <a:cubicBezTo>
                      <a:pt x="17742" y="5187"/>
                      <a:pt x="17448" y="6525"/>
                      <a:pt x="17057" y="7667"/>
                    </a:cubicBezTo>
                    <a:cubicBezTo>
                      <a:pt x="15915" y="10994"/>
                      <a:pt x="13371" y="13669"/>
                      <a:pt x="10859" y="16050"/>
                    </a:cubicBezTo>
                    <a:cubicBezTo>
                      <a:pt x="7923" y="18888"/>
                      <a:pt x="5933" y="20943"/>
                      <a:pt x="1791" y="24531"/>
                    </a:cubicBezTo>
                    <a:cubicBezTo>
                      <a:pt x="1791" y="24531"/>
                      <a:pt x="1791" y="24531"/>
                      <a:pt x="1791" y="24531"/>
                    </a:cubicBezTo>
                    <a:cubicBezTo>
                      <a:pt x="1915" y="24531"/>
                      <a:pt x="10076" y="34611"/>
                      <a:pt x="10076" y="34611"/>
                    </a:cubicBezTo>
                    <a:cubicBezTo>
                      <a:pt x="10076" y="34611"/>
                      <a:pt x="11903" y="28217"/>
                      <a:pt x="7336" y="23683"/>
                    </a:cubicBezTo>
                    <a:cubicBezTo>
                      <a:pt x="7891" y="23161"/>
                      <a:pt x="8445" y="22639"/>
                      <a:pt x="8967" y="22052"/>
                    </a:cubicBezTo>
                    <a:cubicBezTo>
                      <a:pt x="10859" y="20193"/>
                      <a:pt x="12849" y="18399"/>
                      <a:pt x="14675" y="16507"/>
                    </a:cubicBezTo>
                    <a:cubicBezTo>
                      <a:pt x="17285" y="13832"/>
                      <a:pt x="20319" y="9983"/>
                      <a:pt x="20449" y="6036"/>
                    </a:cubicBezTo>
                    <a:cubicBezTo>
                      <a:pt x="20547" y="2089"/>
                      <a:pt x="16600" y="294"/>
                      <a:pt x="13175" y="34"/>
                    </a:cubicBezTo>
                    <a:cubicBezTo>
                      <a:pt x="12868" y="11"/>
                      <a:pt x="12561" y="1"/>
                      <a:pt x="122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98;p40">
                <a:extLst>
                  <a:ext uri="{FF2B5EF4-FFF2-40B4-BE49-F238E27FC236}">
                    <a16:creationId xmlns:a16="http://schemas.microsoft.com/office/drawing/2014/main" id="{69910952-AAF1-7459-5CCF-F27E54DBAB4C}"/>
                  </a:ext>
                </a:extLst>
              </p:cNvPr>
              <p:cNvSpPr/>
              <p:nvPr/>
            </p:nvSpPr>
            <p:spPr>
              <a:xfrm>
                <a:off x="4400400" y="1056800"/>
                <a:ext cx="1343150" cy="1319500"/>
              </a:xfrm>
              <a:custGeom>
                <a:avLst/>
                <a:gdLst/>
                <a:ahLst/>
                <a:cxnLst/>
                <a:rect l="l" t="t" r="r" b="b"/>
                <a:pathLst>
                  <a:path w="53726" h="52780" extrusionOk="0">
                    <a:moveTo>
                      <a:pt x="12233" y="24305"/>
                    </a:moveTo>
                    <a:lnTo>
                      <a:pt x="12201" y="24533"/>
                    </a:lnTo>
                    <a:cubicBezTo>
                      <a:pt x="12233" y="24468"/>
                      <a:pt x="12233" y="24370"/>
                      <a:pt x="12233" y="24305"/>
                    </a:cubicBezTo>
                    <a:close/>
                    <a:moveTo>
                      <a:pt x="41558" y="29394"/>
                    </a:moveTo>
                    <a:cubicBezTo>
                      <a:pt x="41558" y="29426"/>
                      <a:pt x="41558" y="29492"/>
                      <a:pt x="41526" y="29524"/>
                    </a:cubicBezTo>
                    <a:cubicBezTo>
                      <a:pt x="41526" y="29492"/>
                      <a:pt x="41526" y="29426"/>
                      <a:pt x="41558" y="29394"/>
                    </a:cubicBezTo>
                    <a:close/>
                    <a:moveTo>
                      <a:pt x="41526" y="29524"/>
                    </a:moveTo>
                    <a:cubicBezTo>
                      <a:pt x="41526" y="29536"/>
                      <a:pt x="41522" y="29557"/>
                      <a:pt x="41516" y="29580"/>
                    </a:cubicBezTo>
                    <a:lnTo>
                      <a:pt x="41516" y="29580"/>
                    </a:lnTo>
                    <a:cubicBezTo>
                      <a:pt x="41516" y="29579"/>
                      <a:pt x="41516" y="29578"/>
                      <a:pt x="41515" y="29576"/>
                    </a:cubicBezTo>
                    <a:lnTo>
                      <a:pt x="41515" y="29576"/>
                    </a:lnTo>
                    <a:lnTo>
                      <a:pt x="41526" y="29524"/>
                    </a:lnTo>
                    <a:close/>
                    <a:moveTo>
                      <a:pt x="41493" y="29687"/>
                    </a:moveTo>
                    <a:cubicBezTo>
                      <a:pt x="41493" y="29753"/>
                      <a:pt x="41493" y="29818"/>
                      <a:pt x="41428" y="29851"/>
                    </a:cubicBezTo>
                    <a:lnTo>
                      <a:pt x="41493" y="29687"/>
                    </a:lnTo>
                    <a:close/>
                    <a:moveTo>
                      <a:pt x="41037" y="31221"/>
                    </a:moveTo>
                    <a:cubicBezTo>
                      <a:pt x="41037" y="31286"/>
                      <a:pt x="41004" y="31286"/>
                      <a:pt x="41004" y="31318"/>
                    </a:cubicBezTo>
                    <a:cubicBezTo>
                      <a:pt x="41004" y="31286"/>
                      <a:pt x="41004" y="31286"/>
                      <a:pt x="41037" y="31221"/>
                    </a:cubicBezTo>
                    <a:close/>
                    <a:moveTo>
                      <a:pt x="27826" y="11322"/>
                    </a:moveTo>
                    <a:cubicBezTo>
                      <a:pt x="27989" y="11322"/>
                      <a:pt x="28152" y="11322"/>
                      <a:pt x="28315" y="11355"/>
                    </a:cubicBezTo>
                    <a:lnTo>
                      <a:pt x="28511" y="11355"/>
                    </a:lnTo>
                    <a:cubicBezTo>
                      <a:pt x="28576" y="11355"/>
                      <a:pt x="28641" y="11355"/>
                      <a:pt x="28706" y="11420"/>
                    </a:cubicBezTo>
                    <a:lnTo>
                      <a:pt x="29163" y="11420"/>
                    </a:lnTo>
                    <a:cubicBezTo>
                      <a:pt x="29196" y="11420"/>
                      <a:pt x="29293" y="11420"/>
                      <a:pt x="29326" y="11453"/>
                    </a:cubicBezTo>
                    <a:lnTo>
                      <a:pt x="29587" y="11453"/>
                    </a:lnTo>
                    <a:cubicBezTo>
                      <a:pt x="29620" y="11453"/>
                      <a:pt x="29652" y="11453"/>
                      <a:pt x="29685" y="11486"/>
                    </a:cubicBezTo>
                    <a:cubicBezTo>
                      <a:pt x="29750" y="11486"/>
                      <a:pt x="29783" y="11486"/>
                      <a:pt x="29815" y="11518"/>
                    </a:cubicBezTo>
                    <a:cubicBezTo>
                      <a:pt x="29848" y="11518"/>
                      <a:pt x="29946" y="11518"/>
                      <a:pt x="29978" y="11583"/>
                    </a:cubicBezTo>
                    <a:cubicBezTo>
                      <a:pt x="30109" y="11616"/>
                      <a:pt x="30239" y="11616"/>
                      <a:pt x="30337" y="11649"/>
                    </a:cubicBezTo>
                    <a:cubicBezTo>
                      <a:pt x="30435" y="11681"/>
                      <a:pt x="30500" y="11681"/>
                      <a:pt x="30598" y="11681"/>
                    </a:cubicBezTo>
                    <a:lnTo>
                      <a:pt x="30663" y="11681"/>
                    </a:lnTo>
                    <a:cubicBezTo>
                      <a:pt x="30761" y="11681"/>
                      <a:pt x="30827" y="11746"/>
                      <a:pt x="30924" y="11779"/>
                    </a:cubicBezTo>
                    <a:cubicBezTo>
                      <a:pt x="30990" y="11812"/>
                      <a:pt x="31120" y="11812"/>
                      <a:pt x="31218" y="11844"/>
                    </a:cubicBezTo>
                    <a:lnTo>
                      <a:pt x="31251" y="11844"/>
                    </a:lnTo>
                    <a:cubicBezTo>
                      <a:pt x="31283" y="11844"/>
                      <a:pt x="31316" y="11844"/>
                      <a:pt x="31316" y="11910"/>
                    </a:cubicBezTo>
                    <a:cubicBezTo>
                      <a:pt x="31414" y="11942"/>
                      <a:pt x="31479" y="11942"/>
                      <a:pt x="31609" y="11975"/>
                    </a:cubicBezTo>
                    <a:lnTo>
                      <a:pt x="31642" y="11975"/>
                    </a:lnTo>
                    <a:lnTo>
                      <a:pt x="31740" y="12007"/>
                    </a:lnTo>
                    <a:cubicBezTo>
                      <a:pt x="31773" y="12007"/>
                      <a:pt x="31870" y="12073"/>
                      <a:pt x="31903" y="12073"/>
                    </a:cubicBezTo>
                    <a:cubicBezTo>
                      <a:pt x="32360" y="12236"/>
                      <a:pt x="32751" y="12399"/>
                      <a:pt x="33208" y="12595"/>
                    </a:cubicBezTo>
                    <a:lnTo>
                      <a:pt x="33240" y="12595"/>
                    </a:lnTo>
                    <a:cubicBezTo>
                      <a:pt x="33371" y="12627"/>
                      <a:pt x="33501" y="12725"/>
                      <a:pt x="33599" y="12758"/>
                    </a:cubicBezTo>
                    <a:cubicBezTo>
                      <a:pt x="33730" y="12790"/>
                      <a:pt x="33828" y="12888"/>
                      <a:pt x="33925" y="12921"/>
                    </a:cubicBezTo>
                    <a:cubicBezTo>
                      <a:pt x="34089" y="12986"/>
                      <a:pt x="34317" y="13117"/>
                      <a:pt x="34480" y="13214"/>
                    </a:cubicBezTo>
                    <a:cubicBezTo>
                      <a:pt x="34513" y="13214"/>
                      <a:pt x="34513" y="13214"/>
                      <a:pt x="34513" y="13247"/>
                    </a:cubicBezTo>
                    <a:cubicBezTo>
                      <a:pt x="34676" y="13312"/>
                      <a:pt x="34839" y="13443"/>
                      <a:pt x="35002" y="13541"/>
                    </a:cubicBezTo>
                    <a:cubicBezTo>
                      <a:pt x="35035" y="13573"/>
                      <a:pt x="35132" y="13606"/>
                      <a:pt x="35165" y="13638"/>
                    </a:cubicBezTo>
                    <a:cubicBezTo>
                      <a:pt x="35198" y="13704"/>
                      <a:pt x="35295" y="13736"/>
                      <a:pt x="35328" y="13769"/>
                    </a:cubicBezTo>
                    <a:cubicBezTo>
                      <a:pt x="35393" y="13802"/>
                      <a:pt x="35491" y="13867"/>
                      <a:pt x="35524" y="13932"/>
                    </a:cubicBezTo>
                    <a:cubicBezTo>
                      <a:pt x="35556" y="13965"/>
                      <a:pt x="35622" y="13965"/>
                      <a:pt x="35654" y="14030"/>
                    </a:cubicBezTo>
                    <a:cubicBezTo>
                      <a:pt x="35785" y="14095"/>
                      <a:pt x="35850" y="14193"/>
                      <a:pt x="35980" y="14258"/>
                    </a:cubicBezTo>
                    <a:cubicBezTo>
                      <a:pt x="36144" y="14389"/>
                      <a:pt x="36307" y="14519"/>
                      <a:pt x="36470" y="14682"/>
                    </a:cubicBezTo>
                    <a:cubicBezTo>
                      <a:pt x="36633" y="14780"/>
                      <a:pt x="36796" y="14943"/>
                      <a:pt x="36959" y="15074"/>
                    </a:cubicBezTo>
                    <a:cubicBezTo>
                      <a:pt x="37155" y="15237"/>
                      <a:pt x="37318" y="15400"/>
                      <a:pt x="37481" y="15596"/>
                    </a:cubicBezTo>
                    <a:lnTo>
                      <a:pt x="37514" y="15661"/>
                    </a:lnTo>
                    <a:lnTo>
                      <a:pt x="37742" y="15857"/>
                    </a:lnTo>
                    <a:lnTo>
                      <a:pt x="37905" y="16020"/>
                    </a:lnTo>
                    <a:cubicBezTo>
                      <a:pt x="37938" y="16052"/>
                      <a:pt x="37970" y="16150"/>
                      <a:pt x="38068" y="16183"/>
                    </a:cubicBezTo>
                    <a:cubicBezTo>
                      <a:pt x="38264" y="16379"/>
                      <a:pt x="38427" y="16574"/>
                      <a:pt x="38590" y="16835"/>
                    </a:cubicBezTo>
                    <a:lnTo>
                      <a:pt x="39308" y="17814"/>
                    </a:lnTo>
                    <a:cubicBezTo>
                      <a:pt x="39406" y="17977"/>
                      <a:pt x="39536" y="18140"/>
                      <a:pt x="39601" y="18270"/>
                    </a:cubicBezTo>
                    <a:cubicBezTo>
                      <a:pt x="39699" y="18336"/>
                      <a:pt x="39732" y="18466"/>
                      <a:pt x="39764" y="18531"/>
                    </a:cubicBezTo>
                    <a:cubicBezTo>
                      <a:pt x="39797" y="18597"/>
                      <a:pt x="39862" y="18662"/>
                      <a:pt x="39862" y="18695"/>
                    </a:cubicBezTo>
                    <a:cubicBezTo>
                      <a:pt x="39862" y="18760"/>
                      <a:pt x="39862" y="18760"/>
                      <a:pt x="39895" y="18760"/>
                    </a:cubicBezTo>
                    <a:cubicBezTo>
                      <a:pt x="39928" y="18858"/>
                      <a:pt x="40025" y="18955"/>
                      <a:pt x="40058" y="19086"/>
                    </a:cubicBezTo>
                    <a:cubicBezTo>
                      <a:pt x="40058" y="19086"/>
                      <a:pt x="40058" y="19119"/>
                      <a:pt x="40091" y="19119"/>
                    </a:cubicBezTo>
                    <a:cubicBezTo>
                      <a:pt x="40123" y="19151"/>
                      <a:pt x="40123" y="19184"/>
                      <a:pt x="40188" y="19249"/>
                    </a:cubicBezTo>
                    <a:cubicBezTo>
                      <a:pt x="40221" y="19282"/>
                      <a:pt x="40221" y="19314"/>
                      <a:pt x="40254" y="19412"/>
                    </a:cubicBezTo>
                    <a:cubicBezTo>
                      <a:pt x="40286" y="19477"/>
                      <a:pt x="40352" y="19608"/>
                      <a:pt x="40384" y="19673"/>
                    </a:cubicBezTo>
                    <a:cubicBezTo>
                      <a:pt x="40417" y="19738"/>
                      <a:pt x="40417" y="19771"/>
                      <a:pt x="40449" y="19804"/>
                    </a:cubicBezTo>
                    <a:cubicBezTo>
                      <a:pt x="40515" y="19934"/>
                      <a:pt x="40580" y="20065"/>
                      <a:pt x="40613" y="20130"/>
                    </a:cubicBezTo>
                    <a:cubicBezTo>
                      <a:pt x="40678" y="20260"/>
                      <a:pt x="40710" y="20391"/>
                      <a:pt x="40743" y="20456"/>
                    </a:cubicBezTo>
                    <a:cubicBezTo>
                      <a:pt x="40841" y="20652"/>
                      <a:pt x="40906" y="20913"/>
                      <a:pt x="41004" y="21141"/>
                    </a:cubicBezTo>
                    <a:cubicBezTo>
                      <a:pt x="41069" y="21402"/>
                      <a:pt x="41167" y="21598"/>
                      <a:pt x="41200" y="21859"/>
                    </a:cubicBezTo>
                    <a:cubicBezTo>
                      <a:pt x="41330" y="22283"/>
                      <a:pt x="41428" y="22772"/>
                      <a:pt x="41526" y="23261"/>
                    </a:cubicBezTo>
                    <a:cubicBezTo>
                      <a:pt x="41558" y="23392"/>
                      <a:pt x="41558" y="23522"/>
                      <a:pt x="41591" y="23653"/>
                    </a:cubicBezTo>
                    <a:cubicBezTo>
                      <a:pt x="41591" y="23751"/>
                      <a:pt x="41656" y="23881"/>
                      <a:pt x="41656" y="24012"/>
                    </a:cubicBezTo>
                    <a:cubicBezTo>
                      <a:pt x="41689" y="24240"/>
                      <a:pt x="41722" y="24501"/>
                      <a:pt x="41722" y="24794"/>
                    </a:cubicBezTo>
                    <a:cubicBezTo>
                      <a:pt x="41722" y="25023"/>
                      <a:pt x="41754" y="25219"/>
                      <a:pt x="41754" y="25479"/>
                    </a:cubicBezTo>
                    <a:lnTo>
                      <a:pt x="41754" y="25512"/>
                    </a:lnTo>
                    <a:lnTo>
                      <a:pt x="41754" y="26197"/>
                    </a:lnTo>
                    <a:lnTo>
                      <a:pt x="41754" y="26621"/>
                    </a:lnTo>
                    <a:cubicBezTo>
                      <a:pt x="41754" y="26752"/>
                      <a:pt x="41754" y="26915"/>
                      <a:pt x="41722" y="27013"/>
                    </a:cubicBezTo>
                    <a:cubicBezTo>
                      <a:pt x="41722" y="27143"/>
                      <a:pt x="41722" y="27274"/>
                      <a:pt x="41689" y="27437"/>
                    </a:cubicBezTo>
                    <a:cubicBezTo>
                      <a:pt x="41689" y="27567"/>
                      <a:pt x="41656" y="27730"/>
                      <a:pt x="41656" y="27828"/>
                    </a:cubicBezTo>
                    <a:cubicBezTo>
                      <a:pt x="41656" y="27959"/>
                      <a:pt x="41591" y="28089"/>
                      <a:pt x="41591" y="28252"/>
                    </a:cubicBezTo>
                    <a:cubicBezTo>
                      <a:pt x="41558" y="28448"/>
                      <a:pt x="41526" y="28611"/>
                      <a:pt x="41526" y="28807"/>
                    </a:cubicBezTo>
                    <a:cubicBezTo>
                      <a:pt x="41493" y="28937"/>
                      <a:pt x="41493" y="29068"/>
                      <a:pt x="41428" y="29198"/>
                    </a:cubicBezTo>
                    <a:cubicBezTo>
                      <a:pt x="41428" y="29231"/>
                      <a:pt x="41395" y="29263"/>
                      <a:pt x="41395" y="29296"/>
                    </a:cubicBezTo>
                    <a:cubicBezTo>
                      <a:pt x="41395" y="29361"/>
                      <a:pt x="41395" y="29394"/>
                      <a:pt x="41363" y="29426"/>
                    </a:cubicBezTo>
                    <a:cubicBezTo>
                      <a:pt x="41363" y="29459"/>
                      <a:pt x="41363" y="29524"/>
                      <a:pt x="41330" y="29557"/>
                    </a:cubicBezTo>
                    <a:cubicBezTo>
                      <a:pt x="41330" y="29590"/>
                      <a:pt x="41265" y="29687"/>
                      <a:pt x="41265" y="29720"/>
                    </a:cubicBezTo>
                    <a:cubicBezTo>
                      <a:pt x="41265" y="29753"/>
                      <a:pt x="41232" y="29851"/>
                      <a:pt x="41232" y="29883"/>
                    </a:cubicBezTo>
                    <a:cubicBezTo>
                      <a:pt x="41232" y="29948"/>
                      <a:pt x="41200" y="30046"/>
                      <a:pt x="41200" y="30079"/>
                    </a:cubicBezTo>
                    <a:cubicBezTo>
                      <a:pt x="41102" y="30275"/>
                      <a:pt x="41069" y="30536"/>
                      <a:pt x="41004" y="30764"/>
                    </a:cubicBezTo>
                    <a:cubicBezTo>
                      <a:pt x="40939" y="30894"/>
                      <a:pt x="40906" y="31057"/>
                      <a:pt x="40841" y="31188"/>
                    </a:cubicBezTo>
                    <a:lnTo>
                      <a:pt x="40841" y="31253"/>
                    </a:lnTo>
                    <a:cubicBezTo>
                      <a:pt x="40841" y="31318"/>
                      <a:pt x="40841" y="31318"/>
                      <a:pt x="40776" y="31351"/>
                    </a:cubicBezTo>
                    <a:lnTo>
                      <a:pt x="40743" y="31416"/>
                    </a:lnTo>
                    <a:cubicBezTo>
                      <a:pt x="40678" y="31579"/>
                      <a:pt x="40613" y="31742"/>
                      <a:pt x="40547" y="31906"/>
                    </a:cubicBezTo>
                    <a:cubicBezTo>
                      <a:pt x="40449" y="32134"/>
                      <a:pt x="40319" y="32362"/>
                      <a:pt x="40254" y="32558"/>
                    </a:cubicBezTo>
                    <a:cubicBezTo>
                      <a:pt x="40188" y="32688"/>
                      <a:pt x="40123" y="32852"/>
                      <a:pt x="40058" y="33015"/>
                    </a:cubicBezTo>
                    <a:cubicBezTo>
                      <a:pt x="39699" y="33765"/>
                      <a:pt x="39242" y="34483"/>
                      <a:pt x="38688" y="35168"/>
                    </a:cubicBezTo>
                    <a:cubicBezTo>
                      <a:pt x="38590" y="35331"/>
                      <a:pt x="38427" y="35559"/>
                      <a:pt x="38297" y="35722"/>
                    </a:cubicBezTo>
                    <a:cubicBezTo>
                      <a:pt x="37122" y="37125"/>
                      <a:pt x="35720" y="38266"/>
                      <a:pt x="34219" y="39147"/>
                    </a:cubicBezTo>
                    <a:cubicBezTo>
                      <a:pt x="34089" y="39212"/>
                      <a:pt x="33958" y="39245"/>
                      <a:pt x="33893" y="39343"/>
                    </a:cubicBezTo>
                    <a:cubicBezTo>
                      <a:pt x="33893" y="39343"/>
                      <a:pt x="33860" y="39343"/>
                      <a:pt x="33860" y="39376"/>
                    </a:cubicBezTo>
                    <a:cubicBezTo>
                      <a:pt x="33697" y="39473"/>
                      <a:pt x="33469" y="39571"/>
                      <a:pt x="33306" y="39669"/>
                    </a:cubicBezTo>
                    <a:cubicBezTo>
                      <a:pt x="33143" y="39734"/>
                      <a:pt x="32947" y="39832"/>
                      <a:pt x="32784" y="39897"/>
                    </a:cubicBezTo>
                    <a:cubicBezTo>
                      <a:pt x="32751" y="39963"/>
                      <a:pt x="32653" y="39963"/>
                      <a:pt x="32621" y="39995"/>
                    </a:cubicBezTo>
                    <a:cubicBezTo>
                      <a:pt x="32458" y="40061"/>
                      <a:pt x="32294" y="40126"/>
                      <a:pt x="32131" y="40191"/>
                    </a:cubicBezTo>
                    <a:cubicBezTo>
                      <a:pt x="31936" y="40289"/>
                      <a:pt x="31740" y="40354"/>
                      <a:pt x="31512" y="40387"/>
                    </a:cubicBezTo>
                    <a:cubicBezTo>
                      <a:pt x="31414" y="40452"/>
                      <a:pt x="31251" y="40485"/>
                      <a:pt x="31120" y="40517"/>
                    </a:cubicBezTo>
                    <a:cubicBezTo>
                      <a:pt x="30957" y="40550"/>
                      <a:pt x="30794" y="40615"/>
                      <a:pt x="30598" y="40648"/>
                    </a:cubicBezTo>
                    <a:cubicBezTo>
                      <a:pt x="29554" y="40876"/>
                      <a:pt x="28511" y="41039"/>
                      <a:pt x="27434" y="41104"/>
                    </a:cubicBezTo>
                    <a:lnTo>
                      <a:pt x="26358" y="41104"/>
                    </a:lnTo>
                    <a:cubicBezTo>
                      <a:pt x="25216" y="41039"/>
                      <a:pt x="24009" y="40876"/>
                      <a:pt x="22933" y="40550"/>
                    </a:cubicBezTo>
                    <a:cubicBezTo>
                      <a:pt x="21367" y="40126"/>
                      <a:pt x="19899" y="39473"/>
                      <a:pt x="18529" y="38495"/>
                    </a:cubicBezTo>
                    <a:cubicBezTo>
                      <a:pt x="18301" y="38364"/>
                      <a:pt x="18170" y="38234"/>
                      <a:pt x="17942" y="38071"/>
                    </a:cubicBezTo>
                    <a:cubicBezTo>
                      <a:pt x="16865" y="37223"/>
                      <a:pt x="15854" y="36244"/>
                      <a:pt x="15039" y="35168"/>
                    </a:cubicBezTo>
                    <a:cubicBezTo>
                      <a:pt x="14843" y="34907"/>
                      <a:pt x="14614" y="34613"/>
                      <a:pt x="14451" y="34287"/>
                    </a:cubicBezTo>
                    <a:cubicBezTo>
                      <a:pt x="13766" y="33210"/>
                      <a:pt x="13212" y="32134"/>
                      <a:pt x="12820" y="30927"/>
                    </a:cubicBezTo>
                    <a:cubicBezTo>
                      <a:pt x="12853" y="30699"/>
                      <a:pt x="12820" y="30536"/>
                      <a:pt x="12788" y="30405"/>
                    </a:cubicBezTo>
                    <a:cubicBezTo>
                      <a:pt x="12690" y="30177"/>
                      <a:pt x="12625" y="29916"/>
                      <a:pt x="12559" y="29655"/>
                    </a:cubicBezTo>
                    <a:cubicBezTo>
                      <a:pt x="12559" y="29590"/>
                      <a:pt x="12559" y="29557"/>
                      <a:pt x="12527" y="29524"/>
                    </a:cubicBezTo>
                    <a:cubicBezTo>
                      <a:pt x="12266" y="28546"/>
                      <a:pt x="12168" y="27502"/>
                      <a:pt x="12135" y="26458"/>
                    </a:cubicBezTo>
                    <a:lnTo>
                      <a:pt x="12135" y="25936"/>
                    </a:lnTo>
                    <a:lnTo>
                      <a:pt x="12135" y="25806"/>
                    </a:lnTo>
                    <a:lnTo>
                      <a:pt x="12135" y="25447"/>
                    </a:lnTo>
                    <a:cubicBezTo>
                      <a:pt x="12135" y="25219"/>
                      <a:pt x="12168" y="25055"/>
                      <a:pt x="12168" y="24860"/>
                    </a:cubicBezTo>
                    <a:cubicBezTo>
                      <a:pt x="12168" y="24729"/>
                      <a:pt x="12201" y="24664"/>
                      <a:pt x="12201" y="24533"/>
                    </a:cubicBezTo>
                    <a:cubicBezTo>
                      <a:pt x="12201" y="24468"/>
                      <a:pt x="12201" y="24370"/>
                      <a:pt x="12233" y="24305"/>
                    </a:cubicBezTo>
                    <a:lnTo>
                      <a:pt x="12233" y="24305"/>
                    </a:lnTo>
                    <a:lnTo>
                      <a:pt x="12233" y="24305"/>
                    </a:lnTo>
                    <a:cubicBezTo>
                      <a:pt x="12298" y="24077"/>
                      <a:pt x="12298" y="23881"/>
                      <a:pt x="12331" y="23718"/>
                    </a:cubicBezTo>
                    <a:lnTo>
                      <a:pt x="12331" y="23718"/>
                    </a:lnTo>
                    <a:cubicBezTo>
                      <a:pt x="12298" y="23882"/>
                      <a:pt x="12298" y="24110"/>
                      <a:pt x="12233" y="24305"/>
                    </a:cubicBezTo>
                    <a:cubicBezTo>
                      <a:pt x="12298" y="24109"/>
                      <a:pt x="12331" y="23881"/>
                      <a:pt x="12331" y="23718"/>
                    </a:cubicBezTo>
                    <a:lnTo>
                      <a:pt x="12331" y="23718"/>
                    </a:lnTo>
                    <a:cubicBezTo>
                      <a:pt x="12331" y="23718"/>
                      <a:pt x="12331" y="23718"/>
                      <a:pt x="12331" y="23718"/>
                    </a:cubicBezTo>
                    <a:cubicBezTo>
                      <a:pt x="12331" y="23588"/>
                      <a:pt x="12364" y="23424"/>
                      <a:pt x="12396" y="23327"/>
                    </a:cubicBezTo>
                    <a:cubicBezTo>
                      <a:pt x="12462" y="23196"/>
                      <a:pt x="12462" y="23033"/>
                      <a:pt x="12494" y="22902"/>
                    </a:cubicBezTo>
                    <a:cubicBezTo>
                      <a:pt x="12527" y="22772"/>
                      <a:pt x="12527" y="22674"/>
                      <a:pt x="12559" y="22576"/>
                    </a:cubicBezTo>
                    <a:lnTo>
                      <a:pt x="12559" y="22544"/>
                    </a:lnTo>
                    <a:cubicBezTo>
                      <a:pt x="12788" y="21696"/>
                      <a:pt x="13049" y="20815"/>
                      <a:pt x="13440" y="20065"/>
                    </a:cubicBezTo>
                    <a:cubicBezTo>
                      <a:pt x="13864" y="19086"/>
                      <a:pt x="14451" y="18107"/>
                      <a:pt x="15136" y="17194"/>
                    </a:cubicBezTo>
                    <a:cubicBezTo>
                      <a:pt x="15332" y="16900"/>
                      <a:pt x="15593" y="16639"/>
                      <a:pt x="15789" y="16379"/>
                    </a:cubicBezTo>
                    <a:cubicBezTo>
                      <a:pt x="15985" y="16183"/>
                      <a:pt x="16148" y="15987"/>
                      <a:pt x="16376" y="15759"/>
                    </a:cubicBezTo>
                    <a:cubicBezTo>
                      <a:pt x="16637" y="15498"/>
                      <a:pt x="16963" y="15204"/>
                      <a:pt x="17257" y="14911"/>
                    </a:cubicBezTo>
                    <a:cubicBezTo>
                      <a:pt x="17420" y="14780"/>
                      <a:pt x="17583" y="14617"/>
                      <a:pt x="17746" y="14519"/>
                    </a:cubicBezTo>
                    <a:lnTo>
                      <a:pt x="17876" y="14389"/>
                    </a:lnTo>
                    <a:cubicBezTo>
                      <a:pt x="17876" y="14356"/>
                      <a:pt x="17909" y="14356"/>
                      <a:pt x="17942" y="14356"/>
                    </a:cubicBezTo>
                    <a:cubicBezTo>
                      <a:pt x="18040" y="14291"/>
                      <a:pt x="18105" y="14226"/>
                      <a:pt x="18203" y="14193"/>
                    </a:cubicBezTo>
                    <a:lnTo>
                      <a:pt x="18235" y="14128"/>
                    </a:lnTo>
                    <a:cubicBezTo>
                      <a:pt x="19997" y="12888"/>
                      <a:pt x="21954" y="12007"/>
                      <a:pt x="24042" y="11616"/>
                    </a:cubicBezTo>
                    <a:cubicBezTo>
                      <a:pt x="24303" y="11583"/>
                      <a:pt x="24596" y="11486"/>
                      <a:pt x="24922" y="11453"/>
                    </a:cubicBezTo>
                    <a:cubicBezTo>
                      <a:pt x="25281" y="11420"/>
                      <a:pt x="25705" y="11355"/>
                      <a:pt x="26064" y="11322"/>
                    </a:cubicBezTo>
                    <a:close/>
                    <a:moveTo>
                      <a:pt x="26019" y="0"/>
                    </a:moveTo>
                    <a:cubicBezTo>
                      <a:pt x="24001" y="0"/>
                      <a:pt x="21987" y="230"/>
                      <a:pt x="20029" y="688"/>
                    </a:cubicBezTo>
                    <a:cubicBezTo>
                      <a:pt x="18888" y="982"/>
                      <a:pt x="17746" y="1308"/>
                      <a:pt x="16637" y="1700"/>
                    </a:cubicBezTo>
                    <a:cubicBezTo>
                      <a:pt x="16441" y="1797"/>
                      <a:pt x="16180" y="1863"/>
                      <a:pt x="15985" y="1993"/>
                    </a:cubicBezTo>
                    <a:cubicBezTo>
                      <a:pt x="15463" y="2189"/>
                      <a:pt x="14973" y="2450"/>
                      <a:pt x="14484" y="2678"/>
                    </a:cubicBezTo>
                    <a:cubicBezTo>
                      <a:pt x="13734" y="3070"/>
                      <a:pt x="13049" y="3428"/>
                      <a:pt x="12364" y="3885"/>
                    </a:cubicBezTo>
                    <a:cubicBezTo>
                      <a:pt x="12331" y="3885"/>
                      <a:pt x="12331" y="3918"/>
                      <a:pt x="12266" y="3918"/>
                    </a:cubicBezTo>
                    <a:cubicBezTo>
                      <a:pt x="11679" y="4277"/>
                      <a:pt x="11059" y="4701"/>
                      <a:pt x="10504" y="5125"/>
                    </a:cubicBezTo>
                    <a:cubicBezTo>
                      <a:pt x="10211" y="5353"/>
                      <a:pt x="9885" y="5581"/>
                      <a:pt x="9591" y="5842"/>
                    </a:cubicBezTo>
                    <a:lnTo>
                      <a:pt x="9526" y="5908"/>
                    </a:lnTo>
                    <a:cubicBezTo>
                      <a:pt x="9297" y="6071"/>
                      <a:pt x="9102" y="6266"/>
                      <a:pt x="8906" y="6429"/>
                    </a:cubicBezTo>
                    <a:cubicBezTo>
                      <a:pt x="7666" y="7506"/>
                      <a:pt x="6590" y="8713"/>
                      <a:pt x="5546" y="10083"/>
                    </a:cubicBezTo>
                    <a:cubicBezTo>
                      <a:pt x="3263" y="13051"/>
                      <a:pt x="1795" y="16379"/>
                      <a:pt x="1012" y="19869"/>
                    </a:cubicBezTo>
                    <a:cubicBezTo>
                      <a:pt x="555" y="21043"/>
                      <a:pt x="392" y="22185"/>
                      <a:pt x="294" y="23294"/>
                    </a:cubicBezTo>
                    <a:cubicBezTo>
                      <a:pt x="1" y="26882"/>
                      <a:pt x="457" y="30503"/>
                      <a:pt x="1599" y="33961"/>
                    </a:cubicBezTo>
                    <a:cubicBezTo>
                      <a:pt x="1958" y="35037"/>
                      <a:pt x="2382" y="36048"/>
                      <a:pt x="2871" y="37027"/>
                    </a:cubicBezTo>
                    <a:cubicBezTo>
                      <a:pt x="2937" y="37190"/>
                      <a:pt x="3034" y="37353"/>
                      <a:pt x="3100" y="37484"/>
                    </a:cubicBezTo>
                    <a:cubicBezTo>
                      <a:pt x="3654" y="38495"/>
                      <a:pt x="4209" y="39473"/>
                      <a:pt x="4829" y="40387"/>
                    </a:cubicBezTo>
                    <a:cubicBezTo>
                      <a:pt x="4861" y="40452"/>
                      <a:pt x="4894" y="40517"/>
                      <a:pt x="4959" y="40582"/>
                    </a:cubicBezTo>
                    <a:cubicBezTo>
                      <a:pt x="6623" y="43029"/>
                      <a:pt x="8710" y="45214"/>
                      <a:pt x="11189" y="47139"/>
                    </a:cubicBezTo>
                    <a:lnTo>
                      <a:pt x="12527" y="48118"/>
                    </a:lnTo>
                    <a:cubicBezTo>
                      <a:pt x="14256" y="49259"/>
                      <a:pt x="16082" y="50173"/>
                      <a:pt x="17942" y="50923"/>
                    </a:cubicBezTo>
                    <a:cubicBezTo>
                      <a:pt x="19018" y="51347"/>
                      <a:pt x="20127" y="51673"/>
                      <a:pt x="21171" y="51934"/>
                    </a:cubicBezTo>
                    <a:lnTo>
                      <a:pt x="21204" y="51934"/>
                    </a:lnTo>
                    <a:cubicBezTo>
                      <a:pt x="23413" y="52503"/>
                      <a:pt x="25656" y="52780"/>
                      <a:pt x="27878" y="52780"/>
                    </a:cubicBezTo>
                    <a:cubicBezTo>
                      <a:pt x="31006" y="52780"/>
                      <a:pt x="34093" y="52233"/>
                      <a:pt x="36992" y="51184"/>
                    </a:cubicBezTo>
                    <a:cubicBezTo>
                      <a:pt x="37090" y="51119"/>
                      <a:pt x="37155" y="51086"/>
                      <a:pt x="37253" y="51086"/>
                    </a:cubicBezTo>
                    <a:cubicBezTo>
                      <a:pt x="38297" y="50695"/>
                      <a:pt x="39373" y="50205"/>
                      <a:pt x="40384" y="49651"/>
                    </a:cubicBezTo>
                    <a:cubicBezTo>
                      <a:pt x="40449" y="49618"/>
                      <a:pt x="40515" y="49586"/>
                      <a:pt x="40580" y="49553"/>
                    </a:cubicBezTo>
                    <a:cubicBezTo>
                      <a:pt x="43548" y="47857"/>
                      <a:pt x="46256" y="45573"/>
                      <a:pt x="48441" y="42735"/>
                    </a:cubicBezTo>
                    <a:cubicBezTo>
                      <a:pt x="50170" y="40485"/>
                      <a:pt x="51442" y="38038"/>
                      <a:pt x="52290" y="35461"/>
                    </a:cubicBezTo>
                    <a:cubicBezTo>
                      <a:pt x="52649" y="34385"/>
                      <a:pt x="52943" y="33276"/>
                      <a:pt x="53139" y="32167"/>
                    </a:cubicBezTo>
                    <a:cubicBezTo>
                      <a:pt x="53660" y="29394"/>
                      <a:pt x="53726" y="26589"/>
                      <a:pt x="53334" y="23816"/>
                    </a:cubicBezTo>
                    <a:cubicBezTo>
                      <a:pt x="53302" y="23522"/>
                      <a:pt x="53269" y="23261"/>
                      <a:pt x="53236" y="23000"/>
                    </a:cubicBezTo>
                    <a:lnTo>
                      <a:pt x="53106" y="22250"/>
                    </a:lnTo>
                    <a:cubicBezTo>
                      <a:pt x="53073" y="21957"/>
                      <a:pt x="52975" y="21630"/>
                      <a:pt x="52910" y="21369"/>
                    </a:cubicBezTo>
                    <a:cubicBezTo>
                      <a:pt x="52845" y="21108"/>
                      <a:pt x="52780" y="20815"/>
                      <a:pt x="52682" y="20586"/>
                    </a:cubicBezTo>
                    <a:cubicBezTo>
                      <a:pt x="52421" y="19510"/>
                      <a:pt x="52095" y="18466"/>
                      <a:pt x="51671" y="17455"/>
                    </a:cubicBezTo>
                    <a:lnTo>
                      <a:pt x="51442" y="16835"/>
                    </a:lnTo>
                    <a:cubicBezTo>
                      <a:pt x="51312" y="16574"/>
                      <a:pt x="51214" y="16346"/>
                      <a:pt x="51116" y="16085"/>
                    </a:cubicBezTo>
                    <a:cubicBezTo>
                      <a:pt x="51051" y="16020"/>
                      <a:pt x="51051" y="15987"/>
                      <a:pt x="51018" y="15889"/>
                    </a:cubicBezTo>
                    <a:cubicBezTo>
                      <a:pt x="50888" y="15693"/>
                      <a:pt x="50823" y="15433"/>
                      <a:pt x="50692" y="15237"/>
                    </a:cubicBezTo>
                    <a:cubicBezTo>
                      <a:pt x="50659" y="15139"/>
                      <a:pt x="50562" y="15008"/>
                      <a:pt x="50529" y="14878"/>
                    </a:cubicBezTo>
                    <a:cubicBezTo>
                      <a:pt x="50464" y="14682"/>
                      <a:pt x="50333" y="14454"/>
                      <a:pt x="50203" y="14291"/>
                    </a:cubicBezTo>
                    <a:lnTo>
                      <a:pt x="50203" y="14258"/>
                    </a:lnTo>
                    <a:cubicBezTo>
                      <a:pt x="50040" y="13932"/>
                      <a:pt x="49844" y="13638"/>
                      <a:pt x="49681" y="13312"/>
                    </a:cubicBezTo>
                    <a:cubicBezTo>
                      <a:pt x="49583" y="13149"/>
                      <a:pt x="49485" y="12986"/>
                      <a:pt x="49355" y="12823"/>
                    </a:cubicBezTo>
                    <a:cubicBezTo>
                      <a:pt x="49355" y="12790"/>
                      <a:pt x="49322" y="12758"/>
                      <a:pt x="49257" y="12758"/>
                    </a:cubicBezTo>
                    <a:cubicBezTo>
                      <a:pt x="49159" y="12595"/>
                      <a:pt x="49028" y="12399"/>
                      <a:pt x="48898" y="12236"/>
                    </a:cubicBezTo>
                    <a:cubicBezTo>
                      <a:pt x="48767" y="12007"/>
                      <a:pt x="48604" y="11812"/>
                      <a:pt x="48441" y="11616"/>
                    </a:cubicBezTo>
                    <a:cubicBezTo>
                      <a:pt x="48180" y="11257"/>
                      <a:pt x="47887" y="10833"/>
                      <a:pt x="47593" y="10474"/>
                    </a:cubicBezTo>
                    <a:cubicBezTo>
                      <a:pt x="47528" y="10344"/>
                      <a:pt x="47397" y="10246"/>
                      <a:pt x="47300" y="10116"/>
                    </a:cubicBezTo>
                    <a:lnTo>
                      <a:pt x="47267" y="10018"/>
                    </a:lnTo>
                    <a:cubicBezTo>
                      <a:pt x="47267" y="10018"/>
                      <a:pt x="47267" y="9985"/>
                      <a:pt x="47234" y="9985"/>
                    </a:cubicBezTo>
                    <a:cubicBezTo>
                      <a:pt x="47104" y="9822"/>
                      <a:pt x="46973" y="9691"/>
                      <a:pt x="46876" y="9528"/>
                    </a:cubicBezTo>
                    <a:cubicBezTo>
                      <a:pt x="46810" y="9463"/>
                      <a:pt x="46745" y="9430"/>
                      <a:pt x="46712" y="9333"/>
                    </a:cubicBezTo>
                    <a:cubicBezTo>
                      <a:pt x="46647" y="9300"/>
                      <a:pt x="46615" y="9202"/>
                      <a:pt x="46582" y="9170"/>
                    </a:cubicBezTo>
                    <a:cubicBezTo>
                      <a:pt x="46484" y="9072"/>
                      <a:pt x="46419" y="8974"/>
                      <a:pt x="46321" y="8876"/>
                    </a:cubicBezTo>
                    <a:cubicBezTo>
                      <a:pt x="46256" y="8811"/>
                      <a:pt x="46158" y="8713"/>
                      <a:pt x="46125" y="8648"/>
                    </a:cubicBezTo>
                    <a:lnTo>
                      <a:pt x="45995" y="8517"/>
                    </a:lnTo>
                    <a:lnTo>
                      <a:pt x="45897" y="8387"/>
                    </a:lnTo>
                    <a:cubicBezTo>
                      <a:pt x="45571" y="8060"/>
                      <a:pt x="45212" y="7734"/>
                      <a:pt x="44853" y="7408"/>
                    </a:cubicBezTo>
                    <a:cubicBezTo>
                      <a:pt x="44690" y="7245"/>
                      <a:pt x="44527" y="7114"/>
                      <a:pt x="44364" y="6984"/>
                    </a:cubicBezTo>
                    <a:cubicBezTo>
                      <a:pt x="44201" y="6788"/>
                      <a:pt x="44005" y="6658"/>
                      <a:pt x="43842" y="6527"/>
                    </a:cubicBezTo>
                    <a:cubicBezTo>
                      <a:pt x="43711" y="6429"/>
                      <a:pt x="43581" y="6332"/>
                      <a:pt x="43516" y="6234"/>
                    </a:cubicBezTo>
                    <a:cubicBezTo>
                      <a:pt x="43255" y="6038"/>
                      <a:pt x="43026" y="5842"/>
                      <a:pt x="42733" y="5614"/>
                    </a:cubicBezTo>
                    <a:cubicBezTo>
                      <a:pt x="42211" y="5223"/>
                      <a:pt x="41656" y="4798"/>
                      <a:pt x="41069" y="4440"/>
                    </a:cubicBezTo>
                    <a:cubicBezTo>
                      <a:pt x="40515" y="4081"/>
                      <a:pt x="39928" y="3722"/>
                      <a:pt x="39373" y="3428"/>
                    </a:cubicBezTo>
                    <a:cubicBezTo>
                      <a:pt x="38949" y="3167"/>
                      <a:pt x="38492" y="2972"/>
                      <a:pt x="38101" y="2776"/>
                    </a:cubicBezTo>
                    <a:cubicBezTo>
                      <a:pt x="37546" y="2482"/>
                      <a:pt x="36992" y="2254"/>
                      <a:pt x="36470" y="2026"/>
                    </a:cubicBezTo>
                    <a:cubicBezTo>
                      <a:pt x="36241" y="1961"/>
                      <a:pt x="36013" y="1863"/>
                      <a:pt x="35817" y="1797"/>
                    </a:cubicBezTo>
                    <a:cubicBezTo>
                      <a:pt x="35491" y="1667"/>
                      <a:pt x="35100" y="1536"/>
                      <a:pt x="34774" y="1439"/>
                    </a:cubicBezTo>
                    <a:cubicBezTo>
                      <a:pt x="34447" y="1308"/>
                      <a:pt x="34089" y="1210"/>
                      <a:pt x="33762" y="1112"/>
                    </a:cubicBezTo>
                    <a:lnTo>
                      <a:pt x="33404" y="982"/>
                    </a:lnTo>
                    <a:lnTo>
                      <a:pt x="33306" y="982"/>
                    </a:lnTo>
                    <a:cubicBezTo>
                      <a:pt x="33273" y="982"/>
                      <a:pt x="33240" y="982"/>
                      <a:pt x="33240" y="949"/>
                    </a:cubicBezTo>
                    <a:cubicBezTo>
                      <a:pt x="33208" y="949"/>
                      <a:pt x="33143" y="949"/>
                      <a:pt x="33143" y="884"/>
                    </a:cubicBezTo>
                    <a:cubicBezTo>
                      <a:pt x="32914" y="851"/>
                      <a:pt x="32719" y="786"/>
                      <a:pt x="32458" y="721"/>
                    </a:cubicBezTo>
                    <a:cubicBezTo>
                      <a:pt x="32099" y="656"/>
                      <a:pt x="31740" y="558"/>
                      <a:pt x="31316" y="493"/>
                    </a:cubicBezTo>
                    <a:cubicBezTo>
                      <a:pt x="30924" y="395"/>
                      <a:pt x="30500" y="330"/>
                      <a:pt x="30109" y="297"/>
                    </a:cubicBezTo>
                    <a:lnTo>
                      <a:pt x="30011" y="297"/>
                    </a:lnTo>
                    <a:cubicBezTo>
                      <a:pt x="29815" y="232"/>
                      <a:pt x="29620" y="199"/>
                      <a:pt x="29359" y="199"/>
                    </a:cubicBezTo>
                    <a:cubicBezTo>
                      <a:pt x="29163" y="166"/>
                      <a:pt x="28902" y="166"/>
                      <a:pt x="28706" y="134"/>
                    </a:cubicBezTo>
                    <a:cubicBezTo>
                      <a:pt x="28543" y="134"/>
                      <a:pt x="28380" y="69"/>
                      <a:pt x="28217" y="69"/>
                    </a:cubicBezTo>
                    <a:lnTo>
                      <a:pt x="28054" y="69"/>
                    </a:lnTo>
                    <a:cubicBezTo>
                      <a:pt x="27923" y="69"/>
                      <a:pt x="27826" y="69"/>
                      <a:pt x="27662" y="36"/>
                    </a:cubicBezTo>
                    <a:cubicBezTo>
                      <a:pt x="27369" y="36"/>
                      <a:pt x="27075" y="3"/>
                      <a:pt x="26782" y="3"/>
                    </a:cubicBezTo>
                    <a:lnTo>
                      <a:pt x="26423" y="3"/>
                    </a:lnTo>
                    <a:cubicBezTo>
                      <a:pt x="26288" y="1"/>
                      <a:pt x="26154" y="0"/>
                      <a:pt x="26019"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99;p40">
                <a:extLst>
                  <a:ext uri="{FF2B5EF4-FFF2-40B4-BE49-F238E27FC236}">
                    <a16:creationId xmlns:a16="http://schemas.microsoft.com/office/drawing/2014/main" id="{4B58FF53-014E-5D7F-2071-357FAEE85359}"/>
                  </a:ext>
                </a:extLst>
              </p:cNvPr>
              <p:cNvSpPr/>
              <p:nvPr/>
            </p:nvSpPr>
            <p:spPr>
              <a:xfrm>
                <a:off x="5411625" y="1789175"/>
                <a:ext cx="315625" cy="150100"/>
              </a:xfrm>
              <a:custGeom>
                <a:avLst/>
                <a:gdLst/>
                <a:ahLst/>
                <a:cxnLst/>
                <a:rect l="l" t="t" r="r" b="b"/>
                <a:pathLst>
                  <a:path w="12625" h="6004" extrusionOk="0">
                    <a:moveTo>
                      <a:pt x="1109" y="1"/>
                    </a:moveTo>
                    <a:cubicBezTo>
                      <a:pt x="1109" y="99"/>
                      <a:pt x="1077" y="131"/>
                      <a:pt x="1077" y="229"/>
                    </a:cubicBezTo>
                    <a:lnTo>
                      <a:pt x="979" y="556"/>
                    </a:lnTo>
                    <a:cubicBezTo>
                      <a:pt x="914" y="816"/>
                      <a:pt x="816" y="1175"/>
                      <a:pt x="751" y="1436"/>
                    </a:cubicBezTo>
                    <a:cubicBezTo>
                      <a:pt x="718" y="1567"/>
                      <a:pt x="653" y="1730"/>
                      <a:pt x="588" y="1860"/>
                    </a:cubicBezTo>
                    <a:cubicBezTo>
                      <a:pt x="588" y="1893"/>
                      <a:pt x="555" y="1926"/>
                      <a:pt x="555" y="1991"/>
                    </a:cubicBezTo>
                    <a:lnTo>
                      <a:pt x="490" y="2056"/>
                    </a:lnTo>
                    <a:cubicBezTo>
                      <a:pt x="424" y="2219"/>
                      <a:pt x="392" y="2382"/>
                      <a:pt x="294" y="2545"/>
                    </a:cubicBezTo>
                    <a:cubicBezTo>
                      <a:pt x="229" y="2806"/>
                      <a:pt x="131" y="3002"/>
                      <a:pt x="0" y="3230"/>
                    </a:cubicBezTo>
                    <a:lnTo>
                      <a:pt x="11646" y="5970"/>
                    </a:lnTo>
                    <a:lnTo>
                      <a:pt x="11744" y="6003"/>
                    </a:lnTo>
                    <a:cubicBezTo>
                      <a:pt x="12135" y="4959"/>
                      <a:pt x="12396" y="3850"/>
                      <a:pt x="12624" y="2741"/>
                    </a:cubicBezTo>
                    <a:lnTo>
                      <a:pt x="12494" y="2708"/>
                    </a:lnTo>
                    <a:lnTo>
                      <a:pt x="1273" y="66"/>
                    </a:lnTo>
                    <a:lnTo>
                      <a:pt x="1109" y="1"/>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200;p40">
                <a:extLst>
                  <a:ext uri="{FF2B5EF4-FFF2-40B4-BE49-F238E27FC236}">
                    <a16:creationId xmlns:a16="http://schemas.microsoft.com/office/drawing/2014/main" id="{6CF4417F-DDE9-7730-52AA-AE86E95C1F46}"/>
                  </a:ext>
                </a:extLst>
              </p:cNvPr>
              <p:cNvSpPr/>
              <p:nvPr/>
            </p:nvSpPr>
            <p:spPr>
              <a:xfrm>
                <a:off x="4408550" y="1550250"/>
                <a:ext cx="305850" cy="152525"/>
              </a:xfrm>
              <a:custGeom>
                <a:avLst/>
                <a:gdLst/>
                <a:ahLst/>
                <a:cxnLst/>
                <a:rect l="l" t="t" r="r" b="b"/>
                <a:pathLst>
                  <a:path w="12234" h="6101" extrusionOk="0">
                    <a:moveTo>
                      <a:pt x="556" y="0"/>
                    </a:moveTo>
                    <a:cubicBezTo>
                      <a:pt x="295" y="1077"/>
                      <a:pt x="131" y="2219"/>
                      <a:pt x="1" y="3328"/>
                    </a:cubicBezTo>
                    <a:lnTo>
                      <a:pt x="131" y="3360"/>
                    </a:lnTo>
                    <a:lnTo>
                      <a:pt x="11809" y="6100"/>
                    </a:lnTo>
                    <a:lnTo>
                      <a:pt x="11809" y="5741"/>
                    </a:lnTo>
                    <a:cubicBezTo>
                      <a:pt x="11809" y="5546"/>
                      <a:pt x="11842" y="5317"/>
                      <a:pt x="11842" y="5154"/>
                    </a:cubicBezTo>
                    <a:cubicBezTo>
                      <a:pt x="11842" y="5056"/>
                      <a:pt x="11875" y="4959"/>
                      <a:pt x="11875" y="4828"/>
                    </a:cubicBezTo>
                    <a:cubicBezTo>
                      <a:pt x="11875" y="4763"/>
                      <a:pt x="11875" y="4665"/>
                      <a:pt x="11907" y="4600"/>
                    </a:cubicBezTo>
                    <a:cubicBezTo>
                      <a:pt x="11972" y="4404"/>
                      <a:pt x="11972" y="4176"/>
                      <a:pt x="12005" y="4013"/>
                    </a:cubicBezTo>
                    <a:cubicBezTo>
                      <a:pt x="12038" y="3752"/>
                      <a:pt x="12070" y="3458"/>
                      <a:pt x="12168" y="3164"/>
                    </a:cubicBezTo>
                    <a:cubicBezTo>
                      <a:pt x="12201" y="3034"/>
                      <a:pt x="12201" y="2969"/>
                      <a:pt x="12233" y="2838"/>
                    </a:cubicBezTo>
                    <a:lnTo>
                      <a:pt x="12233" y="2806"/>
                    </a:lnTo>
                    <a:lnTo>
                      <a:pt x="621" y="66"/>
                    </a:lnTo>
                    <a:lnTo>
                      <a:pt x="556"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201;p40">
                <a:extLst>
                  <a:ext uri="{FF2B5EF4-FFF2-40B4-BE49-F238E27FC236}">
                    <a16:creationId xmlns:a16="http://schemas.microsoft.com/office/drawing/2014/main" id="{B6956EB9-4AF6-9157-7299-387F2B7DB9A7}"/>
                  </a:ext>
                </a:extLst>
              </p:cNvPr>
              <p:cNvSpPr/>
              <p:nvPr/>
            </p:nvSpPr>
            <p:spPr>
              <a:xfrm>
                <a:off x="4848125" y="2045250"/>
                <a:ext cx="147625" cy="311550"/>
              </a:xfrm>
              <a:custGeom>
                <a:avLst/>
                <a:gdLst/>
                <a:ahLst/>
                <a:cxnLst/>
                <a:rect l="l" t="t" r="r" b="b"/>
                <a:pathLst>
                  <a:path w="5905" h="12462" extrusionOk="0">
                    <a:moveTo>
                      <a:pt x="2708" y="1"/>
                    </a:moveTo>
                    <a:lnTo>
                      <a:pt x="2479" y="881"/>
                    </a:lnTo>
                    <a:lnTo>
                      <a:pt x="0" y="11418"/>
                    </a:lnTo>
                    <a:cubicBezTo>
                      <a:pt x="1077" y="11842"/>
                      <a:pt x="2153" y="12200"/>
                      <a:pt x="3229" y="12461"/>
                    </a:cubicBezTo>
                    <a:lnTo>
                      <a:pt x="5904" y="1142"/>
                    </a:lnTo>
                    <a:cubicBezTo>
                      <a:pt x="5643" y="1110"/>
                      <a:pt x="5382" y="1044"/>
                      <a:pt x="5089" y="947"/>
                    </a:cubicBezTo>
                    <a:cubicBezTo>
                      <a:pt x="4273" y="718"/>
                      <a:pt x="3458" y="425"/>
                      <a:pt x="270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202;p40">
                <a:extLst>
                  <a:ext uri="{FF2B5EF4-FFF2-40B4-BE49-F238E27FC236}">
                    <a16:creationId xmlns:a16="http://schemas.microsoft.com/office/drawing/2014/main" id="{943141E1-D699-F250-3FF8-9E9B60DD2721}"/>
                  </a:ext>
                </a:extLst>
              </p:cNvPr>
              <p:cNvSpPr/>
              <p:nvPr/>
            </p:nvSpPr>
            <p:spPr>
              <a:xfrm>
                <a:off x="5082975" y="1064200"/>
                <a:ext cx="145175" cy="280575"/>
              </a:xfrm>
              <a:custGeom>
                <a:avLst/>
                <a:gdLst/>
                <a:ahLst/>
                <a:cxnLst/>
                <a:rect l="l" t="t" r="r" b="b"/>
                <a:pathLst>
                  <a:path w="5807" h="11223" extrusionOk="0">
                    <a:moveTo>
                      <a:pt x="2545" y="1"/>
                    </a:moveTo>
                    <a:lnTo>
                      <a:pt x="2512" y="66"/>
                    </a:lnTo>
                    <a:lnTo>
                      <a:pt x="164" y="10178"/>
                    </a:lnTo>
                    <a:lnTo>
                      <a:pt x="1" y="10929"/>
                    </a:lnTo>
                    <a:lnTo>
                      <a:pt x="425" y="10929"/>
                    </a:lnTo>
                    <a:cubicBezTo>
                      <a:pt x="653" y="10929"/>
                      <a:pt x="849" y="10961"/>
                      <a:pt x="1012" y="10961"/>
                    </a:cubicBezTo>
                    <a:lnTo>
                      <a:pt x="1208" y="10961"/>
                    </a:lnTo>
                    <a:cubicBezTo>
                      <a:pt x="1305" y="10961"/>
                      <a:pt x="1338" y="10961"/>
                      <a:pt x="1403" y="10994"/>
                    </a:cubicBezTo>
                    <a:lnTo>
                      <a:pt x="1827" y="10994"/>
                    </a:lnTo>
                    <a:cubicBezTo>
                      <a:pt x="1860" y="10994"/>
                      <a:pt x="1958" y="10994"/>
                      <a:pt x="1990" y="11026"/>
                    </a:cubicBezTo>
                    <a:lnTo>
                      <a:pt x="2219" y="11026"/>
                    </a:lnTo>
                    <a:cubicBezTo>
                      <a:pt x="2317" y="11026"/>
                      <a:pt x="2382" y="11059"/>
                      <a:pt x="2480" y="11059"/>
                    </a:cubicBezTo>
                    <a:cubicBezTo>
                      <a:pt x="2512" y="11059"/>
                      <a:pt x="2610" y="11059"/>
                      <a:pt x="2643" y="11124"/>
                    </a:cubicBezTo>
                    <a:cubicBezTo>
                      <a:pt x="2773" y="11157"/>
                      <a:pt x="2871" y="11157"/>
                      <a:pt x="3002" y="11190"/>
                    </a:cubicBezTo>
                    <a:cubicBezTo>
                      <a:pt x="3100" y="11190"/>
                      <a:pt x="3165" y="11222"/>
                      <a:pt x="3263" y="11222"/>
                    </a:cubicBezTo>
                    <a:lnTo>
                      <a:pt x="3458" y="10472"/>
                    </a:lnTo>
                    <a:lnTo>
                      <a:pt x="5774" y="621"/>
                    </a:lnTo>
                    <a:lnTo>
                      <a:pt x="5807" y="555"/>
                    </a:lnTo>
                    <a:cubicBezTo>
                      <a:pt x="4763" y="360"/>
                      <a:pt x="3654" y="164"/>
                      <a:pt x="2545"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203;p40">
                <a:extLst>
                  <a:ext uri="{FF2B5EF4-FFF2-40B4-BE49-F238E27FC236}">
                    <a16:creationId xmlns:a16="http://schemas.microsoft.com/office/drawing/2014/main" id="{AA2A2CC8-6A4E-DB78-6F09-1B8ECB9D5AA7}"/>
                  </a:ext>
                </a:extLst>
              </p:cNvPr>
              <p:cNvSpPr/>
              <p:nvPr/>
            </p:nvSpPr>
            <p:spPr>
              <a:xfrm>
                <a:off x="5168600" y="2033025"/>
                <a:ext cx="245500" cy="304200"/>
              </a:xfrm>
              <a:custGeom>
                <a:avLst/>
                <a:gdLst/>
                <a:ahLst/>
                <a:cxnLst/>
                <a:rect l="l" t="t" r="r" b="b"/>
                <a:pathLst>
                  <a:path w="9820" h="12168" extrusionOk="0">
                    <a:moveTo>
                      <a:pt x="3687" y="0"/>
                    </a:moveTo>
                    <a:cubicBezTo>
                      <a:pt x="3589" y="98"/>
                      <a:pt x="3458" y="131"/>
                      <a:pt x="3361" y="196"/>
                    </a:cubicBezTo>
                    <a:lnTo>
                      <a:pt x="326" y="1416"/>
                    </a:lnTo>
                    <a:lnTo>
                      <a:pt x="326" y="1416"/>
                    </a:lnTo>
                    <a:cubicBezTo>
                      <a:pt x="210" y="1429"/>
                      <a:pt x="100" y="1448"/>
                      <a:pt x="1" y="1468"/>
                    </a:cubicBezTo>
                    <a:lnTo>
                      <a:pt x="6231" y="12168"/>
                    </a:lnTo>
                    <a:cubicBezTo>
                      <a:pt x="6296" y="12135"/>
                      <a:pt x="6394" y="12070"/>
                      <a:pt x="6459" y="12070"/>
                    </a:cubicBezTo>
                    <a:cubicBezTo>
                      <a:pt x="7536" y="11678"/>
                      <a:pt x="8580" y="11189"/>
                      <a:pt x="9624" y="10667"/>
                    </a:cubicBezTo>
                    <a:cubicBezTo>
                      <a:pt x="9689" y="10602"/>
                      <a:pt x="9721" y="10569"/>
                      <a:pt x="9819" y="10537"/>
                    </a:cubicBezTo>
                    <a:lnTo>
                      <a:pt x="3687"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204;p40">
                <a:extLst>
                  <a:ext uri="{FF2B5EF4-FFF2-40B4-BE49-F238E27FC236}">
                    <a16:creationId xmlns:a16="http://schemas.microsoft.com/office/drawing/2014/main" id="{D9A5BDD0-AA08-DB91-FD69-3CFFBB58DD0C}"/>
                  </a:ext>
                </a:extLst>
              </p:cNvPr>
              <p:cNvSpPr/>
              <p:nvPr/>
            </p:nvSpPr>
            <p:spPr>
              <a:xfrm>
                <a:off x="4634450" y="1153925"/>
                <a:ext cx="225100" cy="309100"/>
              </a:xfrm>
              <a:custGeom>
                <a:avLst/>
                <a:gdLst/>
                <a:ahLst/>
                <a:cxnLst/>
                <a:rect l="l" t="t" r="r" b="b"/>
                <a:pathLst>
                  <a:path w="9004" h="12364" extrusionOk="0">
                    <a:moveTo>
                      <a:pt x="2773" y="0"/>
                    </a:moveTo>
                    <a:cubicBezTo>
                      <a:pt x="1795" y="555"/>
                      <a:pt x="881" y="1207"/>
                      <a:pt x="1" y="1957"/>
                    </a:cubicBezTo>
                    <a:lnTo>
                      <a:pt x="33" y="2023"/>
                    </a:lnTo>
                    <a:lnTo>
                      <a:pt x="6459" y="12363"/>
                    </a:lnTo>
                    <a:cubicBezTo>
                      <a:pt x="6688" y="12167"/>
                      <a:pt x="6851" y="11939"/>
                      <a:pt x="7047" y="11743"/>
                    </a:cubicBezTo>
                    <a:cubicBezTo>
                      <a:pt x="7666" y="11123"/>
                      <a:pt x="8319" y="10536"/>
                      <a:pt x="9004" y="10047"/>
                    </a:cubicBezTo>
                    <a:lnTo>
                      <a:pt x="8906" y="9982"/>
                    </a:lnTo>
                    <a:lnTo>
                      <a:pt x="2806" y="65"/>
                    </a:lnTo>
                    <a:lnTo>
                      <a:pt x="2773"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205;p40">
                <a:extLst>
                  <a:ext uri="{FF2B5EF4-FFF2-40B4-BE49-F238E27FC236}">
                    <a16:creationId xmlns:a16="http://schemas.microsoft.com/office/drawing/2014/main" id="{7142B7DE-6511-6C5B-2CA8-65FA43F4ABB1}"/>
                  </a:ext>
                </a:extLst>
              </p:cNvPr>
              <p:cNvSpPr/>
              <p:nvPr/>
            </p:nvSpPr>
            <p:spPr>
              <a:xfrm>
                <a:off x="5346375" y="1308850"/>
                <a:ext cx="283825" cy="212075"/>
              </a:xfrm>
              <a:custGeom>
                <a:avLst/>
                <a:gdLst/>
                <a:ahLst/>
                <a:cxnLst/>
                <a:rect l="l" t="t" r="r" b="b"/>
                <a:pathLst>
                  <a:path w="11353" h="8483" extrusionOk="0">
                    <a:moveTo>
                      <a:pt x="9363" y="1"/>
                    </a:moveTo>
                    <a:lnTo>
                      <a:pt x="9265" y="34"/>
                    </a:lnTo>
                    <a:lnTo>
                      <a:pt x="718" y="5318"/>
                    </a:lnTo>
                    <a:lnTo>
                      <a:pt x="1" y="5775"/>
                    </a:lnTo>
                    <a:lnTo>
                      <a:pt x="327" y="6101"/>
                    </a:lnTo>
                    <a:cubicBezTo>
                      <a:pt x="555" y="6297"/>
                      <a:pt x="718" y="6525"/>
                      <a:pt x="882" y="6753"/>
                    </a:cubicBezTo>
                    <a:cubicBezTo>
                      <a:pt x="1110" y="7079"/>
                      <a:pt x="1371" y="7406"/>
                      <a:pt x="1567" y="7732"/>
                    </a:cubicBezTo>
                    <a:cubicBezTo>
                      <a:pt x="1697" y="7895"/>
                      <a:pt x="1762" y="8058"/>
                      <a:pt x="1860" y="8188"/>
                    </a:cubicBezTo>
                    <a:cubicBezTo>
                      <a:pt x="1925" y="8254"/>
                      <a:pt x="1958" y="8384"/>
                      <a:pt x="2023" y="8482"/>
                    </a:cubicBezTo>
                    <a:lnTo>
                      <a:pt x="2676" y="8058"/>
                    </a:lnTo>
                    <a:lnTo>
                      <a:pt x="11255" y="2774"/>
                    </a:lnTo>
                    <a:lnTo>
                      <a:pt x="11353" y="2708"/>
                    </a:lnTo>
                    <a:cubicBezTo>
                      <a:pt x="10733" y="1795"/>
                      <a:pt x="10080" y="849"/>
                      <a:pt x="9363"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206;p40">
                <a:extLst>
                  <a:ext uri="{FF2B5EF4-FFF2-40B4-BE49-F238E27FC236}">
                    <a16:creationId xmlns:a16="http://schemas.microsoft.com/office/drawing/2014/main" id="{A7AF5B8D-3E7B-9148-B740-800754FAA963}"/>
                  </a:ext>
                </a:extLst>
              </p:cNvPr>
              <p:cNvSpPr/>
              <p:nvPr/>
            </p:nvSpPr>
            <p:spPr>
              <a:xfrm>
                <a:off x="4472175" y="1815275"/>
                <a:ext cx="292775" cy="256100"/>
              </a:xfrm>
              <a:custGeom>
                <a:avLst/>
                <a:gdLst/>
                <a:ahLst/>
                <a:cxnLst/>
                <a:rect l="l" t="t" r="r" b="b"/>
                <a:pathLst>
                  <a:path w="11711" h="10244" extrusionOk="0">
                    <a:moveTo>
                      <a:pt x="9949" y="1"/>
                    </a:moveTo>
                    <a:lnTo>
                      <a:pt x="0" y="6688"/>
                    </a:lnTo>
                    <a:cubicBezTo>
                      <a:pt x="66" y="6851"/>
                      <a:pt x="163" y="7014"/>
                      <a:pt x="229" y="7145"/>
                    </a:cubicBezTo>
                    <a:cubicBezTo>
                      <a:pt x="783" y="8156"/>
                      <a:pt x="1338" y="9134"/>
                      <a:pt x="1958" y="10048"/>
                    </a:cubicBezTo>
                    <a:cubicBezTo>
                      <a:pt x="1990" y="10113"/>
                      <a:pt x="2023" y="10178"/>
                      <a:pt x="2088" y="10243"/>
                    </a:cubicBezTo>
                    <a:lnTo>
                      <a:pt x="11711" y="3785"/>
                    </a:lnTo>
                    <a:cubicBezTo>
                      <a:pt x="10993" y="2708"/>
                      <a:pt x="10471" y="1632"/>
                      <a:pt x="10080" y="425"/>
                    </a:cubicBezTo>
                    <a:cubicBezTo>
                      <a:pt x="10015" y="262"/>
                      <a:pt x="9982" y="164"/>
                      <a:pt x="9949"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207;p40">
                <a:extLst>
                  <a:ext uri="{FF2B5EF4-FFF2-40B4-BE49-F238E27FC236}">
                    <a16:creationId xmlns:a16="http://schemas.microsoft.com/office/drawing/2014/main" id="{70693A1E-9286-BE76-7D54-43B9F5824C32}"/>
                  </a:ext>
                </a:extLst>
              </p:cNvPr>
              <p:cNvSpPr/>
              <p:nvPr/>
            </p:nvSpPr>
            <p:spPr>
              <a:xfrm>
                <a:off x="5171050" y="2037100"/>
                <a:ext cx="79125" cy="31825"/>
              </a:xfrm>
              <a:custGeom>
                <a:avLst/>
                <a:gdLst/>
                <a:ahLst/>
                <a:cxnLst/>
                <a:rect l="l" t="t" r="r" b="b"/>
                <a:pathLst>
                  <a:path w="3165" h="1273" extrusionOk="0">
                    <a:moveTo>
                      <a:pt x="3165" y="0"/>
                    </a:moveTo>
                    <a:lnTo>
                      <a:pt x="1" y="1273"/>
                    </a:lnTo>
                    <a:cubicBezTo>
                      <a:pt x="131" y="1240"/>
                      <a:pt x="262" y="1207"/>
                      <a:pt x="392" y="1207"/>
                    </a:cubicBezTo>
                    <a:cubicBezTo>
                      <a:pt x="490" y="1142"/>
                      <a:pt x="653" y="1109"/>
                      <a:pt x="783" y="1077"/>
                    </a:cubicBezTo>
                    <a:cubicBezTo>
                      <a:pt x="979" y="979"/>
                      <a:pt x="1207" y="946"/>
                      <a:pt x="1403" y="881"/>
                    </a:cubicBezTo>
                    <a:cubicBezTo>
                      <a:pt x="1566" y="783"/>
                      <a:pt x="1729" y="751"/>
                      <a:pt x="1893" y="653"/>
                    </a:cubicBezTo>
                    <a:cubicBezTo>
                      <a:pt x="1925" y="620"/>
                      <a:pt x="2023" y="620"/>
                      <a:pt x="2056" y="588"/>
                    </a:cubicBezTo>
                    <a:cubicBezTo>
                      <a:pt x="2251" y="490"/>
                      <a:pt x="2414" y="424"/>
                      <a:pt x="2578" y="327"/>
                    </a:cubicBezTo>
                    <a:cubicBezTo>
                      <a:pt x="2741" y="261"/>
                      <a:pt x="2936" y="164"/>
                      <a:pt x="3099" y="66"/>
                    </a:cubicBezTo>
                    <a:cubicBezTo>
                      <a:pt x="3099" y="66"/>
                      <a:pt x="3165" y="66"/>
                      <a:pt x="3165" y="0"/>
                    </a:cubicBezTo>
                    <a:close/>
                  </a:path>
                </a:pathLst>
              </a:custGeom>
              <a:solidFill>
                <a:srgbClr val="FFFFFF"/>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208;p40">
                <a:extLst>
                  <a:ext uri="{FF2B5EF4-FFF2-40B4-BE49-F238E27FC236}">
                    <a16:creationId xmlns:a16="http://schemas.microsoft.com/office/drawing/2014/main" id="{62B799F4-B354-61ED-59A0-CA23CC188D96}"/>
                  </a:ext>
                </a:extLst>
              </p:cNvPr>
              <p:cNvSpPr/>
              <p:nvPr/>
            </p:nvSpPr>
            <p:spPr>
              <a:xfrm>
                <a:off x="4908475" y="1196325"/>
                <a:ext cx="393075" cy="450050"/>
              </a:xfrm>
              <a:custGeom>
                <a:avLst/>
                <a:gdLst/>
                <a:ahLst/>
                <a:cxnLst/>
                <a:rect l="l" t="t" r="r" b="b"/>
                <a:pathLst>
                  <a:path w="15723" h="18002" extrusionOk="0">
                    <a:moveTo>
                      <a:pt x="4469" y="0"/>
                    </a:moveTo>
                    <a:lnTo>
                      <a:pt x="4469" y="0"/>
                    </a:lnTo>
                    <a:cubicBezTo>
                      <a:pt x="4469" y="1"/>
                      <a:pt x="0" y="16604"/>
                      <a:pt x="6654" y="17909"/>
                    </a:cubicBezTo>
                    <a:cubicBezTo>
                      <a:pt x="6971" y="17971"/>
                      <a:pt x="7277" y="18001"/>
                      <a:pt x="7572" y="18001"/>
                    </a:cubicBezTo>
                    <a:cubicBezTo>
                      <a:pt x="14345" y="18001"/>
                      <a:pt x="15723" y="2219"/>
                      <a:pt x="15723" y="2218"/>
                    </a:cubicBezTo>
                    <a:lnTo>
                      <a:pt x="15723" y="2218"/>
                    </a:lnTo>
                    <a:cubicBezTo>
                      <a:pt x="15057" y="2364"/>
                      <a:pt x="13913" y="2590"/>
                      <a:pt x="12468" y="2590"/>
                    </a:cubicBezTo>
                    <a:cubicBezTo>
                      <a:pt x="11649" y="2590"/>
                      <a:pt x="10733" y="2517"/>
                      <a:pt x="9753" y="2316"/>
                    </a:cubicBezTo>
                    <a:cubicBezTo>
                      <a:pt x="7176" y="1794"/>
                      <a:pt x="5382" y="653"/>
                      <a:pt x="4469"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209;p40">
                <a:extLst>
                  <a:ext uri="{FF2B5EF4-FFF2-40B4-BE49-F238E27FC236}">
                    <a16:creationId xmlns:a16="http://schemas.microsoft.com/office/drawing/2014/main" id="{9F41781A-D104-7D43-0FFC-AD1714F4ADEF}"/>
                  </a:ext>
                </a:extLst>
              </p:cNvPr>
              <p:cNvSpPr/>
              <p:nvPr/>
            </p:nvSpPr>
            <p:spPr>
              <a:xfrm>
                <a:off x="5028350" y="1239550"/>
                <a:ext cx="73400" cy="380050"/>
              </a:xfrm>
              <a:custGeom>
                <a:avLst/>
                <a:gdLst/>
                <a:ahLst/>
                <a:cxnLst/>
                <a:rect l="l" t="t" r="r" b="b"/>
                <a:pathLst>
                  <a:path w="2936" h="15202" fill="none" extrusionOk="0">
                    <a:moveTo>
                      <a:pt x="2936" y="0"/>
                    </a:moveTo>
                    <a:lnTo>
                      <a:pt x="1468" y="7568"/>
                    </a:lnTo>
                    <a:lnTo>
                      <a:pt x="0" y="15201"/>
                    </a:lnTo>
                    <a:lnTo>
                      <a:pt x="0" y="1520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210;p40">
                <a:extLst>
                  <a:ext uri="{FF2B5EF4-FFF2-40B4-BE49-F238E27FC236}">
                    <a16:creationId xmlns:a16="http://schemas.microsoft.com/office/drawing/2014/main" id="{31FF720B-2529-5119-3B9C-D3A4EE128B29}"/>
                  </a:ext>
                </a:extLst>
              </p:cNvPr>
              <p:cNvSpPr/>
              <p:nvPr/>
            </p:nvSpPr>
            <p:spPr>
              <a:xfrm>
                <a:off x="5128650" y="1261550"/>
                <a:ext cx="77500" cy="380050"/>
              </a:xfrm>
              <a:custGeom>
                <a:avLst/>
                <a:gdLst/>
                <a:ahLst/>
                <a:cxnLst/>
                <a:rect l="l" t="t" r="r" b="b"/>
                <a:pathLst>
                  <a:path w="3100" h="15202" fill="none" extrusionOk="0">
                    <a:moveTo>
                      <a:pt x="3099" y="1"/>
                    </a:moveTo>
                    <a:lnTo>
                      <a:pt x="1533" y="7503"/>
                    </a:lnTo>
                    <a:lnTo>
                      <a:pt x="0" y="15202"/>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211;p40">
                <a:extLst>
                  <a:ext uri="{FF2B5EF4-FFF2-40B4-BE49-F238E27FC236}">
                    <a16:creationId xmlns:a16="http://schemas.microsoft.com/office/drawing/2014/main" id="{105019E3-93ED-BF11-9D0A-FE1B0700A9F9}"/>
                  </a:ext>
                </a:extLst>
              </p:cNvPr>
              <p:cNvSpPr/>
              <p:nvPr/>
            </p:nvSpPr>
            <p:spPr>
              <a:xfrm>
                <a:off x="4985125" y="1412425"/>
                <a:ext cx="273200" cy="53850"/>
              </a:xfrm>
              <a:custGeom>
                <a:avLst/>
                <a:gdLst/>
                <a:ahLst/>
                <a:cxnLst/>
                <a:rect l="l" t="t" r="r" b="b"/>
                <a:pathLst>
                  <a:path w="10928" h="2154" fill="none" extrusionOk="0">
                    <a:moveTo>
                      <a:pt x="0" y="1"/>
                    </a:moveTo>
                    <a:lnTo>
                      <a:pt x="3197" y="653"/>
                    </a:lnTo>
                    <a:lnTo>
                      <a:pt x="7274" y="1468"/>
                    </a:lnTo>
                    <a:lnTo>
                      <a:pt x="10928" y="2154"/>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212;p40">
                <a:extLst>
                  <a:ext uri="{FF2B5EF4-FFF2-40B4-BE49-F238E27FC236}">
                    <a16:creationId xmlns:a16="http://schemas.microsoft.com/office/drawing/2014/main" id="{74006D5C-B368-C608-1BD4-CB78E465E56A}"/>
                  </a:ext>
                </a:extLst>
              </p:cNvPr>
              <p:cNvSpPr/>
              <p:nvPr/>
            </p:nvSpPr>
            <p:spPr>
              <a:xfrm>
                <a:off x="5107450" y="1074625"/>
                <a:ext cx="136200" cy="164025"/>
              </a:xfrm>
              <a:custGeom>
                <a:avLst/>
                <a:gdLst/>
                <a:ahLst/>
                <a:cxnLst/>
                <a:rect l="l" t="t" r="r" b="b"/>
                <a:pathLst>
                  <a:path w="5448" h="6561" extrusionOk="0">
                    <a:moveTo>
                      <a:pt x="3003" y="1"/>
                    </a:moveTo>
                    <a:cubicBezTo>
                      <a:pt x="1943" y="1"/>
                      <a:pt x="903" y="995"/>
                      <a:pt x="490" y="2454"/>
                    </a:cubicBezTo>
                    <a:cubicBezTo>
                      <a:pt x="0" y="4216"/>
                      <a:pt x="620" y="6010"/>
                      <a:pt x="1860" y="6467"/>
                    </a:cubicBezTo>
                    <a:cubicBezTo>
                      <a:pt x="2041" y="6530"/>
                      <a:pt x="2227" y="6561"/>
                      <a:pt x="2413" y="6561"/>
                    </a:cubicBezTo>
                    <a:cubicBezTo>
                      <a:pt x="3467" y="6561"/>
                      <a:pt x="4543" y="5582"/>
                      <a:pt x="4958" y="4085"/>
                    </a:cubicBezTo>
                    <a:cubicBezTo>
                      <a:pt x="5448" y="2357"/>
                      <a:pt x="4795" y="563"/>
                      <a:pt x="3588" y="106"/>
                    </a:cubicBezTo>
                    <a:cubicBezTo>
                      <a:pt x="3395" y="35"/>
                      <a:pt x="3199" y="1"/>
                      <a:pt x="3003" y="1"/>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213;p40">
                <a:extLst>
                  <a:ext uri="{FF2B5EF4-FFF2-40B4-BE49-F238E27FC236}">
                    <a16:creationId xmlns:a16="http://schemas.microsoft.com/office/drawing/2014/main" id="{A274BA6C-B01B-FC56-59CE-37BC97E7AA0F}"/>
                  </a:ext>
                </a:extLst>
              </p:cNvPr>
              <p:cNvSpPr/>
              <p:nvPr/>
            </p:nvSpPr>
            <p:spPr>
              <a:xfrm>
                <a:off x="5073200" y="1053150"/>
                <a:ext cx="213675" cy="129325"/>
              </a:xfrm>
              <a:custGeom>
                <a:avLst/>
                <a:gdLst/>
                <a:ahLst/>
                <a:cxnLst/>
                <a:rect l="l" t="t" r="r" b="b"/>
                <a:pathLst>
                  <a:path w="8547" h="5173" extrusionOk="0">
                    <a:moveTo>
                      <a:pt x="4229" y="1"/>
                    </a:moveTo>
                    <a:cubicBezTo>
                      <a:pt x="4040" y="1"/>
                      <a:pt x="3848" y="17"/>
                      <a:pt x="3654" y="51"/>
                    </a:cubicBezTo>
                    <a:cubicBezTo>
                      <a:pt x="2218" y="312"/>
                      <a:pt x="1044" y="1422"/>
                      <a:pt x="0" y="2628"/>
                    </a:cubicBezTo>
                    <a:cubicBezTo>
                      <a:pt x="163" y="2889"/>
                      <a:pt x="294" y="3085"/>
                      <a:pt x="457" y="3313"/>
                    </a:cubicBezTo>
                    <a:cubicBezTo>
                      <a:pt x="1435" y="2105"/>
                      <a:pt x="2692" y="897"/>
                      <a:pt x="4184" y="897"/>
                    </a:cubicBezTo>
                    <a:cubicBezTo>
                      <a:pt x="4383" y="897"/>
                      <a:pt x="4587" y="919"/>
                      <a:pt x="4795" y="965"/>
                    </a:cubicBezTo>
                    <a:cubicBezTo>
                      <a:pt x="6459" y="1291"/>
                      <a:pt x="7731" y="3281"/>
                      <a:pt x="7829" y="5108"/>
                    </a:cubicBezTo>
                    <a:lnTo>
                      <a:pt x="7829" y="5173"/>
                    </a:lnTo>
                    <a:cubicBezTo>
                      <a:pt x="8090" y="4912"/>
                      <a:pt x="8286" y="4684"/>
                      <a:pt x="8547" y="4423"/>
                    </a:cubicBezTo>
                    <a:cubicBezTo>
                      <a:pt x="8416" y="3607"/>
                      <a:pt x="8090" y="2857"/>
                      <a:pt x="7666" y="2237"/>
                    </a:cubicBezTo>
                    <a:cubicBezTo>
                      <a:pt x="6888" y="941"/>
                      <a:pt x="5653" y="1"/>
                      <a:pt x="4229" y="1"/>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14;p40">
                <a:extLst>
                  <a:ext uri="{FF2B5EF4-FFF2-40B4-BE49-F238E27FC236}">
                    <a16:creationId xmlns:a16="http://schemas.microsoft.com/office/drawing/2014/main" id="{325C8F70-5A61-E379-A411-FBAACFFF8B25}"/>
                  </a:ext>
                </a:extLst>
              </p:cNvPr>
              <p:cNvSpPr/>
              <p:nvPr/>
            </p:nvSpPr>
            <p:spPr>
              <a:xfrm>
                <a:off x="5243625" y="967225"/>
                <a:ext cx="557025" cy="512225"/>
              </a:xfrm>
              <a:custGeom>
                <a:avLst/>
                <a:gdLst/>
                <a:ahLst/>
                <a:cxnLst/>
                <a:rect l="l" t="t" r="r" b="b"/>
                <a:pathLst>
                  <a:path w="22281" h="20489" extrusionOk="0">
                    <a:moveTo>
                      <a:pt x="10297" y="1"/>
                    </a:moveTo>
                    <a:cubicBezTo>
                      <a:pt x="5228" y="1"/>
                      <a:pt x="946" y="3872"/>
                      <a:pt x="490" y="9132"/>
                    </a:cubicBezTo>
                    <a:cubicBezTo>
                      <a:pt x="1" y="14742"/>
                      <a:pt x="4078" y="19798"/>
                      <a:pt x="9624" y="20418"/>
                    </a:cubicBezTo>
                    <a:cubicBezTo>
                      <a:pt x="10019" y="20465"/>
                      <a:pt x="10411" y="20488"/>
                      <a:pt x="10798" y="20488"/>
                    </a:cubicBezTo>
                    <a:cubicBezTo>
                      <a:pt x="15236" y="20488"/>
                      <a:pt x="19055" y="17472"/>
                      <a:pt x="20225" y="13242"/>
                    </a:cubicBezTo>
                    <a:cubicBezTo>
                      <a:pt x="20470" y="13283"/>
                      <a:pt x="20706" y="13303"/>
                      <a:pt x="20925" y="13303"/>
                    </a:cubicBezTo>
                    <a:cubicBezTo>
                      <a:pt x="21583" y="13303"/>
                      <a:pt x="22084" y="13119"/>
                      <a:pt x="22182" y="12753"/>
                    </a:cubicBezTo>
                    <a:cubicBezTo>
                      <a:pt x="22280" y="12263"/>
                      <a:pt x="21562" y="11709"/>
                      <a:pt x="20551" y="11382"/>
                    </a:cubicBezTo>
                    <a:cubicBezTo>
                      <a:pt x="21041" y="5739"/>
                      <a:pt x="16963" y="716"/>
                      <a:pt x="11418" y="63"/>
                    </a:cubicBezTo>
                    <a:cubicBezTo>
                      <a:pt x="11041" y="21"/>
                      <a:pt x="10667" y="1"/>
                      <a:pt x="10297" y="1"/>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15;p40">
                <a:extLst>
                  <a:ext uri="{FF2B5EF4-FFF2-40B4-BE49-F238E27FC236}">
                    <a16:creationId xmlns:a16="http://schemas.microsoft.com/office/drawing/2014/main" id="{FF970589-7548-7C61-ABB1-2B11E8FD2C06}"/>
                  </a:ext>
                </a:extLst>
              </p:cNvPr>
              <p:cNvSpPr/>
              <p:nvPr/>
            </p:nvSpPr>
            <p:spPr>
              <a:xfrm>
                <a:off x="5299900" y="1007050"/>
                <a:ext cx="408600" cy="428275"/>
              </a:xfrm>
              <a:custGeom>
                <a:avLst/>
                <a:gdLst/>
                <a:ahLst/>
                <a:cxnLst/>
                <a:rect l="l" t="t" r="r" b="b"/>
                <a:pathLst>
                  <a:path w="16344" h="17131" extrusionOk="0">
                    <a:moveTo>
                      <a:pt x="7993" y="0"/>
                    </a:moveTo>
                    <a:cubicBezTo>
                      <a:pt x="3596" y="0"/>
                      <a:pt x="33" y="3704"/>
                      <a:pt x="0" y="8354"/>
                    </a:cubicBezTo>
                    <a:cubicBezTo>
                      <a:pt x="0" y="10768"/>
                      <a:pt x="946" y="12986"/>
                      <a:pt x="2480" y="14585"/>
                    </a:cubicBezTo>
                    <a:cubicBezTo>
                      <a:pt x="3295" y="15433"/>
                      <a:pt x="4274" y="16085"/>
                      <a:pt x="5383" y="16542"/>
                    </a:cubicBezTo>
                    <a:cubicBezTo>
                      <a:pt x="5578" y="16672"/>
                      <a:pt x="5839" y="16705"/>
                      <a:pt x="6035" y="16803"/>
                    </a:cubicBezTo>
                    <a:cubicBezTo>
                      <a:pt x="6590" y="16966"/>
                      <a:pt x="7209" y="17064"/>
                      <a:pt x="7829" y="17129"/>
                    </a:cubicBezTo>
                    <a:lnTo>
                      <a:pt x="8123" y="17129"/>
                    </a:lnTo>
                    <a:cubicBezTo>
                      <a:pt x="8180" y="17130"/>
                      <a:pt x="8238" y="17131"/>
                      <a:pt x="8295" y="17131"/>
                    </a:cubicBezTo>
                    <a:cubicBezTo>
                      <a:pt x="12718" y="17131"/>
                      <a:pt x="16311" y="13415"/>
                      <a:pt x="16343" y="8746"/>
                    </a:cubicBezTo>
                    <a:cubicBezTo>
                      <a:pt x="16343" y="7049"/>
                      <a:pt x="15886" y="5451"/>
                      <a:pt x="15103" y="4146"/>
                    </a:cubicBezTo>
                    <a:cubicBezTo>
                      <a:pt x="14777" y="3624"/>
                      <a:pt x="14451" y="3168"/>
                      <a:pt x="14060" y="2711"/>
                    </a:cubicBezTo>
                    <a:lnTo>
                      <a:pt x="13570" y="2222"/>
                    </a:lnTo>
                    <a:cubicBezTo>
                      <a:pt x="12722" y="1406"/>
                      <a:pt x="11744" y="819"/>
                      <a:pt x="10635" y="428"/>
                    </a:cubicBezTo>
                    <a:cubicBezTo>
                      <a:pt x="9852" y="167"/>
                      <a:pt x="9036" y="36"/>
                      <a:pt x="8221" y="4"/>
                    </a:cubicBezTo>
                    <a:cubicBezTo>
                      <a:pt x="8145" y="1"/>
                      <a:pt x="8069" y="0"/>
                      <a:pt x="7993" y="0"/>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16;p40">
                <a:extLst>
                  <a:ext uri="{FF2B5EF4-FFF2-40B4-BE49-F238E27FC236}">
                    <a16:creationId xmlns:a16="http://schemas.microsoft.com/office/drawing/2014/main" id="{D19DC339-B04F-B9BD-94DC-243D6218F758}"/>
                  </a:ext>
                </a:extLst>
              </p:cNvPr>
              <p:cNvSpPr/>
              <p:nvPr/>
            </p:nvSpPr>
            <p:spPr>
              <a:xfrm>
                <a:off x="5361875" y="1016900"/>
                <a:ext cx="277300" cy="402900"/>
              </a:xfrm>
              <a:custGeom>
                <a:avLst/>
                <a:gdLst/>
                <a:ahLst/>
                <a:cxnLst/>
                <a:rect l="l" t="t" r="r" b="b"/>
                <a:pathLst>
                  <a:path w="11092" h="16116" extrusionOk="0">
                    <a:moveTo>
                      <a:pt x="8123" y="1"/>
                    </a:moveTo>
                    <a:lnTo>
                      <a:pt x="7014" y="2089"/>
                    </a:lnTo>
                    <a:cubicBezTo>
                      <a:pt x="4796" y="6166"/>
                      <a:pt x="2317" y="10113"/>
                      <a:pt x="1" y="14158"/>
                    </a:cubicBezTo>
                    <a:cubicBezTo>
                      <a:pt x="816" y="15006"/>
                      <a:pt x="1795" y="15659"/>
                      <a:pt x="2904" y="16115"/>
                    </a:cubicBezTo>
                    <a:cubicBezTo>
                      <a:pt x="5742" y="11418"/>
                      <a:pt x="8580" y="6688"/>
                      <a:pt x="11091" y="1795"/>
                    </a:cubicBezTo>
                    <a:cubicBezTo>
                      <a:pt x="10243" y="1012"/>
                      <a:pt x="9265" y="425"/>
                      <a:pt x="8123"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17;p40">
                <a:extLst>
                  <a:ext uri="{FF2B5EF4-FFF2-40B4-BE49-F238E27FC236}">
                    <a16:creationId xmlns:a16="http://schemas.microsoft.com/office/drawing/2014/main" id="{E23C8CAF-B19C-F405-15D4-E99552B5018E}"/>
                  </a:ext>
                </a:extLst>
              </p:cNvPr>
              <p:cNvSpPr/>
              <p:nvPr/>
            </p:nvSpPr>
            <p:spPr>
              <a:xfrm>
                <a:off x="5450775" y="1074000"/>
                <a:ext cx="225900" cy="359650"/>
              </a:xfrm>
              <a:custGeom>
                <a:avLst/>
                <a:gdLst/>
                <a:ahLst/>
                <a:cxnLst/>
                <a:rect l="l" t="t" r="r" b="b"/>
                <a:pathLst>
                  <a:path w="9036" h="14386" extrusionOk="0">
                    <a:moveTo>
                      <a:pt x="8025" y="0"/>
                    </a:moveTo>
                    <a:cubicBezTo>
                      <a:pt x="7340" y="1305"/>
                      <a:pt x="6655" y="2610"/>
                      <a:pt x="5904" y="3915"/>
                    </a:cubicBezTo>
                    <a:cubicBezTo>
                      <a:pt x="4045" y="7340"/>
                      <a:pt x="1990" y="10732"/>
                      <a:pt x="0" y="14060"/>
                    </a:cubicBezTo>
                    <a:cubicBezTo>
                      <a:pt x="555" y="14223"/>
                      <a:pt x="1174" y="14353"/>
                      <a:pt x="1794" y="14386"/>
                    </a:cubicBezTo>
                    <a:cubicBezTo>
                      <a:pt x="4143" y="10047"/>
                      <a:pt x="6720" y="5807"/>
                      <a:pt x="9036" y="1436"/>
                    </a:cubicBezTo>
                    <a:cubicBezTo>
                      <a:pt x="8775" y="946"/>
                      <a:pt x="8383" y="457"/>
                      <a:pt x="802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18;p40">
                <a:extLst>
                  <a:ext uri="{FF2B5EF4-FFF2-40B4-BE49-F238E27FC236}">
                    <a16:creationId xmlns:a16="http://schemas.microsoft.com/office/drawing/2014/main" id="{1FCFC389-9A90-F959-21BE-E9F59EAE360D}"/>
                  </a:ext>
                </a:extLst>
              </p:cNvPr>
              <p:cNvSpPr/>
              <p:nvPr/>
            </p:nvSpPr>
            <p:spPr>
              <a:xfrm>
                <a:off x="4550450" y="822325"/>
                <a:ext cx="582300" cy="505800"/>
              </a:xfrm>
              <a:custGeom>
                <a:avLst/>
                <a:gdLst/>
                <a:ahLst/>
                <a:cxnLst/>
                <a:rect l="l" t="t" r="r" b="b"/>
                <a:pathLst>
                  <a:path w="23292" h="20232" extrusionOk="0">
                    <a:moveTo>
                      <a:pt x="12033" y="0"/>
                    </a:moveTo>
                    <a:cubicBezTo>
                      <a:pt x="7806" y="0"/>
                      <a:pt x="3775" y="2629"/>
                      <a:pt x="2219" y="6805"/>
                    </a:cubicBezTo>
                    <a:cubicBezTo>
                      <a:pt x="1969" y="6768"/>
                      <a:pt x="1730" y="6749"/>
                      <a:pt x="1508" y="6749"/>
                    </a:cubicBezTo>
                    <a:cubicBezTo>
                      <a:pt x="774" y="6749"/>
                      <a:pt x="232" y="6952"/>
                      <a:pt x="131" y="7327"/>
                    </a:cubicBezTo>
                    <a:cubicBezTo>
                      <a:pt x="1" y="7817"/>
                      <a:pt x="686" y="8371"/>
                      <a:pt x="1762" y="8632"/>
                    </a:cubicBezTo>
                    <a:cubicBezTo>
                      <a:pt x="914" y="13362"/>
                      <a:pt x="3556" y="18092"/>
                      <a:pt x="8254" y="19690"/>
                    </a:cubicBezTo>
                    <a:cubicBezTo>
                      <a:pt x="9328" y="20057"/>
                      <a:pt x="10428" y="20232"/>
                      <a:pt x="11515" y="20232"/>
                    </a:cubicBezTo>
                    <a:cubicBezTo>
                      <a:pt x="15744" y="20232"/>
                      <a:pt x="19777" y="17592"/>
                      <a:pt x="21334" y="13362"/>
                    </a:cubicBezTo>
                    <a:cubicBezTo>
                      <a:pt x="23291" y="8078"/>
                      <a:pt x="20584" y="2336"/>
                      <a:pt x="15300" y="542"/>
                    </a:cubicBezTo>
                    <a:cubicBezTo>
                      <a:pt x="14224" y="175"/>
                      <a:pt x="13122" y="0"/>
                      <a:pt x="12033" y="0"/>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19;p40">
                <a:extLst>
                  <a:ext uri="{FF2B5EF4-FFF2-40B4-BE49-F238E27FC236}">
                    <a16:creationId xmlns:a16="http://schemas.microsoft.com/office/drawing/2014/main" id="{C7DD35BF-0F58-B110-427E-975E10A92078}"/>
                  </a:ext>
                </a:extLst>
              </p:cNvPr>
              <p:cNvSpPr/>
              <p:nvPr/>
            </p:nvSpPr>
            <p:spPr>
              <a:xfrm>
                <a:off x="4610800" y="861900"/>
                <a:ext cx="473025" cy="423650"/>
              </a:xfrm>
              <a:custGeom>
                <a:avLst/>
                <a:gdLst/>
                <a:ahLst/>
                <a:cxnLst/>
                <a:rect l="l" t="t" r="r" b="b"/>
                <a:pathLst>
                  <a:path w="18921" h="16946" extrusionOk="0">
                    <a:moveTo>
                      <a:pt x="9916" y="1"/>
                    </a:moveTo>
                    <a:cubicBezTo>
                      <a:pt x="9028" y="1"/>
                      <a:pt x="8130" y="128"/>
                      <a:pt x="7308" y="427"/>
                    </a:cubicBezTo>
                    <a:cubicBezTo>
                      <a:pt x="7047" y="492"/>
                      <a:pt x="6851" y="590"/>
                      <a:pt x="6655" y="656"/>
                    </a:cubicBezTo>
                    <a:cubicBezTo>
                      <a:pt x="6101" y="851"/>
                      <a:pt x="5579" y="1145"/>
                      <a:pt x="5089" y="1471"/>
                    </a:cubicBezTo>
                    <a:cubicBezTo>
                      <a:pt x="3785" y="2319"/>
                      <a:pt x="2676" y="3591"/>
                      <a:pt x="1991" y="5157"/>
                    </a:cubicBezTo>
                    <a:cubicBezTo>
                      <a:pt x="1" y="9430"/>
                      <a:pt x="1730" y="14389"/>
                      <a:pt x="5872" y="16248"/>
                    </a:cubicBezTo>
                    <a:lnTo>
                      <a:pt x="6101" y="16346"/>
                    </a:lnTo>
                    <a:cubicBezTo>
                      <a:pt x="6688" y="16607"/>
                      <a:pt x="7308" y="16770"/>
                      <a:pt x="7862" y="16835"/>
                    </a:cubicBezTo>
                    <a:cubicBezTo>
                      <a:pt x="8123" y="16900"/>
                      <a:pt x="8319" y="16900"/>
                      <a:pt x="8547" y="16933"/>
                    </a:cubicBezTo>
                    <a:cubicBezTo>
                      <a:pt x="8700" y="16941"/>
                      <a:pt x="8853" y="16945"/>
                      <a:pt x="9004" y="16945"/>
                    </a:cubicBezTo>
                    <a:cubicBezTo>
                      <a:pt x="10043" y="16945"/>
                      <a:pt x="11032" y="16753"/>
                      <a:pt x="11972" y="16411"/>
                    </a:cubicBezTo>
                    <a:cubicBezTo>
                      <a:pt x="14060" y="15628"/>
                      <a:pt x="15854" y="14030"/>
                      <a:pt x="16930" y="11779"/>
                    </a:cubicBezTo>
                    <a:cubicBezTo>
                      <a:pt x="18920" y="7506"/>
                      <a:pt x="17159" y="2548"/>
                      <a:pt x="13049" y="688"/>
                    </a:cubicBezTo>
                    <a:cubicBezTo>
                      <a:pt x="12266" y="362"/>
                      <a:pt x="11483" y="166"/>
                      <a:pt x="10733" y="36"/>
                    </a:cubicBezTo>
                    <a:cubicBezTo>
                      <a:pt x="10463" y="13"/>
                      <a:pt x="10190" y="1"/>
                      <a:pt x="9916"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20;p40">
                <a:extLst>
                  <a:ext uri="{FF2B5EF4-FFF2-40B4-BE49-F238E27FC236}">
                    <a16:creationId xmlns:a16="http://schemas.microsoft.com/office/drawing/2014/main" id="{1DDCAA40-E424-0939-4D0A-663D021DB8ED}"/>
                  </a:ext>
                </a:extLst>
              </p:cNvPr>
              <p:cNvSpPr/>
              <p:nvPr/>
            </p:nvSpPr>
            <p:spPr>
              <a:xfrm>
                <a:off x="4793475" y="862225"/>
                <a:ext cx="116650" cy="422500"/>
              </a:xfrm>
              <a:custGeom>
                <a:avLst/>
                <a:gdLst/>
                <a:ahLst/>
                <a:cxnLst/>
                <a:rect l="l" t="t" r="r" b="b"/>
                <a:pathLst>
                  <a:path w="4666" h="16900" extrusionOk="0">
                    <a:moveTo>
                      <a:pt x="2448" y="1"/>
                    </a:moveTo>
                    <a:cubicBezTo>
                      <a:pt x="1630" y="1"/>
                      <a:pt x="781" y="130"/>
                      <a:pt x="1" y="414"/>
                    </a:cubicBezTo>
                    <a:cubicBezTo>
                      <a:pt x="196" y="5894"/>
                      <a:pt x="718" y="11375"/>
                      <a:pt x="1240" y="16887"/>
                    </a:cubicBezTo>
                    <a:cubicBezTo>
                      <a:pt x="1392" y="16896"/>
                      <a:pt x="1543" y="16900"/>
                      <a:pt x="1693" y="16900"/>
                    </a:cubicBezTo>
                    <a:cubicBezTo>
                      <a:pt x="2734" y="16900"/>
                      <a:pt x="3724" y="16703"/>
                      <a:pt x="4665" y="16333"/>
                    </a:cubicBezTo>
                    <a:cubicBezTo>
                      <a:pt x="4306" y="11701"/>
                      <a:pt x="3784" y="7069"/>
                      <a:pt x="3491" y="2437"/>
                    </a:cubicBezTo>
                    <a:cubicBezTo>
                      <a:pt x="3458" y="1654"/>
                      <a:pt x="3426" y="838"/>
                      <a:pt x="3360" y="55"/>
                    </a:cubicBezTo>
                    <a:cubicBezTo>
                      <a:pt x="3064" y="20"/>
                      <a:pt x="2759" y="1"/>
                      <a:pt x="244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21;p40">
                <a:extLst>
                  <a:ext uri="{FF2B5EF4-FFF2-40B4-BE49-F238E27FC236}">
                    <a16:creationId xmlns:a16="http://schemas.microsoft.com/office/drawing/2014/main" id="{1CBCB8A1-6F9B-3E0C-0B08-5EE4D3F6E027}"/>
                  </a:ext>
                </a:extLst>
              </p:cNvPr>
              <p:cNvSpPr/>
              <p:nvPr/>
            </p:nvSpPr>
            <p:spPr>
              <a:xfrm>
                <a:off x="4738025" y="878275"/>
                <a:ext cx="69350" cy="403700"/>
              </a:xfrm>
              <a:custGeom>
                <a:avLst/>
                <a:gdLst/>
                <a:ahLst/>
                <a:cxnLst/>
                <a:rect l="l" t="t" r="r" b="b"/>
                <a:pathLst>
                  <a:path w="2774" h="16148" extrusionOk="0">
                    <a:moveTo>
                      <a:pt x="1501" y="1"/>
                    </a:moveTo>
                    <a:cubicBezTo>
                      <a:pt x="1012" y="196"/>
                      <a:pt x="490" y="490"/>
                      <a:pt x="0" y="816"/>
                    </a:cubicBezTo>
                    <a:cubicBezTo>
                      <a:pt x="261" y="5807"/>
                      <a:pt x="751" y="10700"/>
                      <a:pt x="1012" y="15658"/>
                    </a:cubicBezTo>
                    <a:cubicBezTo>
                      <a:pt x="1599" y="15886"/>
                      <a:pt x="2219" y="16050"/>
                      <a:pt x="2773" y="16147"/>
                    </a:cubicBezTo>
                    <a:cubicBezTo>
                      <a:pt x="2414" y="12266"/>
                      <a:pt x="1990" y="8351"/>
                      <a:pt x="1762" y="4437"/>
                    </a:cubicBezTo>
                    <a:cubicBezTo>
                      <a:pt x="1664" y="2969"/>
                      <a:pt x="1599" y="1468"/>
                      <a:pt x="1501"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222;p40">
                <a:extLst>
                  <a:ext uri="{FF2B5EF4-FFF2-40B4-BE49-F238E27FC236}">
                    <a16:creationId xmlns:a16="http://schemas.microsoft.com/office/drawing/2014/main" id="{3152CAA4-3D15-505E-9F9C-AC446EB0BB18}"/>
                  </a:ext>
                </a:extLst>
              </p:cNvPr>
              <p:cNvSpPr/>
              <p:nvPr/>
            </p:nvSpPr>
            <p:spPr>
              <a:xfrm>
                <a:off x="5334159" y="2572734"/>
                <a:ext cx="209050" cy="89375"/>
              </a:xfrm>
              <a:custGeom>
                <a:avLst/>
                <a:gdLst/>
                <a:ahLst/>
                <a:cxnLst/>
                <a:rect l="l" t="t" r="r" b="b"/>
                <a:pathLst>
                  <a:path w="8362" h="3575" extrusionOk="0">
                    <a:moveTo>
                      <a:pt x="5843" y="1"/>
                    </a:moveTo>
                    <a:cubicBezTo>
                      <a:pt x="5363" y="1"/>
                      <a:pt x="4882" y="79"/>
                      <a:pt x="4437" y="215"/>
                    </a:cubicBezTo>
                    <a:cubicBezTo>
                      <a:pt x="3132" y="573"/>
                      <a:pt x="2055" y="1389"/>
                      <a:pt x="1142" y="2335"/>
                    </a:cubicBezTo>
                    <a:cubicBezTo>
                      <a:pt x="848" y="2596"/>
                      <a:pt x="587" y="2922"/>
                      <a:pt x="326" y="3216"/>
                    </a:cubicBezTo>
                    <a:cubicBezTo>
                      <a:pt x="261" y="3281"/>
                      <a:pt x="131" y="3444"/>
                      <a:pt x="0" y="3575"/>
                    </a:cubicBezTo>
                    <a:cubicBezTo>
                      <a:pt x="848" y="3183"/>
                      <a:pt x="1664" y="2726"/>
                      <a:pt x="2610" y="2531"/>
                    </a:cubicBezTo>
                    <a:cubicBezTo>
                      <a:pt x="3035" y="2418"/>
                      <a:pt x="3445" y="2378"/>
                      <a:pt x="3849" y="2378"/>
                    </a:cubicBezTo>
                    <a:cubicBezTo>
                      <a:pt x="4499" y="2378"/>
                      <a:pt x="5130" y="2483"/>
                      <a:pt x="5774" y="2563"/>
                    </a:cubicBezTo>
                    <a:cubicBezTo>
                      <a:pt x="5938" y="2588"/>
                      <a:pt x="6134" y="2603"/>
                      <a:pt x="6340" y="2603"/>
                    </a:cubicBezTo>
                    <a:cubicBezTo>
                      <a:pt x="7241" y="2603"/>
                      <a:pt x="8361" y="2314"/>
                      <a:pt x="8123" y="1226"/>
                    </a:cubicBezTo>
                    <a:cubicBezTo>
                      <a:pt x="8090" y="1095"/>
                      <a:pt x="8025" y="932"/>
                      <a:pt x="7927" y="802"/>
                    </a:cubicBezTo>
                    <a:cubicBezTo>
                      <a:pt x="7666" y="443"/>
                      <a:pt x="7209" y="215"/>
                      <a:pt x="6818" y="117"/>
                    </a:cubicBezTo>
                    <a:cubicBezTo>
                      <a:pt x="6500" y="37"/>
                      <a:pt x="6172" y="1"/>
                      <a:pt x="5843"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23;p40">
                <a:extLst>
                  <a:ext uri="{FF2B5EF4-FFF2-40B4-BE49-F238E27FC236}">
                    <a16:creationId xmlns:a16="http://schemas.microsoft.com/office/drawing/2014/main" id="{8A402DA1-A368-D621-5847-E194D519F35D}"/>
                  </a:ext>
                </a:extLst>
              </p:cNvPr>
              <p:cNvSpPr/>
              <p:nvPr/>
            </p:nvSpPr>
            <p:spPr>
              <a:xfrm>
                <a:off x="5507034" y="2599284"/>
                <a:ext cx="24500" cy="26450"/>
              </a:xfrm>
              <a:custGeom>
                <a:avLst/>
                <a:gdLst/>
                <a:ahLst/>
                <a:cxnLst/>
                <a:rect l="l" t="t" r="r" b="b"/>
                <a:pathLst>
                  <a:path w="980" h="1058" extrusionOk="0">
                    <a:moveTo>
                      <a:pt x="751" y="1"/>
                    </a:moveTo>
                    <a:cubicBezTo>
                      <a:pt x="686" y="1"/>
                      <a:pt x="555" y="33"/>
                      <a:pt x="555" y="164"/>
                    </a:cubicBezTo>
                    <a:lnTo>
                      <a:pt x="555" y="294"/>
                    </a:lnTo>
                    <a:lnTo>
                      <a:pt x="555" y="327"/>
                    </a:lnTo>
                    <a:lnTo>
                      <a:pt x="555" y="360"/>
                    </a:lnTo>
                    <a:cubicBezTo>
                      <a:pt x="555" y="360"/>
                      <a:pt x="555" y="392"/>
                      <a:pt x="490" y="392"/>
                    </a:cubicBezTo>
                    <a:lnTo>
                      <a:pt x="490" y="457"/>
                    </a:lnTo>
                    <a:cubicBezTo>
                      <a:pt x="490" y="490"/>
                      <a:pt x="457" y="523"/>
                      <a:pt x="425" y="523"/>
                    </a:cubicBezTo>
                    <a:lnTo>
                      <a:pt x="392" y="555"/>
                    </a:lnTo>
                    <a:lnTo>
                      <a:pt x="294" y="653"/>
                    </a:lnTo>
                    <a:cubicBezTo>
                      <a:pt x="294" y="653"/>
                      <a:pt x="262" y="653"/>
                      <a:pt x="262" y="686"/>
                    </a:cubicBezTo>
                    <a:cubicBezTo>
                      <a:pt x="229" y="718"/>
                      <a:pt x="164" y="718"/>
                      <a:pt x="131" y="718"/>
                    </a:cubicBezTo>
                    <a:cubicBezTo>
                      <a:pt x="66" y="751"/>
                      <a:pt x="1" y="882"/>
                      <a:pt x="66" y="979"/>
                    </a:cubicBezTo>
                    <a:cubicBezTo>
                      <a:pt x="90" y="1027"/>
                      <a:pt x="131" y="1057"/>
                      <a:pt x="203" y="1057"/>
                    </a:cubicBezTo>
                    <a:cubicBezTo>
                      <a:pt x="229" y="1057"/>
                      <a:pt x="259" y="1053"/>
                      <a:pt x="294" y="1045"/>
                    </a:cubicBezTo>
                    <a:cubicBezTo>
                      <a:pt x="457" y="979"/>
                      <a:pt x="653" y="882"/>
                      <a:pt x="784" y="718"/>
                    </a:cubicBezTo>
                    <a:cubicBezTo>
                      <a:pt x="914" y="555"/>
                      <a:pt x="979" y="360"/>
                      <a:pt x="979" y="197"/>
                    </a:cubicBezTo>
                    <a:cubicBezTo>
                      <a:pt x="914" y="131"/>
                      <a:pt x="849"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24;p40">
                <a:extLst>
                  <a:ext uri="{FF2B5EF4-FFF2-40B4-BE49-F238E27FC236}">
                    <a16:creationId xmlns:a16="http://schemas.microsoft.com/office/drawing/2014/main" id="{98738AAE-9902-CAF9-74CB-9B7366D60AE1}"/>
                  </a:ext>
                </a:extLst>
              </p:cNvPr>
              <p:cNvSpPr/>
              <p:nvPr/>
            </p:nvSpPr>
            <p:spPr>
              <a:xfrm>
                <a:off x="5246900" y="2420250"/>
                <a:ext cx="130500" cy="193425"/>
              </a:xfrm>
              <a:custGeom>
                <a:avLst/>
                <a:gdLst/>
                <a:ahLst/>
                <a:cxnLst/>
                <a:rect l="l" t="t" r="r" b="b"/>
                <a:pathLst>
                  <a:path w="5220" h="7737" extrusionOk="0">
                    <a:moveTo>
                      <a:pt x="3482" y="1"/>
                    </a:moveTo>
                    <a:cubicBezTo>
                      <a:pt x="3078" y="1"/>
                      <a:pt x="2700" y="127"/>
                      <a:pt x="2349" y="332"/>
                    </a:cubicBezTo>
                    <a:cubicBezTo>
                      <a:pt x="1696" y="756"/>
                      <a:pt x="1142" y="1441"/>
                      <a:pt x="783" y="2126"/>
                    </a:cubicBezTo>
                    <a:cubicBezTo>
                      <a:pt x="163" y="3333"/>
                      <a:pt x="0" y="4670"/>
                      <a:pt x="33" y="6008"/>
                    </a:cubicBezTo>
                    <a:cubicBezTo>
                      <a:pt x="33" y="6432"/>
                      <a:pt x="65" y="6823"/>
                      <a:pt x="131" y="7247"/>
                    </a:cubicBezTo>
                    <a:cubicBezTo>
                      <a:pt x="131" y="7345"/>
                      <a:pt x="163" y="7574"/>
                      <a:pt x="163" y="7737"/>
                    </a:cubicBezTo>
                    <a:cubicBezTo>
                      <a:pt x="457" y="6823"/>
                      <a:pt x="718" y="5943"/>
                      <a:pt x="1175" y="5062"/>
                    </a:cubicBezTo>
                    <a:cubicBezTo>
                      <a:pt x="1696" y="4083"/>
                      <a:pt x="2577" y="3496"/>
                      <a:pt x="3425" y="2778"/>
                    </a:cubicBezTo>
                    <a:cubicBezTo>
                      <a:pt x="4110" y="2224"/>
                      <a:pt x="5219" y="886"/>
                      <a:pt x="4045" y="169"/>
                    </a:cubicBezTo>
                    <a:cubicBezTo>
                      <a:pt x="3915" y="104"/>
                      <a:pt x="3784" y="71"/>
                      <a:pt x="3621" y="6"/>
                    </a:cubicBezTo>
                    <a:cubicBezTo>
                      <a:pt x="3574" y="2"/>
                      <a:pt x="3528" y="1"/>
                      <a:pt x="3482"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25;p40">
                <a:extLst>
                  <a:ext uri="{FF2B5EF4-FFF2-40B4-BE49-F238E27FC236}">
                    <a16:creationId xmlns:a16="http://schemas.microsoft.com/office/drawing/2014/main" id="{39B34759-3619-6EB5-6160-6BC36F8E78C1}"/>
                  </a:ext>
                </a:extLst>
              </p:cNvPr>
              <p:cNvSpPr/>
              <p:nvPr/>
            </p:nvSpPr>
            <p:spPr>
              <a:xfrm>
                <a:off x="5334150" y="2427600"/>
                <a:ext cx="18775" cy="37375"/>
              </a:xfrm>
              <a:custGeom>
                <a:avLst/>
                <a:gdLst/>
                <a:ahLst/>
                <a:cxnLst/>
                <a:rect l="l" t="t" r="r" b="b"/>
                <a:pathLst>
                  <a:path w="751" h="1495" extrusionOk="0">
                    <a:moveTo>
                      <a:pt x="196" y="0"/>
                    </a:moveTo>
                    <a:cubicBezTo>
                      <a:pt x="104" y="0"/>
                      <a:pt x="1" y="110"/>
                      <a:pt x="1" y="168"/>
                    </a:cubicBezTo>
                    <a:cubicBezTo>
                      <a:pt x="1" y="299"/>
                      <a:pt x="66" y="332"/>
                      <a:pt x="164" y="364"/>
                    </a:cubicBezTo>
                    <a:lnTo>
                      <a:pt x="229" y="364"/>
                    </a:lnTo>
                    <a:cubicBezTo>
                      <a:pt x="229" y="364"/>
                      <a:pt x="261" y="364"/>
                      <a:pt x="261" y="429"/>
                    </a:cubicBezTo>
                    <a:lnTo>
                      <a:pt x="294" y="462"/>
                    </a:lnTo>
                    <a:lnTo>
                      <a:pt x="294" y="495"/>
                    </a:lnTo>
                    <a:cubicBezTo>
                      <a:pt x="294" y="527"/>
                      <a:pt x="294" y="527"/>
                      <a:pt x="327" y="592"/>
                    </a:cubicBezTo>
                    <a:lnTo>
                      <a:pt x="327" y="625"/>
                    </a:lnTo>
                    <a:lnTo>
                      <a:pt x="327" y="690"/>
                    </a:lnTo>
                    <a:lnTo>
                      <a:pt x="327" y="788"/>
                    </a:lnTo>
                    <a:lnTo>
                      <a:pt x="327" y="821"/>
                    </a:lnTo>
                    <a:lnTo>
                      <a:pt x="327" y="984"/>
                    </a:lnTo>
                    <a:lnTo>
                      <a:pt x="327" y="1017"/>
                    </a:lnTo>
                    <a:cubicBezTo>
                      <a:pt x="327" y="1017"/>
                      <a:pt x="327" y="1049"/>
                      <a:pt x="294" y="1114"/>
                    </a:cubicBezTo>
                    <a:cubicBezTo>
                      <a:pt x="294" y="1147"/>
                      <a:pt x="294" y="1147"/>
                      <a:pt x="261" y="1180"/>
                    </a:cubicBezTo>
                    <a:lnTo>
                      <a:pt x="261" y="1212"/>
                    </a:lnTo>
                    <a:cubicBezTo>
                      <a:pt x="229" y="1310"/>
                      <a:pt x="229" y="1441"/>
                      <a:pt x="294" y="1473"/>
                    </a:cubicBezTo>
                    <a:cubicBezTo>
                      <a:pt x="335" y="1487"/>
                      <a:pt x="375" y="1495"/>
                      <a:pt x="413" y="1495"/>
                    </a:cubicBezTo>
                    <a:cubicBezTo>
                      <a:pt x="467" y="1495"/>
                      <a:pt x="517" y="1479"/>
                      <a:pt x="555" y="1441"/>
                    </a:cubicBezTo>
                    <a:cubicBezTo>
                      <a:pt x="653" y="1212"/>
                      <a:pt x="751" y="951"/>
                      <a:pt x="718" y="690"/>
                    </a:cubicBezTo>
                    <a:cubicBezTo>
                      <a:pt x="718" y="462"/>
                      <a:pt x="653" y="332"/>
                      <a:pt x="588" y="201"/>
                    </a:cubicBezTo>
                    <a:cubicBezTo>
                      <a:pt x="490" y="103"/>
                      <a:pt x="392" y="5"/>
                      <a:pt x="229" y="5"/>
                    </a:cubicBezTo>
                    <a:cubicBezTo>
                      <a:pt x="218" y="2"/>
                      <a:pt x="207" y="0"/>
                      <a:pt x="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26;p40">
                <a:extLst>
                  <a:ext uri="{FF2B5EF4-FFF2-40B4-BE49-F238E27FC236}">
                    <a16:creationId xmlns:a16="http://schemas.microsoft.com/office/drawing/2014/main" id="{CF48836C-71F9-255F-42C9-3CA83BC2FC52}"/>
                  </a:ext>
                </a:extLst>
              </p:cNvPr>
              <p:cNvSpPr/>
              <p:nvPr/>
            </p:nvSpPr>
            <p:spPr>
              <a:xfrm>
                <a:off x="4290750" y="2553311"/>
                <a:ext cx="216775" cy="92950"/>
              </a:xfrm>
              <a:custGeom>
                <a:avLst/>
                <a:gdLst/>
                <a:ahLst/>
                <a:cxnLst/>
                <a:rect l="l" t="t" r="r" b="b"/>
                <a:pathLst>
                  <a:path w="8671" h="3718" extrusionOk="0">
                    <a:moveTo>
                      <a:pt x="2683" y="0"/>
                    </a:moveTo>
                    <a:cubicBezTo>
                      <a:pt x="2310" y="0"/>
                      <a:pt x="1938" y="42"/>
                      <a:pt x="1592" y="129"/>
                    </a:cubicBezTo>
                    <a:cubicBezTo>
                      <a:pt x="1135" y="259"/>
                      <a:pt x="744" y="488"/>
                      <a:pt x="450" y="879"/>
                    </a:cubicBezTo>
                    <a:cubicBezTo>
                      <a:pt x="320" y="977"/>
                      <a:pt x="287" y="1140"/>
                      <a:pt x="255" y="1271"/>
                    </a:cubicBezTo>
                    <a:cubicBezTo>
                      <a:pt x="1" y="2483"/>
                      <a:pt x="1307" y="2721"/>
                      <a:pt x="2256" y="2721"/>
                    </a:cubicBezTo>
                    <a:cubicBezTo>
                      <a:pt x="2404" y="2721"/>
                      <a:pt x="2545" y="2715"/>
                      <a:pt x="2668" y="2706"/>
                    </a:cubicBezTo>
                    <a:cubicBezTo>
                      <a:pt x="3408" y="2600"/>
                      <a:pt x="4093" y="2481"/>
                      <a:pt x="4794" y="2481"/>
                    </a:cubicBezTo>
                    <a:cubicBezTo>
                      <a:pt x="5175" y="2481"/>
                      <a:pt x="5561" y="2516"/>
                      <a:pt x="5963" y="2608"/>
                    </a:cubicBezTo>
                    <a:cubicBezTo>
                      <a:pt x="6909" y="2869"/>
                      <a:pt x="7790" y="3260"/>
                      <a:pt x="8670" y="3717"/>
                    </a:cubicBezTo>
                    <a:cubicBezTo>
                      <a:pt x="8540" y="3554"/>
                      <a:pt x="8410" y="3391"/>
                      <a:pt x="8344" y="3326"/>
                    </a:cubicBezTo>
                    <a:cubicBezTo>
                      <a:pt x="8051" y="2999"/>
                      <a:pt x="7757" y="2641"/>
                      <a:pt x="7464" y="2380"/>
                    </a:cubicBezTo>
                    <a:cubicBezTo>
                      <a:pt x="6550" y="1401"/>
                      <a:pt x="5409" y="586"/>
                      <a:pt x="4038" y="194"/>
                    </a:cubicBezTo>
                    <a:cubicBezTo>
                      <a:pt x="3620" y="67"/>
                      <a:pt x="3151" y="0"/>
                      <a:pt x="2683"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27;p40">
                <a:extLst>
                  <a:ext uri="{FF2B5EF4-FFF2-40B4-BE49-F238E27FC236}">
                    <a16:creationId xmlns:a16="http://schemas.microsoft.com/office/drawing/2014/main" id="{3A28A2D4-537F-BEAD-BD57-4578402D72DD}"/>
                  </a:ext>
                </a:extLst>
              </p:cNvPr>
              <p:cNvSpPr/>
              <p:nvPr/>
            </p:nvSpPr>
            <p:spPr>
              <a:xfrm>
                <a:off x="4468100" y="2420250"/>
                <a:ext cx="134575" cy="199125"/>
              </a:xfrm>
              <a:custGeom>
                <a:avLst/>
                <a:gdLst/>
                <a:ahLst/>
                <a:cxnLst/>
                <a:rect l="l" t="t" r="r" b="b"/>
                <a:pathLst>
                  <a:path w="5383" h="7965" extrusionOk="0">
                    <a:moveTo>
                      <a:pt x="1772" y="1"/>
                    </a:moveTo>
                    <a:cubicBezTo>
                      <a:pt x="1725" y="1"/>
                      <a:pt x="1678" y="2"/>
                      <a:pt x="1631" y="6"/>
                    </a:cubicBezTo>
                    <a:cubicBezTo>
                      <a:pt x="1468" y="71"/>
                      <a:pt x="1305" y="104"/>
                      <a:pt x="1175" y="169"/>
                    </a:cubicBezTo>
                    <a:cubicBezTo>
                      <a:pt x="0" y="919"/>
                      <a:pt x="1142" y="2289"/>
                      <a:pt x="1827" y="2942"/>
                    </a:cubicBezTo>
                    <a:cubicBezTo>
                      <a:pt x="2708" y="3659"/>
                      <a:pt x="3588" y="4246"/>
                      <a:pt x="4143" y="5290"/>
                    </a:cubicBezTo>
                    <a:cubicBezTo>
                      <a:pt x="4632" y="6106"/>
                      <a:pt x="4926" y="7019"/>
                      <a:pt x="5219" y="7965"/>
                    </a:cubicBezTo>
                    <a:cubicBezTo>
                      <a:pt x="5219" y="7769"/>
                      <a:pt x="5252" y="7574"/>
                      <a:pt x="5252" y="7443"/>
                    </a:cubicBezTo>
                    <a:cubicBezTo>
                      <a:pt x="5285" y="7019"/>
                      <a:pt x="5350" y="6595"/>
                      <a:pt x="5350" y="6171"/>
                    </a:cubicBezTo>
                    <a:cubicBezTo>
                      <a:pt x="5383" y="4801"/>
                      <a:pt x="5219" y="3398"/>
                      <a:pt x="4567" y="2191"/>
                    </a:cubicBezTo>
                    <a:cubicBezTo>
                      <a:pt x="4208" y="1441"/>
                      <a:pt x="3621" y="789"/>
                      <a:pt x="2936" y="332"/>
                    </a:cubicBezTo>
                    <a:cubicBezTo>
                      <a:pt x="2614" y="127"/>
                      <a:pt x="2186" y="1"/>
                      <a:pt x="1772"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28;p40">
                <a:extLst>
                  <a:ext uri="{FF2B5EF4-FFF2-40B4-BE49-F238E27FC236}">
                    <a16:creationId xmlns:a16="http://schemas.microsoft.com/office/drawing/2014/main" id="{3B9C440F-96A8-971A-23C6-BAE3CB7E5675}"/>
                  </a:ext>
                </a:extLst>
              </p:cNvPr>
              <p:cNvSpPr/>
              <p:nvPr/>
            </p:nvSpPr>
            <p:spPr>
              <a:xfrm>
                <a:off x="4492550" y="2427600"/>
                <a:ext cx="17975" cy="37375"/>
              </a:xfrm>
              <a:custGeom>
                <a:avLst/>
                <a:gdLst/>
                <a:ahLst/>
                <a:cxnLst/>
                <a:rect l="l" t="t" r="r" b="b"/>
                <a:pathLst>
                  <a:path w="719" h="1495" extrusionOk="0">
                    <a:moveTo>
                      <a:pt x="546" y="0"/>
                    </a:moveTo>
                    <a:cubicBezTo>
                      <a:pt x="538" y="0"/>
                      <a:pt x="530" y="2"/>
                      <a:pt x="523" y="5"/>
                    </a:cubicBezTo>
                    <a:cubicBezTo>
                      <a:pt x="392" y="38"/>
                      <a:pt x="229" y="136"/>
                      <a:pt x="164" y="266"/>
                    </a:cubicBezTo>
                    <a:cubicBezTo>
                      <a:pt x="66" y="364"/>
                      <a:pt x="33" y="495"/>
                      <a:pt x="33" y="658"/>
                    </a:cubicBezTo>
                    <a:cubicBezTo>
                      <a:pt x="1" y="951"/>
                      <a:pt x="66" y="1180"/>
                      <a:pt x="197" y="1441"/>
                    </a:cubicBezTo>
                    <a:cubicBezTo>
                      <a:pt x="216" y="1479"/>
                      <a:pt x="268" y="1495"/>
                      <a:pt x="322" y="1495"/>
                    </a:cubicBezTo>
                    <a:cubicBezTo>
                      <a:pt x="360" y="1495"/>
                      <a:pt x="398" y="1487"/>
                      <a:pt x="425" y="1473"/>
                    </a:cubicBezTo>
                    <a:cubicBezTo>
                      <a:pt x="523" y="1441"/>
                      <a:pt x="523" y="1310"/>
                      <a:pt x="490" y="1212"/>
                    </a:cubicBezTo>
                    <a:lnTo>
                      <a:pt x="490" y="1180"/>
                    </a:lnTo>
                    <a:cubicBezTo>
                      <a:pt x="425" y="1147"/>
                      <a:pt x="425" y="1147"/>
                      <a:pt x="425" y="1114"/>
                    </a:cubicBezTo>
                    <a:cubicBezTo>
                      <a:pt x="392" y="1049"/>
                      <a:pt x="392" y="1017"/>
                      <a:pt x="392" y="1017"/>
                    </a:cubicBezTo>
                    <a:lnTo>
                      <a:pt x="392" y="984"/>
                    </a:lnTo>
                    <a:lnTo>
                      <a:pt x="392" y="821"/>
                    </a:lnTo>
                    <a:lnTo>
                      <a:pt x="392" y="788"/>
                    </a:lnTo>
                    <a:lnTo>
                      <a:pt x="392" y="690"/>
                    </a:lnTo>
                    <a:lnTo>
                      <a:pt x="392" y="625"/>
                    </a:lnTo>
                    <a:lnTo>
                      <a:pt x="392" y="592"/>
                    </a:lnTo>
                    <a:cubicBezTo>
                      <a:pt x="425" y="527"/>
                      <a:pt x="425" y="527"/>
                      <a:pt x="425" y="495"/>
                    </a:cubicBezTo>
                    <a:lnTo>
                      <a:pt x="425" y="462"/>
                    </a:lnTo>
                    <a:lnTo>
                      <a:pt x="490" y="429"/>
                    </a:lnTo>
                    <a:cubicBezTo>
                      <a:pt x="490" y="364"/>
                      <a:pt x="523" y="364"/>
                      <a:pt x="523" y="364"/>
                    </a:cubicBezTo>
                    <a:lnTo>
                      <a:pt x="555" y="364"/>
                    </a:lnTo>
                    <a:cubicBezTo>
                      <a:pt x="686" y="332"/>
                      <a:pt x="718" y="299"/>
                      <a:pt x="718" y="168"/>
                    </a:cubicBezTo>
                    <a:cubicBezTo>
                      <a:pt x="718" y="110"/>
                      <a:pt x="615" y="0"/>
                      <a:pt x="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29;p40">
                <a:extLst>
                  <a:ext uri="{FF2B5EF4-FFF2-40B4-BE49-F238E27FC236}">
                    <a16:creationId xmlns:a16="http://schemas.microsoft.com/office/drawing/2014/main" id="{ADEAAF0D-926A-7742-4FD5-5F32B0AAAE34}"/>
                  </a:ext>
                </a:extLst>
              </p:cNvPr>
              <p:cNvSpPr/>
              <p:nvPr/>
            </p:nvSpPr>
            <p:spPr>
              <a:xfrm>
                <a:off x="4303625" y="2580986"/>
                <a:ext cx="24500" cy="26800"/>
              </a:xfrm>
              <a:custGeom>
                <a:avLst/>
                <a:gdLst/>
                <a:ahLst/>
                <a:cxnLst/>
                <a:rect l="l" t="t" r="r" b="b"/>
                <a:pathLst>
                  <a:path w="980" h="1072" extrusionOk="0">
                    <a:moveTo>
                      <a:pt x="196" y="1"/>
                    </a:moveTo>
                    <a:cubicBezTo>
                      <a:pt x="98" y="1"/>
                      <a:pt x="33" y="98"/>
                      <a:pt x="1" y="164"/>
                    </a:cubicBezTo>
                    <a:cubicBezTo>
                      <a:pt x="1" y="359"/>
                      <a:pt x="66" y="555"/>
                      <a:pt x="196" y="718"/>
                    </a:cubicBezTo>
                    <a:cubicBezTo>
                      <a:pt x="327" y="849"/>
                      <a:pt x="490" y="979"/>
                      <a:pt x="686" y="1044"/>
                    </a:cubicBezTo>
                    <a:cubicBezTo>
                      <a:pt x="705" y="1063"/>
                      <a:pt x="729" y="1071"/>
                      <a:pt x="756" y="1071"/>
                    </a:cubicBezTo>
                    <a:cubicBezTo>
                      <a:pt x="819" y="1071"/>
                      <a:pt x="891" y="1025"/>
                      <a:pt x="914" y="979"/>
                    </a:cubicBezTo>
                    <a:cubicBezTo>
                      <a:pt x="979" y="881"/>
                      <a:pt x="914" y="783"/>
                      <a:pt x="849" y="718"/>
                    </a:cubicBezTo>
                    <a:cubicBezTo>
                      <a:pt x="816" y="718"/>
                      <a:pt x="751" y="718"/>
                      <a:pt x="718" y="686"/>
                    </a:cubicBezTo>
                    <a:lnTo>
                      <a:pt x="686" y="653"/>
                    </a:lnTo>
                    <a:cubicBezTo>
                      <a:pt x="686" y="620"/>
                      <a:pt x="653" y="620"/>
                      <a:pt x="588" y="555"/>
                    </a:cubicBezTo>
                    <a:lnTo>
                      <a:pt x="555" y="522"/>
                    </a:lnTo>
                    <a:cubicBezTo>
                      <a:pt x="522" y="522"/>
                      <a:pt x="522" y="490"/>
                      <a:pt x="490" y="457"/>
                    </a:cubicBezTo>
                    <a:lnTo>
                      <a:pt x="490" y="425"/>
                    </a:lnTo>
                    <a:cubicBezTo>
                      <a:pt x="425" y="425"/>
                      <a:pt x="425" y="359"/>
                      <a:pt x="425" y="359"/>
                    </a:cubicBezTo>
                    <a:lnTo>
                      <a:pt x="425" y="327"/>
                    </a:lnTo>
                    <a:lnTo>
                      <a:pt x="425" y="294"/>
                    </a:lnTo>
                    <a:cubicBezTo>
                      <a:pt x="392" y="261"/>
                      <a:pt x="392" y="196"/>
                      <a:pt x="392" y="164"/>
                    </a:cubicBezTo>
                    <a:cubicBezTo>
                      <a:pt x="392" y="33"/>
                      <a:pt x="261" y="1"/>
                      <a:pt x="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reeform 6">
            <a:extLst>
              <a:ext uri="{FF2B5EF4-FFF2-40B4-BE49-F238E27FC236}">
                <a16:creationId xmlns:a16="http://schemas.microsoft.com/office/drawing/2014/main" id="{7ED981DB-E079-867B-26FB-25CF53220E57}"/>
              </a:ext>
            </a:extLst>
          </p:cNvPr>
          <p:cNvSpPr/>
          <p:nvPr/>
        </p:nvSpPr>
        <p:spPr>
          <a:xfrm flipH="1">
            <a:off x="1150283" y="695993"/>
            <a:ext cx="3135471" cy="4309495"/>
          </a:xfrm>
          <a:custGeom>
            <a:avLst/>
            <a:gdLst/>
            <a:ahLst/>
            <a:cxnLst/>
            <a:rect l="l" t="t" r="r" b="b"/>
            <a:pathLst>
              <a:path w="6028182" h="8229600">
                <a:moveTo>
                  <a:pt x="0" y="0"/>
                </a:moveTo>
                <a:lnTo>
                  <a:pt x="6028182" y="0"/>
                </a:lnTo>
                <a:lnTo>
                  <a:pt x="6028182" y="8229600"/>
                </a:lnTo>
                <a:lnTo>
                  <a:pt x="0" y="8229600"/>
                </a:lnTo>
                <a:lnTo>
                  <a:pt x="0" y="0"/>
                </a:lnTo>
                <a:close/>
              </a:path>
            </a:pathLst>
          </a:custGeom>
          <a:blipFill>
            <a:blip r:embed="rId4"/>
            <a:stretch>
              <a:fillRect/>
            </a:stretch>
          </a:blipFill>
        </p:spPr>
        <p:txBody>
          <a:bodyPr/>
          <a:lstStyle/>
          <a:p>
            <a:endParaRPr lang="en-US"/>
          </a:p>
        </p:txBody>
      </p:sp>
      <p:pic>
        <p:nvPicPr>
          <p:cNvPr id="3" name="Picture 2">
            <a:extLst>
              <a:ext uri="{FF2B5EF4-FFF2-40B4-BE49-F238E27FC236}">
                <a16:creationId xmlns:a16="http://schemas.microsoft.com/office/drawing/2014/main" id="{63EC20A9-E247-229C-2EFD-955EC771E879}"/>
              </a:ext>
            </a:extLst>
          </p:cNvPr>
          <p:cNvPicPr>
            <a:picLocks noChangeAspect="1"/>
          </p:cNvPicPr>
          <p:nvPr/>
        </p:nvPicPr>
        <p:blipFill>
          <a:blip r:embed="rId5"/>
          <a:stretch>
            <a:fillRect/>
          </a:stretch>
        </p:blipFill>
        <p:spPr>
          <a:xfrm>
            <a:off x="4934038" y="680148"/>
            <a:ext cx="6352583" cy="2749534"/>
          </a:xfrm>
          <a:prstGeom prst="rect">
            <a:avLst/>
          </a:prstGeom>
        </p:spPr>
      </p:pic>
    </p:spTree>
    <p:extLst>
      <p:ext uri="{BB962C8B-B14F-4D97-AF65-F5344CB8AC3E}">
        <p14:creationId xmlns:p14="http://schemas.microsoft.com/office/powerpoint/2010/main" val="133554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left)">
                                      <p:cBhvr>
                                        <p:cTn id="10" dur="500"/>
                                        <p:tgtEl>
                                          <p:spTgt spid="20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D986DC9-6F5C-6A38-1F3B-F536F3D5C1C1}"/>
              </a:ext>
            </a:extLst>
          </p:cNvPr>
          <p:cNvGrpSpPr/>
          <p:nvPr/>
        </p:nvGrpSpPr>
        <p:grpSpPr>
          <a:xfrm>
            <a:off x="0" y="0"/>
            <a:ext cx="9144000" cy="5143500"/>
            <a:chOff x="0" y="0"/>
            <a:chExt cx="9144000" cy="5143500"/>
          </a:xfrm>
        </p:grpSpPr>
        <p:sp>
          <p:nvSpPr>
            <p:cNvPr id="12" name="Rectangle 11">
              <a:extLst>
                <a:ext uri="{FF2B5EF4-FFF2-40B4-BE49-F238E27FC236}">
                  <a16:creationId xmlns:a16="http://schemas.microsoft.com/office/drawing/2014/main" id="{1AF2A35C-4511-D6D8-41FD-AB7A47E863F8}"/>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40D0108-1869-5292-7F1F-127268FF8F58}"/>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19" name="Google Shape;85;p3">
            <a:extLst>
              <a:ext uri="{FF2B5EF4-FFF2-40B4-BE49-F238E27FC236}">
                <a16:creationId xmlns:a16="http://schemas.microsoft.com/office/drawing/2014/main" id="{41B9C947-9E36-7681-0E83-BE1FE4C714D6}"/>
              </a:ext>
            </a:extLst>
          </p:cNvPr>
          <p:cNvSpPr/>
          <p:nvPr/>
        </p:nvSpPr>
        <p:spPr>
          <a:xfrm>
            <a:off x="3902134" y="2706071"/>
            <a:ext cx="623841" cy="589020"/>
          </a:xfrm>
          <a:prstGeom prst="ellipse">
            <a:avLst/>
          </a:prstGeom>
          <a:solidFill>
            <a:schemeClr val="accent1">
              <a:lumMod val="20000"/>
              <a:lumOff val="80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20" name="Google Shape;740;p36">
            <a:extLst>
              <a:ext uri="{FF2B5EF4-FFF2-40B4-BE49-F238E27FC236}">
                <a16:creationId xmlns:a16="http://schemas.microsoft.com/office/drawing/2014/main" id="{7BF8DBAA-A97A-550B-8792-4C8278E527D6}"/>
              </a:ext>
            </a:extLst>
          </p:cNvPr>
          <p:cNvGrpSpPr/>
          <p:nvPr/>
        </p:nvGrpSpPr>
        <p:grpSpPr>
          <a:xfrm>
            <a:off x="3821185" y="238511"/>
            <a:ext cx="1409579" cy="1238302"/>
            <a:chOff x="285458" y="868293"/>
            <a:chExt cx="1991370" cy="1988339"/>
          </a:xfrm>
        </p:grpSpPr>
        <p:grpSp>
          <p:nvGrpSpPr>
            <p:cNvPr id="21" name="Google Shape;741;p36">
              <a:extLst>
                <a:ext uri="{FF2B5EF4-FFF2-40B4-BE49-F238E27FC236}">
                  <a16:creationId xmlns:a16="http://schemas.microsoft.com/office/drawing/2014/main" id="{8CC59159-3C1F-B4A7-BE1A-0C9E5A3A0B23}"/>
                </a:ext>
              </a:extLst>
            </p:cNvPr>
            <p:cNvGrpSpPr/>
            <p:nvPr/>
          </p:nvGrpSpPr>
          <p:grpSpPr>
            <a:xfrm>
              <a:off x="294139" y="868293"/>
              <a:ext cx="1974002" cy="1988288"/>
              <a:chOff x="1572275" y="2999375"/>
              <a:chExt cx="2107175" cy="2122425"/>
            </a:xfrm>
          </p:grpSpPr>
          <p:sp>
            <p:nvSpPr>
              <p:cNvPr id="133" name="Google Shape;742;p36">
                <a:extLst>
                  <a:ext uri="{FF2B5EF4-FFF2-40B4-BE49-F238E27FC236}">
                    <a16:creationId xmlns:a16="http://schemas.microsoft.com/office/drawing/2014/main" id="{800AE6F5-F65B-2D24-9098-E103F53E22C8}"/>
                  </a:ext>
                </a:extLst>
              </p:cNvPr>
              <p:cNvSpPr/>
              <p:nvPr/>
            </p:nvSpPr>
            <p:spPr>
              <a:xfrm>
                <a:off x="1572275" y="3015625"/>
                <a:ext cx="2107175" cy="2106175"/>
              </a:xfrm>
              <a:custGeom>
                <a:avLst/>
                <a:gdLst/>
                <a:ahLst/>
                <a:cxnLst/>
                <a:rect l="l" t="t" r="r" b="b"/>
                <a:pathLst>
                  <a:path w="84287" h="84247" extrusionOk="0">
                    <a:moveTo>
                      <a:pt x="28118" y="7506"/>
                    </a:moveTo>
                    <a:lnTo>
                      <a:pt x="28118" y="7506"/>
                    </a:lnTo>
                    <a:cubicBezTo>
                      <a:pt x="28086" y="7571"/>
                      <a:pt x="27988" y="7571"/>
                      <a:pt x="27923" y="7604"/>
                    </a:cubicBezTo>
                    <a:cubicBezTo>
                      <a:pt x="27988" y="7571"/>
                      <a:pt x="28053" y="7571"/>
                      <a:pt x="28118" y="7506"/>
                    </a:cubicBezTo>
                    <a:close/>
                    <a:moveTo>
                      <a:pt x="23225" y="9528"/>
                    </a:moveTo>
                    <a:cubicBezTo>
                      <a:pt x="19735" y="11061"/>
                      <a:pt x="16473" y="12790"/>
                      <a:pt x="13635" y="14584"/>
                    </a:cubicBezTo>
                    <a:cubicBezTo>
                      <a:pt x="16473" y="12725"/>
                      <a:pt x="19605" y="11094"/>
                      <a:pt x="23225" y="9528"/>
                    </a:cubicBezTo>
                    <a:close/>
                    <a:moveTo>
                      <a:pt x="13244" y="45932"/>
                    </a:moveTo>
                    <a:cubicBezTo>
                      <a:pt x="13276" y="45965"/>
                      <a:pt x="13276" y="45997"/>
                      <a:pt x="13244" y="45997"/>
                    </a:cubicBezTo>
                    <a:lnTo>
                      <a:pt x="13244" y="45932"/>
                    </a:lnTo>
                    <a:close/>
                    <a:moveTo>
                      <a:pt x="13440" y="52424"/>
                    </a:moveTo>
                    <a:cubicBezTo>
                      <a:pt x="13472" y="52521"/>
                      <a:pt x="13472" y="52652"/>
                      <a:pt x="13505" y="52815"/>
                    </a:cubicBezTo>
                    <a:cubicBezTo>
                      <a:pt x="13472" y="52684"/>
                      <a:pt x="13472" y="52521"/>
                      <a:pt x="13440" y="52424"/>
                    </a:cubicBezTo>
                    <a:close/>
                    <a:moveTo>
                      <a:pt x="14418" y="56273"/>
                    </a:moveTo>
                    <a:lnTo>
                      <a:pt x="14418" y="56273"/>
                    </a:lnTo>
                    <a:cubicBezTo>
                      <a:pt x="14516" y="56403"/>
                      <a:pt x="14549" y="56566"/>
                      <a:pt x="14581" y="56729"/>
                    </a:cubicBezTo>
                    <a:cubicBezTo>
                      <a:pt x="14549" y="56566"/>
                      <a:pt x="14451" y="56436"/>
                      <a:pt x="14418" y="56273"/>
                    </a:cubicBezTo>
                    <a:close/>
                    <a:moveTo>
                      <a:pt x="15756" y="59372"/>
                    </a:moveTo>
                    <a:cubicBezTo>
                      <a:pt x="15853" y="59502"/>
                      <a:pt x="15919" y="59632"/>
                      <a:pt x="16016" y="59795"/>
                    </a:cubicBezTo>
                    <a:cubicBezTo>
                      <a:pt x="15919" y="59665"/>
                      <a:pt x="15853" y="59502"/>
                      <a:pt x="15756" y="59372"/>
                    </a:cubicBezTo>
                    <a:close/>
                    <a:moveTo>
                      <a:pt x="16082" y="59959"/>
                    </a:moveTo>
                    <a:cubicBezTo>
                      <a:pt x="16180" y="60089"/>
                      <a:pt x="16245" y="60187"/>
                      <a:pt x="16343" y="60350"/>
                    </a:cubicBezTo>
                    <a:cubicBezTo>
                      <a:pt x="16245" y="60252"/>
                      <a:pt x="16180" y="60089"/>
                      <a:pt x="16082" y="59959"/>
                    </a:cubicBezTo>
                    <a:close/>
                    <a:moveTo>
                      <a:pt x="16408" y="60513"/>
                    </a:moveTo>
                    <a:cubicBezTo>
                      <a:pt x="16506" y="60644"/>
                      <a:pt x="16571" y="60774"/>
                      <a:pt x="16669" y="60937"/>
                    </a:cubicBezTo>
                    <a:cubicBezTo>
                      <a:pt x="16571" y="60807"/>
                      <a:pt x="16506" y="60644"/>
                      <a:pt x="16408" y="60513"/>
                    </a:cubicBezTo>
                    <a:close/>
                    <a:moveTo>
                      <a:pt x="16799" y="61100"/>
                    </a:moveTo>
                    <a:lnTo>
                      <a:pt x="16799" y="61100"/>
                    </a:lnTo>
                    <a:cubicBezTo>
                      <a:pt x="16865" y="61231"/>
                      <a:pt x="16962" y="61329"/>
                      <a:pt x="17028" y="61492"/>
                    </a:cubicBezTo>
                    <a:cubicBezTo>
                      <a:pt x="16962" y="61394"/>
                      <a:pt x="16865" y="61263"/>
                      <a:pt x="16799" y="61100"/>
                    </a:cubicBezTo>
                    <a:close/>
                    <a:moveTo>
                      <a:pt x="18985" y="63938"/>
                    </a:moveTo>
                    <a:lnTo>
                      <a:pt x="19148" y="64101"/>
                    </a:lnTo>
                    <a:cubicBezTo>
                      <a:pt x="19083" y="64052"/>
                      <a:pt x="19034" y="63995"/>
                      <a:pt x="18985" y="63938"/>
                    </a:cubicBezTo>
                    <a:close/>
                    <a:moveTo>
                      <a:pt x="20257" y="65210"/>
                    </a:moveTo>
                    <a:lnTo>
                      <a:pt x="20257" y="65210"/>
                    </a:lnTo>
                    <a:cubicBezTo>
                      <a:pt x="20388" y="65308"/>
                      <a:pt x="20453" y="65373"/>
                      <a:pt x="20583" y="65504"/>
                    </a:cubicBezTo>
                    <a:cubicBezTo>
                      <a:pt x="20453" y="65406"/>
                      <a:pt x="20322" y="65308"/>
                      <a:pt x="20257" y="65210"/>
                    </a:cubicBezTo>
                    <a:close/>
                    <a:moveTo>
                      <a:pt x="12494" y="54739"/>
                    </a:moveTo>
                    <a:lnTo>
                      <a:pt x="12494" y="54739"/>
                    </a:lnTo>
                    <a:cubicBezTo>
                      <a:pt x="13635" y="59208"/>
                      <a:pt x="16082" y="63286"/>
                      <a:pt x="19670" y="66222"/>
                    </a:cubicBezTo>
                    <a:cubicBezTo>
                      <a:pt x="19269" y="66263"/>
                      <a:pt x="18864" y="66286"/>
                      <a:pt x="18462" y="66286"/>
                    </a:cubicBezTo>
                    <a:cubicBezTo>
                      <a:pt x="16638" y="66286"/>
                      <a:pt x="14853" y="65811"/>
                      <a:pt x="13570" y="64395"/>
                    </a:cubicBezTo>
                    <a:cubicBezTo>
                      <a:pt x="11189" y="61818"/>
                      <a:pt x="11580" y="57871"/>
                      <a:pt x="12494" y="54739"/>
                    </a:cubicBezTo>
                    <a:close/>
                    <a:moveTo>
                      <a:pt x="25378" y="68570"/>
                    </a:moveTo>
                    <a:cubicBezTo>
                      <a:pt x="25509" y="68603"/>
                      <a:pt x="25639" y="68635"/>
                      <a:pt x="25770" y="68733"/>
                    </a:cubicBezTo>
                    <a:cubicBezTo>
                      <a:pt x="25639" y="68668"/>
                      <a:pt x="25509" y="68603"/>
                      <a:pt x="25378" y="68570"/>
                    </a:cubicBezTo>
                    <a:close/>
                    <a:moveTo>
                      <a:pt x="29554" y="69875"/>
                    </a:moveTo>
                    <a:lnTo>
                      <a:pt x="29554" y="69875"/>
                    </a:lnTo>
                    <a:cubicBezTo>
                      <a:pt x="29684" y="69908"/>
                      <a:pt x="29749" y="69908"/>
                      <a:pt x="29880" y="69940"/>
                    </a:cubicBezTo>
                    <a:cubicBezTo>
                      <a:pt x="29749" y="69908"/>
                      <a:pt x="29619" y="69908"/>
                      <a:pt x="29554" y="69875"/>
                    </a:cubicBezTo>
                    <a:close/>
                    <a:moveTo>
                      <a:pt x="30271" y="70038"/>
                    </a:moveTo>
                    <a:cubicBezTo>
                      <a:pt x="30402" y="70038"/>
                      <a:pt x="30500" y="70038"/>
                      <a:pt x="30598" y="70071"/>
                    </a:cubicBezTo>
                    <a:cubicBezTo>
                      <a:pt x="30500" y="70071"/>
                      <a:pt x="30369" y="70038"/>
                      <a:pt x="30271" y="70038"/>
                    </a:cubicBezTo>
                    <a:close/>
                    <a:moveTo>
                      <a:pt x="26992" y="0"/>
                    </a:moveTo>
                    <a:cubicBezTo>
                      <a:pt x="25386" y="0"/>
                      <a:pt x="23725" y="274"/>
                      <a:pt x="22084" y="851"/>
                    </a:cubicBezTo>
                    <a:cubicBezTo>
                      <a:pt x="15658" y="3167"/>
                      <a:pt x="11874" y="9137"/>
                      <a:pt x="13276" y="14780"/>
                    </a:cubicBezTo>
                    <a:cubicBezTo>
                      <a:pt x="4893" y="20130"/>
                      <a:pt x="0" y="26067"/>
                      <a:pt x="1566" y="29916"/>
                    </a:cubicBezTo>
                    <a:cubicBezTo>
                      <a:pt x="2572" y="32313"/>
                      <a:pt x="5914" y="33475"/>
                      <a:pt x="10667" y="33475"/>
                    </a:cubicBezTo>
                    <a:cubicBezTo>
                      <a:pt x="11153" y="33475"/>
                      <a:pt x="11653" y="33463"/>
                      <a:pt x="12167" y="33439"/>
                    </a:cubicBezTo>
                    <a:cubicBezTo>
                      <a:pt x="12591" y="38593"/>
                      <a:pt x="12494" y="42996"/>
                      <a:pt x="12494" y="42996"/>
                    </a:cubicBezTo>
                    <a:cubicBezTo>
                      <a:pt x="12004" y="44856"/>
                      <a:pt x="11776" y="46813"/>
                      <a:pt x="11776" y="48737"/>
                    </a:cubicBezTo>
                    <a:cubicBezTo>
                      <a:pt x="8481" y="54381"/>
                      <a:pt x="6622" y="61394"/>
                      <a:pt x="11156" y="66352"/>
                    </a:cubicBezTo>
                    <a:cubicBezTo>
                      <a:pt x="13203" y="68603"/>
                      <a:pt x="15814" y="69455"/>
                      <a:pt x="18636" y="69455"/>
                    </a:cubicBezTo>
                    <a:cubicBezTo>
                      <a:pt x="20312" y="69455"/>
                      <a:pt x="22062" y="69154"/>
                      <a:pt x="23813" y="68668"/>
                    </a:cubicBezTo>
                    <a:cubicBezTo>
                      <a:pt x="25933" y="69647"/>
                      <a:pt x="28282" y="70266"/>
                      <a:pt x="30891" y="70462"/>
                    </a:cubicBezTo>
                    <a:cubicBezTo>
                      <a:pt x="30989" y="72256"/>
                      <a:pt x="30728" y="74279"/>
                      <a:pt x="29913" y="75355"/>
                    </a:cubicBezTo>
                    <a:cubicBezTo>
                      <a:pt x="29169" y="76347"/>
                      <a:pt x="28246" y="76693"/>
                      <a:pt x="27320" y="76693"/>
                    </a:cubicBezTo>
                    <a:cubicBezTo>
                      <a:pt x="25687" y="76693"/>
                      <a:pt x="24043" y="75615"/>
                      <a:pt x="23356" y="75094"/>
                    </a:cubicBezTo>
                    <a:cubicBezTo>
                      <a:pt x="23258" y="74996"/>
                      <a:pt x="23128" y="74964"/>
                      <a:pt x="23030" y="74931"/>
                    </a:cubicBezTo>
                    <a:cubicBezTo>
                      <a:pt x="23187" y="74006"/>
                      <a:pt x="22811" y="73791"/>
                      <a:pt x="22428" y="73791"/>
                    </a:cubicBezTo>
                    <a:cubicBezTo>
                      <a:pt x="22096" y="73791"/>
                      <a:pt x="21758" y="73952"/>
                      <a:pt x="21758" y="73952"/>
                    </a:cubicBezTo>
                    <a:cubicBezTo>
                      <a:pt x="20403" y="72509"/>
                      <a:pt x="19417" y="71948"/>
                      <a:pt x="18656" y="71948"/>
                    </a:cubicBezTo>
                    <a:cubicBezTo>
                      <a:pt x="17197" y="71948"/>
                      <a:pt x="16559" y="74002"/>
                      <a:pt x="15723" y="75844"/>
                    </a:cubicBezTo>
                    <a:cubicBezTo>
                      <a:pt x="14451" y="78682"/>
                      <a:pt x="12820" y="83477"/>
                      <a:pt x="16897" y="83477"/>
                    </a:cubicBezTo>
                    <a:cubicBezTo>
                      <a:pt x="20942" y="83477"/>
                      <a:pt x="19637" y="77704"/>
                      <a:pt x="19637" y="77704"/>
                    </a:cubicBezTo>
                    <a:lnTo>
                      <a:pt x="20257" y="77280"/>
                    </a:lnTo>
                    <a:cubicBezTo>
                      <a:pt x="20257" y="77280"/>
                      <a:pt x="20425" y="78526"/>
                      <a:pt x="20968" y="78526"/>
                    </a:cubicBezTo>
                    <a:cubicBezTo>
                      <a:pt x="21180" y="78526"/>
                      <a:pt x="21450" y="78334"/>
                      <a:pt x="21790" y="77802"/>
                    </a:cubicBezTo>
                    <a:cubicBezTo>
                      <a:pt x="22540" y="78454"/>
                      <a:pt x="24335" y="79726"/>
                      <a:pt x="26814" y="79987"/>
                    </a:cubicBezTo>
                    <a:cubicBezTo>
                      <a:pt x="27029" y="80007"/>
                      <a:pt x="27245" y="80017"/>
                      <a:pt x="27459" y="80017"/>
                    </a:cubicBezTo>
                    <a:cubicBezTo>
                      <a:pt x="29024" y="80017"/>
                      <a:pt x="30522" y="79473"/>
                      <a:pt x="31641" y="78095"/>
                    </a:cubicBezTo>
                    <a:cubicBezTo>
                      <a:pt x="33142" y="76301"/>
                      <a:pt x="33664" y="73333"/>
                      <a:pt x="33533" y="70527"/>
                    </a:cubicBezTo>
                    <a:cubicBezTo>
                      <a:pt x="35230" y="70430"/>
                      <a:pt x="36958" y="70201"/>
                      <a:pt x="38752" y="69777"/>
                    </a:cubicBezTo>
                    <a:cubicBezTo>
                      <a:pt x="38981" y="69745"/>
                      <a:pt x="39144" y="69712"/>
                      <a:pt x="39307" y="69647"/>
                    </a:cubicBezTo>
                    <a:cubicBezTo>
                      <a:pt x="39568" y="69614"/>
                      <a:pt x="39862" y="69516"/>
                      <a:pt x="40155" y="69451"/>
                    </a:cubicBezTo>
                    <a:cubicBezTo>
                      <a:pt x="43058" y="68766"/>
                      <a:pt x="45505" y="67820"/>
                      <a:pt x="47560" y="66711"/>
                    </a:cubicBezTo>
                    <a:cubicBezTo>
                      <a:pt x="47723" y="66841"/>
                      <a:pt x="47984" y="66972"/>
                      <a:pt x="48212" y="67004"/>
                    </a:cubicBezTo>
                    <a:cubicBezTo>
                      <a:pt x="50528" y="67461"/>
                      <a:pt x="51964" y="68962"/>
                      <a:pt x="52877" y="71147"/>
                    </a:cubicBezTo>
                    <a:cubicBezTo>
                      <a:pt x="53725" y="73202"/>
                      <a:pt x="54345" y="75681"/>
                      <a:pt x="54541" y="77899"/>
                    </a:cubicBezTo>
                    <a:cubicBezTo>
                      <a:pt x="54573" y="78258"/>
                      <a:pt x="54736" y="78552"/>
                      <a:pt x="54965" y="78748"/>
                    </a:cubicBezTo>
                    <a:cubicBezTo>
                      <a:pt x="53660" y="80052"/>
                      <a:pt x="55421" y="80379"/>
                      <a:pt x="55421" y="80379"/>
                    </a:cubicBezTo>
                    <a:cubicBezTo>
                      <a:pt x="55865" y="83308"/>
                      <a:pt x="56731" y="84247"/>
                      <a:pt x="57818" y="84247"/>
                    </a:cubicBezTo>
                    <a:cubicBezTo>
                      <a:pt x="58971" y="84247"/>
                      <a:pt x="60372" y="83192"/>
                      <a:pt x="61782" y="82336"/>
                    </a:cubicBezTo>
                    <a:cubicBezTo>
                      <a:pt x="64620" y="80672"/>
                      <a:pt x="68893" y="77443"/>
                      <a:pt x="65403" y="75029"/>
                    </a:cubicBezTo>
                    <a:cubicBezTo>
                      <a:pt x="64793" y="74605"/>
                      <a:pt x="64217" y="74430"/>
                      <a:pt x="63681" y="74430"/>
                    </a:cubicBezTo>
                    <a:cubicBezTo>
                      <a:pt x="61127" y="74430"/>
                      <a:pt x="59499" y="78421"/>
                      <a:pt x="59499" y="78421"/>
                    </a:cubicBezTo>
                    <a:lnTo>
                      <a:pt x="58748" y="78421"/>
                    </a:lnTo>
                    <a:cubicBezTo>
                      <a:pt x="58748" y="78421"/>
                      <a:pt x="59550" y="76818"/>
                      <a:pt x="58507" y="76818"/>
                    </a:cubicBezTo>
                    <a:cubicBezTo>
                      <a:pt x="58253" y="76818"/>
                      <a:pt x="57889" y="76913"/>
                      <a:pt x="57378" y="77149"/>
                    </a:cubicBezTo>
                    <a:cubicBezTo>
                      <a:pt x="57052" y="74344"/>
                      <a:pt x="56237" y="71049"/>
                      <a:pt x="54867" y="68603"/>
                    </a:cubicBezTo>
                    <a:cubicBezTo>
                      <a:pt x="53758" y="66711"/>
                      <a:pt x="52388" y="65471"/>
                      <a:pt x="50594" y="64721"/>
                    </a:cubicBezTo>
                    <a:cubicBezTo>
                      <a:pt x="54182" y="61818"/>
                      <a:pt x="56172" y="58034"/>
                      <a:pt x="57150" y="53565"/>
                    </a:cubicBezTo>
                    <a:cubicBezTo>
                      <a:pt x="57183" y="53467"/>
                      <a:pt x="57281" y="53435"/>
                      <a:pt x="57313" y="53337"/>
                    </a:cubicBezTo>
                    <a:cubicBezTo>
                      <a:pt x="57378" y="53239"/>
                      <a:pt x="57444" y="53076"/>
                      <a:pt x="57444" y="52913"/>
                    </a:cubicBezTo>
                    <a:cubicBezTo>
                      <a:pt x="57444" y="52684"/>
                      <a:pt x="57444" y="52489"/>
                      <a:pt x="57411" y="52293"/>
                    </a:cubicBezTo>
                    <a:cubicBezTo>
                      <a:pt x="57672" y="50629"/>
                      <a:pt x="57802" y="48868"/>
                      <a:pt x="57835" y="47041"/>
                    </a:cubicBezTo>
                    <a:cubicBezTo>
                      <a:pt x="57966" y="46813"/>
                      <a:pt x="58063" y="46584"/>
                      <a:pt x="57998" y="46258"/>
                    </a:cubicBezTo>
                    <a:cubicBezTo>
                      <a:pt x="57998" y="46095"/>
                      <a:pt x="57933" y="45932"/>
                      <a:pt x="57835" y="45802"/>
                    </a:cubicBezTo>
                    <a:lnTo>
                      <a:pt x="57835" y="45769"/>
                    </a:lnTo>
                    <a:cubicBezTo>
                      <a:pt x="57835" y="43551"/>
                      <a:pt x="57672" y="41267"/>
                      <a:pt x="57444" y="38919"/>
                    </a:cubicBezTo>
                    <a:cubicBezTo>
                      <a:pt x="61423" y="38788"/>
                      <a:pt x="65403" y="38299"/>
                      <a:pt x="69285" y="37516"/>
                    </a:cubicBezTo>
                    <a:cubicBezTo>
                      <a:pt x="69383" y="37810"/>
                      <a:pt x="69513" y="38071"/>
                      <a:pt x="69644" y="38299"/>
                    </a:cubicBezTo>
                    <a:cubicBezTo>
                      <a:pt x="69937" y="38860"/>
                      <a:pt x="70538" y="39159"/>
                      <a:pt x="71140" y="39159"/>
                    </a:cubicBezTo>
                    <a:cubicBezTo>
                      <a:pt x="71273" y="39159"/>
                      <a:pt x="71406" y="39144"/>
                      <a:pt x="71535" y="39114"/>
                    </a:cubicBezTo>
                    <a:lnTo>
                      <a:pt x="72123" y="38951"/>
                    </a:lnTo>
                    <a:cubicBezTo>
                      <a:pt x="72123" y="38951"/>
                      <a:pt x="72712" y="40084"/>
                      <a:pt x="73965" y="40084"/>
                    </a:cubicBezTo>
                    <a:cubicBezTo>
                      <a:pt x="74216" y="40084"/>
                      <a:pt x="74493" y="40039"/>
                      <a:pt x="74797" y="39930"/>
                    </a:cubicBezTo>
                    <a:cubicBezTo>
                      <a:pt x="74797" y="39930"/>
                      <a:pt x="75603" y="40147"/>
                      <a:pt x="76501" y="40147"/>
                    </a:cubicBezTo>
                    <a:cubicBezTo>
                      <a:pt x="77779" y="40147"/>
                      <a:pt x="79245" y="39708"/>
                      <a:pt x="78842" y="37581"/>
                    </a:cubicBezTo>
                    <a:cubicBezTo>
                      <a:pt x="79038" y="37483"/>
                      <a:pt x="79495" y="37223"/>
                      <a:pt x="79788" y="36766"/>
                    </a:cubicBezTo>
                    <a:cubicBezTo>
                      <a:pt x="79854" y="36635"/>
                      <a:pt x="80343" y="35787"/>
                      <a:pt x="79919" y="35004"/>
                    </a:cubicBezTo>
                    <a:cubicBezTo>
                      <a:pt x="79600" y="34500"/>
                      <a:pt x="79000" y="34168"/>
                      <a:pt x="78348" y="34168"/>
                    </a:cubicBezTo>
                    <a:cubicBezTo>
                      <a:pt x="78236" y="34168"/>
                      <a:pt x="78123" y="34178"/>
                      <a:pt x="78009" y="34198"/>
                    </a:cubicBezTo>
                    <a:lnTo>
                      <a:pt x="78009" y="34198"/>
                    </a:lnTo>
                    <a:cubicBezTo>
                      <a:pt x="78876" y="33983"/>
                      <a:pt x="84287" y="32337"/>
                      <a:pt x="83344" y="30633"/>
                    </a:cubicBezTo>
                    <a:cubicBezTo>
                      <a:pt x="83166" y="30321"/>
                      <a:pt x="82753" y="30198"/>
                      <a:pt x="82216" y="30198"/>
                    </a:cubicBezTo>
                    <a:cubicBezTo>
                      <a:pt x="80287" y="30198"/>
                      <a:pt x="76755" y="31775"/>
                      <a:pt x="76755" y="31775"/>
                    </a:cubicBezTo>
                    <a:cubicBezTo>
                      <a:pt x="76755" y="31775"/>
                      <a:pt x="75751" y="30894"/>
                      <a:pt x="74410" y="30894"/>
                    </a:cubicBezTo>
                    <a:cubicBezTo>
                      <a:pt x="73357" y="30894"/>
                      <a:pt x="72096" y="31437"/>
                      <a:pt x="70948" y="33373"/>
                    </a:cubicBezTo>
                    <a:cubicBezTo>
                      <a:pt x="70948" y="33373"/>
                      <a:pt x="70501" y="33118"/>
                      <a:pt x="70057" y="33118"/>
                    </a:cubicBezTo>
                    <a:cubicBezTo>
                      <a:pt x="69723" y="33118"/>
                      <a:pt x="69392" y="33262"/>
                      <a:pt x="69252" y="33765"/>
                    </a:cubicBezTo>
                    <a:cubicBezTo>
                      <a:pt x="69219" y="33895"/>
                      <a:pt x="69187" y="34156"/>
                      <a:pt x="69154" y="34482"/>
                    </a:cubicBezTo>
                    <a:cubicBezTo>
                      <a:pt x="65175" y="35298"/>
                      <a:pt x="61195" y="35787"/>
                      <a:pt x="57150" y="35885"/>
                    </a:cubicBezTo>
                    <a:cubicBezTo>
                      <a:pt x="56922" y="34058"/>
                      <a:pt x="56628" y="32232"/>
                      <a:pt x="56302" y="30307"/>
                    </a:cubicBezTo>
                    <a:cubicBezTo>
                      <a:pt x="55356" y="24794"/>
                      <a:pt x="53268" y="20717"/>
                      <a:pt x="50561" y="17748"/>
                    </a:cubicBezTo>
                    <a:cubicBezTo>
                      <a:pt x="55030" y="13801"/>
                      <a:pt x="57281" y="9920"/>
                      <a:pt x="56139" y="7147"/>
                    </a:cubicBezTo>
                    <a:cubicBezTo>
                      <a:pt x="55146" y="4737"/>
                      <a:pt x="51777" y="3559"/>
                      <a:pt x="47015" y="3559"/>
                    </a:cubicBezTo>
                    <a:cubicBezTo>
                      <a:pt x="44107" y="3559"/>
                      <a:pt x="40681" y="3998"/>
                      <a:pt x="36958" y="4864"/>
                    </a:cubicBezTo>
                    <a:cubicBezTo>
                      <a:pt x="34848" y="1791"/>
                      <a:pt x="31101" y="0"/>
                      <a:pt x="26992"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43;p36">
                <a:extLst>
                  <a:ext uri="{FF2B5EF4-FFF2-40B4-BE49-F238E27FC236}">
                    <a16:creationId xmlns:a16="http://schemas.microsoft.com/office/drawing/2014/main" id="{79DBAC4C-51F9-CEF5-9E7B-C691A165B224}"/>
                  </a:ext>
                </a:extLst>
              </p:cNvPr>
              <p:cNvSpPr/>
              <p:nvPr/>
            </p:nvSpPr>
            <p:spPr>
              <a:xfrm>
                <a:off x="3200289" y="4068683"/>
                <a:ext cx="79125" cy="189200"/>
              </a:xfrm>
              <a:custGeom>
                <a:avLst/>
                <a:gdLst/>
                <a:ahLst/>
                <a:cxnLst/>
                <a:rect l="l" t="t" r="r" b="b"/>
                <a:pathLst>
                  <a:path w="3165" h="7568" extrusionOk="0">
                    <a:moveTo>
                      <a:pt x="1664" y="1"/>
                    </a:moveTo>
                    <a:cubicBezTo>
                      <a:pt x="1631" y="99"/>
                      <a:pt x="1631" y="131"/>
                      <a:pt x="1566" y="229"/>
                    </a:cubicBezTo>
                    <a:cubicBezTo>
                      <a:pt x="1012" y="1632"/>
                      <a:pt x="490" y="3198"/>
                      <a:pt x="229" y="4731"/>
                    </a:cubicBezTo>
                    <a:cubicBezTo>
                      <a:pt x="98" y="5514"/>
                      <a:pt x="0" y="6492"/>
                      <a:pt x="490" y="7112"/>
                    </a:cubicBezTo>
                    <a:cubicBezTo>
                      <a:pt x="711" y="7408"/>
                      <a:pt x="1058" y="7567"/>
                      <a:pt x="1418" y="7567"/>
                    </a:cubicBezTo>
                    <a:cubicBezTo>
                      <a:pt x="1694" y="7567"/>
                      <a:pt x="1978" y="7473"/>
                      <a:pt x="2219" y="7275"/>
                    </a:cubicBezTo>
                    <a:cubicBezTo>
                      <a:pt x="3165" y="6525"/>
                      <a:pt x="2871" y="4992"/>
                      <a:pt x="2708" y="3981"/>
                    </a:cubicBezTo>
                    <a:cubicBezTo>
                      <a:pt x="2512" y="2611"/>
                      <a:pt x="2153" y="1273"/>
                      <a:pt x="1664"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44;p36">
                <a:extLst>
                  <a:ext uri="{FF2B5EF4-FFF2-40B4-BE49-F238E27FC236}">
                    <a16:creationId xmlns:a16="http://schemas.microsoft.com/office/drawing/2014/main" id="{1E99B20C-C0A7-1608-244B-E61F99A33B1F}"/>
                  </a:ext>
                </a:extLst>
              </p:cNvPr>
              <p:cNvSpPr/>
              <p:nvPr/>
            </p:nvSpPr>
            <p:spPr>
              <a:xfrm>
                <a:off x="1610657" y="4459128"/>
                <a:ext cx="90525" cy="216375"/>
              </a:xfrm>
              <a:custGeom>
                <a:avLst/>
                <a:gdLst/>
                <a:ahLst/>
                <a:cxnLst/>
                <a:rect l="l" t="t" r="r" b="b"/>
                <a:pathLst>
                  <a:path w="3621" h="8655" extrusionOk="0">
                    <a:moveTo>
                      <a:pt x="913" y="0"/>
                    </a:moveTo>
                    <a:cubicBezTo>
                      <a:pt x="881" y="65"/>
                      <a:pt x="881" y="163"/>
                      <a:pt x="816" y="229"/>
                    </a:cubicBezTo>
                    <a:cubicBezTo>
                      <a:pt x="359" y="1990"/>
                      <a:pt x="0" y="3817"/>
                      <a:pt x="0" y="5611"/>
                    </a:cubicBezTo>
                    <a:cubicBezTo>
                      <a:pt x="0" y="6524"/>
                      <a:pt x="0" y="7666"/>
                      <a:pt x="652" y="8286"/>
                    </a:cubicBezTo>
                    <a:cubicBezTo>
                      <a:pt x="929" y="8531"/>
                      <a:pt x="1270" y="8654"/>
                      <a:pt x="1608" y="8654"/>
                    </a:cubicBezTo>
                    <a:cubicBezTo>
                      <a:pt x="1989" y="8654"/>
                      <a:pt x="2366" y="8499"/>
                      <a:pt x="2642" y="8188"/>
                    </a:cubicBezTo>
                    <a:cubicBezTo>
                      <a:pt x="3621" y="7177"/>
                      <a:pt x="3066" y="5513"/>
                      <a:pt x="2707" y="4371"/>
                    </a:cubicBezTo>
                    <a:cubicBezTo>
                      <a:pt x="2283" y="2838"/>
                      <a:pt x="1631" y="1370"/>
                      <a:pt x="913"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45;p36">
                <a:extLst>
                  <a:ext uri="{FF2B5EF4-FFF2-40B4-BE49-F238E27FC236}">
                    <a16:creationId xmlns:a16="http://schemas.microsoft.com/office/drawing/2014/main" id="{574863A1-A0DE-6551-8ABD-E55292BFB7DC}"/>
                  </a:ext>
                </a:extLst>
              </p:cNvPr>
              <p:cNvSpPr/>
              <p:nvPr/>
            </p:nvSpPr>
            <p:spPr>
              <a:xfrm>
                <a:off x="3058100" y="2999375"/>
                <a:ext cx="210425" cy="168850"/>
              </a:xfrm>
              <a:custGeom>
                <a:avLst/>
                <a:gdLst/>
                <a:ahLst/>
                <a:cxnLst/>
                <a:rect l="l" t="t" r="r" b="b"/>
                <a:pathLst>
                  <a:path w="8417" h="6754" extrusionOk="0">
                    <a:moveTo>
                      <a:pt x="7373" y="1"/>
                    </a:moveTo>
                    <a:lnTo>
                      <a:pt x="0" y="5318"/>
                    </a:lnTo>
                    <a:lnTo>
                      <a:pt x="1044" y="6753"/>
                    </a:lnTo>
                    <a:lnTo>
                      <a:pt x="8416" y="1436"/>
                    </a:lnTo>
                    <a:lnTo>
                      <a:pt x="7373" y="1"/>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46;p36">
                <a:extLst>
                  <a:ext uri="{FF2B5EF4-FFF2-40B4-BE49-F238E27FC236}">
                    <a16:creationId xmlns:a16="http://schemas.microsoft.com/office/drawing/2014/main" id="{686A283B-14A1-C564-9D1B-339DA0C09030}"/>
                  </a:ext>
                </a:extLst>
              </p:cNvPr>
              <p:cNvSpPr/>
              <p:nvPr/>
            </p:nvSpPr>
            <p:spPr>
              <a:xfrm>
                <a:off x="3238325" y="3569425"/>
                <a:ext cx="210425" cy="53850"/>
              </a:xfrm>
              <a:custGeom>
                <a:avLst/>
                <a:gdLst/>
                <a:ahLst/>
                <a:cxnLst/>
                <a:rect l="l" t="t" r="r" b="b"/>
                <a:pathLst>
                  <a:path w="8417" h="2154" extrusionOk="0">
                    <a:moveTo>
                      <a:pt x="66" y="0"/>
                    </a:moveTo>
                    <a:lnTo>
                      <a:pt x="0" y="1762"/>
                    </a:lnTo>
                    <a:lnTo>
                      <a:pt x="8351" y="2153"/>
                    </a:lnTo>
                    <a:lnTo>
                      <a:pt x="8416" y="392"/>
                    </a:lnTo>
                    <a:lnTo>
                      <a:pt x="66" y="0"/>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47;p36">
                <a:extLst>
                  <a:ext uri="{FF2B5EF4-FFF2-40B4-BE49-F238E27FC236}">
                    <a16:creationId xmlns:a16="http://schemas.microsoft.com/office/drawing/2014/main" id="{2AC434CD-F434-CAA6-B392-7872F7B181CD}"/>
                  </a:ext>
                </a:extLst>
              </p:cNvPr>
              <p:cNvSpPr/>
              <p:nvPr/>
            </p:nvSpPr>
            <p:spPr>
              <a:xfrm>
                <a:off x="3172275" y="3258700"/>
                <a:ext cx="243850" cy="131325"/>
              </a:xfrm>
              <a:custGeom>
                <a:avLst/>
                <a:gdLst/>
                <a:ahLst/>
                <a:cxnLst/>
                <a:rect l="l" t="t" r="r" b="b"/>
                <a:pathLst>
                  <a:path w="9754" h="5253" extrusionOk="0">
                    <a:moveTo>
                      <a:pt x="9101" y="1"/>
                    </a:moveTo>
                    <a:lnTo>
                      <a:pt x="0" y="3622"/>
                    </a:lnTo>
                    <a:lnTo>
                      <a:pt x="653" y="5253"/>
                    </a:lnTo>
                    <a:lnTo>
                      <a:pt x="9754" y="1632"/>
                    </a:lnTo>
                    <a:lnTo>
                      <a:pt x="9101" y="1"/>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748;p36">
              <a:extLst>
                <a:ext uri="{FF2B5EF4-FFF2-40B4-BE49-F238E27FC236}">
                  <a16:creationId xmlns:a16="http://schemas.microsoft.com/office/drawing/2014/main" id="{4F03513B-8B84-7022-04A4-4327DAE5AD27}"/>
                </a:ext>
              </a:extLst>
            </p:cNvPr>
            <p:cNvGrpSpPr/>
            <p:nvPr/>
          </p:nvGrpSpPr>
          <p:grpSpPr>
            <a:xfrm>
              <a:off x="285458" y="868352"/>
              <a:ext cx="1991370" cy="1988280"/>
              <a:chOff x="363508" y="499852"/>
              <a:chExt cx="1991370" cy="1988280"/>
            </a:xfrm>
          </p:grpSpPr>
          <p:grpSp>
            <p:nvGrpSpPr>
              <p:cNvPr id="23" name="Google Shape;749;p36">
                <a:extLst>
                  <a:ext uri="{FF2B5EF4-FFF2-40B4-BE49-F238E27FC236}">
                    <a16:creationId xmlns:a16="http://schemas.microsoft.com/office/drawing/2014/main" id="{68D48779-C913-3592-F8E5-E76B1AE19DEC}"/>
                  </a:ext>
                </a:extLst>
              </p:cNvPr>
              <p:cNvGrpSpPr/>
              <p:nvPr/>
            </p:nvGrpSpPr>
            <p:grpSpPr>
              <a:xfrm>
                <a:off x="786505" y="1274102"/>
                <a:ext cx="885740" cy="849856"/>
                <a:chOff x="2006100" y="3826300"/>
                <a:chExt cx="946000" cy="907675"/>
              </a:xfrm>
            </p:grpSpPr>
            <p:sp>
              <p:nvSpPr>
                <p:cNvPr id="109" name="Google Shape;750;p36">
                  <a:extLst>
                    <a:ext uri="{FF2B5EF4-FFF2-40B4-BE49-F238E27FC236}">
                      <a16:creationId xmlns:a16="http://schemas.microsoft.com/office/drawing/2014/main" id="{B1BDECC4-C0EC-A861-2FE7-72FF8CDB78F3}"/>
                    </a:ext>
                  </a:extLst>
                </p:cNvPr>
                <p:cNvSpPr/>
                <p:nvPr/>
              </p:nvSpPr>
              <p:spPr>
                <a:xfrm>
                  <a:off x="2284200" y="3903025"/>
                  <a:ext cx="530100" cy="258850"/>
                </a:xfrm>
                <a:custGeom>
                  <a:avLst/>
                  <a:gdLst/>
                  <a:ahLst/>
                  <a:cxnLst/>
                  <a:rect l="l" t="t" r="r" b="b"/>
                  <a:pathLst>
                    <a:path w="21204" h="10354" extrusionOk="0">
                      <a:moveTo>
                        <a:pt x="17522" y="0"/>
                      </a:moveTo>
                      <a:cubicBezTo>
                        <a:pt x="17219" y="0"/>
                        <a:pt x="16919" y="22"/>
                        <a:pt x="16636" y="63"/>
                      </a:cubicBezTo>
                      <a:cubicBezTo>
                        <a:pt x="14320" y="454"/>
                        <a:pt x="12461" y="1922"/>
                        <a:pt x="10080" y="2183"/>
                      </a:cubicBezTo>
                      <a:cubicBezTo>
                        <a:pt x="7829" y="2477"/>
                        <a:pt x="5611" y="2151"/>
                        <a:pt x="3360" y="2575"/>
                      </a:cubicBezTo>
                      <a:cubicBezTo>
                        <a:pt x="1468" y="2933"/>
                        <a:pt x="0" y="3749"/>
                        <a:pt x="294" y="5576"/>
                      </a:cubicBezTo>
                      <a:cubicBezTo>
                        <a:pt x="620" y="7565"/>
                        <a:pt x="2349" y="8838"/>
                        <a:pt x="4371" y="9588"/>
                      </a:cubicBezTo>
                      <a:cubicBezTo>
                        <a:pt x="5676" y="10077"/>
                        <a:pt x="7111" y="10273"/>
                        <a:pt x="8384" y="10338"/>
                      </a:cubicBezTo>
                      <a:cubicBezTo>
                        <a:pt x="8603" y="10348"/>
                        <a:pt x="8822" y="10353"/>
                        <a:pt x="9042" y="10353"/>
                      </a:cubicBezTo>
                      <a:cubicBezTo>
                        <a:pt x="12418" y="10353"/>
                        <a:pt x="15815" y="9178"/>
                        <a:pt x="18235" y="6880"/>
                      </a:cubicBezTo>
                      <a:cubicBezTo>
                        <a:pt x="19572" y="5576"/>
                        <a:pt x="21203" y="3586"/>
                        <a:pt x="20746" y="1792"/>
                      </a:cubicBezTo>
                      <a:cubicBezTo>
                        <a:pt x="20424" y="476"/>
                        <a:pt x="18931" y="0"/>
                        <a:pt x="17522"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51;p36">
                  <a:extLst>
                    <a:ext uri="{FF2B5EF4-FFF2-40B4-BE49-F238E27FC236}">
                      <a16:creationId xmlns:a16="http://schemas.microsoft.com/office/drawing/2014/main" id="{CFE26D7B-1956-DDE8-DAA3-2944ED1BA024}"/>
                    </a:ext>
                  </a:extLst>
                </p:cNvPr>
                <p:cNvSpPr/>
                <p:nvPr/>
              </p:nvSpPr>
              <p:spPr>
                <a:xfrm>
                  <a:off x="2393475" y="4031675"/>
                  <a:ext cx="346600" cy="130200"/>
                </a:xfrm>
                <a:custGeom>
                  <a:avLst/>
                  <a:gdLst/>
                  <a:ahLst/>
                  <a:cxnLst/>
                  <a:rect l="l" t="t" r="r" b="b"/>
                  <a:pathLst>
                    <a:path w="13864" h="5208" extrusionOk="0">
                      <a:moveTo>
                        <a:pt x="8569" y="0"/>
                      </a:moveTo>
                      <a:cubicBezTo>
                        <a:pt x="7852" y="0"/>
                        <a:pt x="7111" y="76"/>
                        <a:pt x="6361" y="234"/>
                      </a:cubicBezTo>
                      <a:cubicBezTo>
                        <a:pt x="3425" y="788"/>
                        <a:pt x="1077" y="2419"/>
                        <a:pt x="0" y="4442"/>
                      </a:cubicBezTo>
                      <a:cubicBezTo>
                        <a:pt x="1305" y="4931"/>
                        <a:pt x="2740" y="5127"/>
                        <a:pt x="4013" y="5192"/>
                      </a:cubicBezTo>
                      <a:cubicBezTo>
                        <a:pt x="4232" y="5202"/>
                        <a:pt x="4451" y="5207"/>
                        <a:pt x="4671" y="5207"/>
                      </a:cubicBezTo>
                      <a:cubicBezTo>
                        <a:pt x="8047" y="5207"/>
                        <a:pt x="11444" y="4032"/>
                        <a:pt x="13864" y="1734"/>
                      </a:cubicBezTo>
                      <a:cubicBezTo>
                        <a:pt x="12552" y="641"/>
                        <a:pt x="10661" y="0"/>
                        <a:pt x="8569"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52;p36">
                  <a:extLst>
                    <a:ext uri="{FF2B5EF4-FFF2-40B4-BE49-F238E27FC236}">
                      <a16:creationId xmlns:a16="http://schemas.microsoft.com/office/drawing/2014/main" id="{57E59741-2CA5-0341-E178-8C037BF5FDA4}"/>
                    </a:ext>
                  </a:extLst>
                </p:cNvPr>
                <p:cNvSpPr/>
                <p:nvPr/>
              </p:nvSpPr>
              <p:spPr>
                <a:xfrm>
                  <a:off x="2736800" y="3833625"/>
                  <a:ext cx="181050" cy="245500"/>
                </a:xfrm>
                <a:custGeom>
                  <a:avLst/>
                  <a:gdLst/>
                  <a:ahLst/>
                  <a:cxnLst/>
                  <a:rect l="l" t="t" r="r" b="b"/>
                  <a:pathLst>
                    <a:path w="7242" h="9820" extrusionOk="0">
                      <a:moveTo>
                        <a:pt x="6165" y="1"/>
                      </a:moveTo>
                      <a:cubicBezTo>
                        <a:pt x="2577" y="1110"/>
                        <a:pt x="0" y="3589"/>
                        <a:pt x="587" y="6264"/>
                      </a:cubicBezTo>
                      <a:cubicBezTo>
                        <a:pt x="1142" y="8939"/>
                        <a:pt x="4795" y="9754"/>
                        <a:pt x="7242" y="9820"/>
                      </a:cubicBezTo>
                      <a:lnTo>
                        <a:pt x="6165" y="1"/>
                      </a:ln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53;p36">
                  <a:extLst>
                    <a:ext uri="{FF2B5EF4-FFF2-40B4-BE49-F238E27FC236}">
                      <a16:creationId xmlns:a16="http://schemas.microsoft.com/office/drawing/2014/main" id="{3479E4C3-59E5-202B-A83D-1F4E6DEF59B6}"/>
                    </a:ext>
                  </a:extLst>
                </p:cNvPr>
                <p:cNvSpPr/>
                <p:nvPr/>
              </p:nvSpPr>
              <p:spPr>
                <a:xfrm>
                  <a:off x="2736800" y="3833625"/>
                  <a:ext cx="181050" cy="245500"/>
                </a:xfrm>
                <a:custGeom>
                  <a:avLst/>
                  <a:gdLst/>
                  <a:ahLst/>
                  <a:cxnLst/>
                  <a:rect l="l" t="t" r="r" b="b"/>
                  <a:pathLst>
                    <a:path w="7242" h="9820" fill="none" extrusionOk="0">
                      <a:moveTo>
                        <a:pt x="6165" y="1"/>
                      </a:moveTo>
                      <a:cubicBezTo>
                        <a:pt x="2577" y="1110"/>
                        <a:pt x="0" y="3589"/>
                        <a:pt x="587" y="6264"/>
                      </a:cubicBezTo>
                      <a:cubicBezTo>
                        <a:pt x="1142" y="8939"/>
                        <a:pt x="4795" y="9754"/>
                        <a:pt x="7242" y="982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54;p36">
                  <a:extLst>
                    <a:ext uri="{FF2B5EF4-FFF2-40B4-BE49-F238E27FC236}">
                      <a16:creationId xmlns:a16="http://schemas.microsoft.com/office/drawing/2014/main" id="{A4BD3D95-0B0D-A127-5914-ED11A9D860C5}"/>
                    </a:ext>
                  </a:extLst>
                </p:cNvPr>
                <p:cNvSpPr/>
                <p:nvPr/>
              </p:nvSpPr>
              <p:spPr>
                <a:xfrm>
                  <a:off x="2230850" y="4098450"/>
                  <a:ext cx="27375" cy="19925"/>
                </a:xfrm>
                <a:custGeom>
                  <a:avLst/>
                  <a:gdLst/>
                  <a:ahLst/>
                  <a:cxnLst/>
                  <a:rect l="l" t="t" r="r" b="b"/>
                  <a:pathLst>
                    <a:path w="1095" h="797" extrusionOk="0">
                      <a:moveTo>
                        <a:pt x="558" y="1"/>
                      </a:moveTo>
                      <a:cubicBezTo>
                        <a:pt x="530" y="1"/>
                        <a:pt x="501" y="4"/>
                        <a:pt x="471" y="9"/>
                      </a:cubicBezTo>
                      <a:cubicBezTo>
                        <a:pt x="1" y="72"/>
                        <a:pt x="102" y="796"/>
                        <a:pt x="573" y="796"/>
                      </a:cubicBezTo>
                      <a:cubicBezTo>
                        <a:pt x="593" y="796"/>
                        <a:pt x="613" y="795"/>
                        <a:pt x="634" y="792"/>
                      </a:cubicBezTo>
                      <a:cubicBezTo>
                        <a:pt x="1094" y="700"/>
                        <a:pt x="1006" y="1"/>
                        <a:pt x="558"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55;p36">
                  <a:extLst>
                    <a:ext uri="{FF2B5EF4-FFF2-40B4-BE49-F238E27FC236}">
                      <a16:creationId xmlns:a16="http://schemas.microsoft.com/office/drawing/2014/main" id="{93BE82B0-24B2-72CA-7E9B-D370BFAC25CA}"/>
                    </a:ext>
                  </a:extLst>
                </p:cNvPr>
                <p:cNvSpPr/>
                <p:nvPr/>
              </p:nvSpPr>
              <p:spPr>
                <a:xfrm>
                  <a:off x="2804375" y="3934550"/>
                  <a:ext cx="27150" cy="19200"/>
                </a:xfrm>
                <a:custGeom>
                  <a:avLst/>
                  <a:gdLst/>
                  <a:ahLst/>
                  <a:cxnLst/>
                  <a:rect l="l" t="t" r="r" b="b"/>
                  <a:pathLst>
                    <a:path w="1086" h="768" extrusionOk="0">
                      <a:moveTo>
                        <a:pt x="549" y="0"/>
                      </a:moveTo>
                      <a:cubicBezTo>
                        <a:pt x="521" y="0"/>
                        <a:pt x="492" y="3"/>
                        <a:pt x="461" y="9"/>
                      </a:cubicBezTo>
                      <a:cubicBezTo>
                        <a:pt x="1" y="70"/>
                        <a:pt x="60" y="768"/>
                        <a:pt x="532" y="768"/>
                      </a:cubicBezTo>
                      <a:cubicBezTo>
                        <a:pt x="561" y="768"/>
                        <a:pt x="592" y="765"/>
                        <a:pt x="624" y="759"/>
                      </a:cubicBezTo>
                      <a:cubicBezTo>
                        <a:pt x="1085" y="698"/>
                        <a:pt x="996" y="0"/>
                        <a:pt x="549"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56;p36">
                  <a:extLst>
                    <a:ext uri="{FF2B5EF4-FFF2-40B4-BE49-F238E27FC236}">
                      <a16:creationId xmlns:a16="http://schemas.microsoft.com/office/drawing/2014/main" id="{E2281C8A-C496-4315-B7B8-2623F91DC6F2}"/>
                    </a:ext>
                  </a:extLst>
                </p:cNvPr>
                <p:cNvSpPr/>
                <p:nvPr/>
              </p:nvSpPr>
              <p:spPr>
                <a:xfrm>
                  <a:off x="2907125" y="3920675"/>
                  <a:ext cx="27125" cy="20025"/>
                </a:xfrm>
                <a:custGeom>
                  <a:avLst/>
                  <a:gdLst/>
                  <a:ahLst/>
                  <a:cxnLst/>
                  <a:rect l="l" t="t" r="r" b="b"/>
                  <a:pathLst>
                    <a:path w="1085" h="801" extrusionOk="0">
                      <a:moveTo>
                        <a:pt x="547" y="1"/>
                      </a:moveTo>
                      <a:cubicBezTo>
                        <a:pt x="520" y="1"/>
                        <a:pt x="491" y="3"/>
                        <a:pt x="461" y="9"/>
                      </a:cubicBezTo>
                      <a:cubicBezTo>
                        <a:pt x="1" y="101"/>
                        <a:pt x="90" y="801"/>
                        <a:pt x="537" y="801"/>
                      </a:cubicBezTo>
                      <a:cubicBezTo>
                        <a:pt x="565" y="801"/>
                        <a:pt x="594" y="798"/>
                        <a:pt x="625" y="792"/>
                      </a:cubicBezTo>
                      <a:cubicBezTo>
                        <a:pt x="1084" y="670"/>
                        <a:pt x="968" y="1"/>
                        <a:pt x="547"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57;p36">
                  <a:extLst>
                    <a:ext uri="{FF2B5EF4-FFF2-40B4-BE49-F238E27FC236}">
                      <a16:creationId xmlns:a16="http://schemas.microsoft.com/office/drawing/2014/main" id="{37355E82-56E4-C683-EAD8-7E51AACF1A00}"/>
                    </a:ext>
                  </a:extLst>
                </p:cNvPr>
                <p:cNvSpPr/>
                <p:nvPr/>
              </p:nvSpPr>
              <p:spPr>
                <a:xfrm>
                  <a:off x="2871850" y="3984300"/>
                  <a:ext cx="27350" cy="19900"/>
                </a:xfrm>
                <a:custGeom>
                  <a:avLst/>
                  <a:gdLst/>
                  <a:ahLst/>
                  <a:cxnLst/>
                  <a:rect l="l" t="t" r="r" b="b"/>
                  <a:pathLst>
                    <a:path w="1094" h="796" extrusionOk="0">
                      <a:moveTo>
                        <a:pt x="552" y="0"/>
                      </a:moveTo>
                      <a:cubicBezTo>
                        <a:pt x="526" y="0"/>
                        <a:pt x="499" y="3"/>
                        <a:pt x="470" y="9"/>
                      </a:cubicBezTo>
                      <a:cubicBezTo>
                        <a:pt x="0" y="71"/>
                        <a:pt x="102" y="795"/>
                        <a:pt x="572" y="795"/>
                      </a:cubicBezTo>
                      <a:cubicBezTo>
                        <a:pt x="592" y="795"/>
                        <a:pt x="612" y="794"/>
                        <a:pt x="633" y="792"/>
                      </a:cubicBezTo>
                      <a:cubicBezTo>
                        <a:pt x="1094" y="699"/>
                        <a:pt x="976" y="0"/>
                        <a:pt x="552"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58;p36">
                  <a:extLst>
                    <a:ext uri="{FF2B5EF4-FFF2-40B4-BE49-F238E27FC236}">
                      <a16:creationId xmlns:a16="http://schemas.microsoft.com/office/drawing/2014/main" id="{435F0418-5F65-79FC-4AD4-B273FAFEEC80}"/>
                    </a:ext>
                  </a:extLst>
                </p:cNvPr>
                <p:cNvSpPr/>
                <p:nvPr/>
              </p:nvSpPr>
              <p:spPr>
                <a:xfrm>
                  <a:off x="2677275" y="4185125"/>
                  <a:ext cx="83200" cy="81575"/>
                </a:xfrm>
                <a:custGeom>
                  <a:avLst/>
                  <a:gdLst/>
                  <a:ahLst/>
                  <a:cxnLst/>
                  <a:rect l="l" t="t" r="r" b="b"/>
                  <a:pathLst>
                    <a:path w="3328" h="3263" extrusionOk="0">
                      <a:moveTo>
                        <a:pt x="2544" y="0"/>
                      </a:moveTo>
                      <a:lnTo>
                        <a:pt x="0" y="1566"/>
                      </a:lnTo>
                      <a:lnTo>
                        <a:pt x="522" y="3262"/>
                      </a:lnTo>
                      <a:lnTo>
                        <a:pt x="3327" y="2740"/>
                      </a:lnTo>
                      <a:lnTo>
                        <a:pt x="2544" y="0"/>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59;p36">
                  <a:extLst>
                    <a:ext uri="{FF2B5EF4-FFF2-40B4-BE49-F238E27FC236}">
                      <a16:creationId xmlns:a16="http://schemas.microsoft.com/office/drawing/2014/main" id="{DF18A5FA-8CD7-C5BB-FB32-394052ECDE7F}"/>
                    </a:ext>
                  </a:extLst>
                </p:cNvPr>
                <p:cNvSpPr/>
                <p:nvPr/>
              </p:nvSpPr>
              <p:spPr>
                <a:xfrm>
                  <a:off x="2440775" y="4194075"/>
                  <a:ext cx="131325" cy="208000"/>
                </a:xfrm>
                <a:custGeom>
                  <a:avLst/>
                  <a:gdLst/>
                  <a:ahLst/>
                  <a:cxnLst/>
                  <a:rect l="l" t="t" r="r" b="b"/>
                  <a:pathLst>
                    <a:path w="5253" h="8320" extrusionOk="0">
                      <a:moveTo>
                        <a:pt x="3588" y="1"/>
                      </a:moveTo>
                      <a:cubicBezTo>
                        <a:pt x="2479" y="66"/>
                        <a:pt x="1240" y="164"/>
                        <a:pt x="0" y="392"/>
                      </a:cubicBezTo>
                      <a:cubicBezTo>
                        <a:pt x="1142" y="1926"/>
                        <a:pt x="2121" y="4405"/>
                        <a:pt x="1957" y="8319"/>
                      </a:cubicBezTo>
                      <a:cubicBezTo>
                        <a:pt x="3067" y="7960"/>
                        <a:pt x="4143" y="7569"/>
                        <a:pt x="5122" y="7112"/>
                      </a:cubicBezTo>
                      <a:cubicBezTo>
                        <a:pt x="5252" y="3817"/>
                        <a:pt x="4502" y="1534"/>
                        <a:pt x="3588"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60;p36">
                  <a:extLst>
                    <a:ext uri="{FF2B5EF4-FFF2-40B4-BE49-F238E27FC236}">
                      <a16:creationId xmlns:a16="http://schemas.microsoft.com/office/drawing/2014/main" id="{3D458D4E-E82A-E746-4C38-7674EF40287D}"/>
                    </a:ext>
                  </a:extLst>
                </p:cNvPr>
                <p:cNvSpPr/>
                <p:nvPr/>
              </p:nvSpPr>
              <p:spPr>
                <a:xfrm>
                  <a:off x="2053400" y="4358825"/>
                  <a:ext cx="63650" cy="92050"/>
                </a:xfrm>
                <a:custGeom>
                  <a:avLst/>
                  <a:gdLst/>
                  <a:ahLst/>
                  <a:cxnLst/>
                  <a:rect l="l" t="t" r="r" b="b"/>
                  <a:pathLst>
                    <a:path w="2546" h="3682" extrusionOk="0">
                      <a:moveTo>
                        <a:pt x="1371" y="0"/>
                      </a:moveTo>
                      <a:lnTo>
                        <a:pt x="653" y="196"/>
                      </a:lnTo>
                      <a:cubicBezTo>
                        <a:pt x="229" y="261"/>
                        <a:pt x="1" y="718"/>
                        <a:pt x="99" y="1109"/>
                      </a:cubicBezTo>
                      <a:lnTo>
                        <a:pt x="816" y="3197"/>
                      </a:lnTo>
                      <a:cubicBezTo>
                        <a:pt x="869" y="3514"/>
                        <a:pt x="1115" y="3681"/>
                        <a:pt x="1414" y="3681"/>
                      </a:cubicBezTo>
                      <a:cubicBezTo>
                        <a:pt x="1484" y="3681"/>
                        <a:pt x="1558" y="3672"/>
                        <a:pt x="1632" y="3654"/>
                      </a:cubicBezTo>
                      <a:lnTo>
                        <a:pt x="2545" y="3360"/>
                      </a:lnTo>
                      <a:lnTo>
                        <a:pt x="1371" y="0"/>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61;p36">
                  <a:extLst>
                    <a:ext uri="{FF2B5EF4-FFF2-40B4-BE49-F238E27FC236}">
                      <a16:creationId xmlns:a16="http://schemas.microsoft.com/office/drawing/2014/main" id="{C979B829-2895-C4F7-5E63-10AE05AE3534}"/>
                    </a:ext>
                  </a:extLst>
                </p:cNvPr>
                <p:cNvSpPr/>
                <p:nvPr/>
              </p:nvSpPr>
              <p:spPr>
                <a:xfrm>
                  <a:off x="2080325" y="4316400"/>
                  <a:ext cx="100325" cy="143050"/>
                </a:xfrm>
                <a:custGeom>
                  <a:avLst/>
                  <a:gdLst/>
                  <a:ahLst/>
                  <a:cxnLst/>
                  <a:rect l="l" t="t" r="r" b="b"/>
                  <a:pathLst>
                    <a:path w="4013" h="5722" extrusionOk="0">
                      <a:moveTo>
                        <a:pt x="2121" y="1"/>
                      </a:moveTo>
                      <a:lnTo>
                        <a:pt x="1044" y="262"/>
                      </a:lnTo>
                      <a:cubicBezTo>
                        <a:pt x="392" y="425"/>
                        <a:pt x="0" y="1110"/>
                        <a:pt x="229" y="1730"/>
                      </a:cubicBezTo>
                      <a:lnTo>
                        <a:pt x="1272" y="4992"/>
                      </a:lnTo>
                      <a:cubicBezTo>
                        <a:pt x="1432" y="5443"/>
                        <a:pt x="1850" y="5722"/>
                        <a:pt x="2282" y="5722"/>
                      </a:cubicBezTo>
                      <a:cubicBezTo>
                        <a:pt x="2381" y="5722"/>
                        <a:pt x="2480" y="5707"/>
                        <a:pt x="2577" y="5677"/>
                      </a:cubicBezTo>
                      <a:lnTo>
                        <a:pt x="4013" y="5285"/>
                      </a:lnTo>
                      <a:lnTo>
                        <a:pt x="2121" y="1"/>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62;p36">
                  <a:extLst>
                    <a:ext uri="{FF2B5EF4-FFF2-40B4-BE49-F238E27FC236}">
                      <a16:creationId xmlns:a16="http://schemas.microsoft.com/office/drawing/2014/main" id="{A3F6D89F-4517-AE7D-8F05-3FFFC08B6AFE}"/>
                    </a:ext>
                  </a:extLst>
                </p:cNvPr>
                <p:cNvSpPr/>
                <p:nvPr/>
              </p:nvSpPr>
              <p:spPr>
                <a:xfrm>
                  <a:off x="2231300" y="4466700"/>
                  <a:ext cx="339800" cy="259525"/>
                </a:xfrm>
                <a:custGeom>
                  <a:avLst/>
                  <a:gdLst/>
                  <a:ahLst/>
                  <a:cxnLst/>
                  <a:rect l="l" t="t" r="r" b="b"/>
                  <a:pathLst>
                    <a:path w="13592" h="10381" extrusionOk="0">
                      <a:moveTo>
                        <a:pt x="2623" y="0"/>
                      </a:moveTo>
                      <a:cubicBezTo>
                        <a:pt x="2554" y="0"/>
                        <a:pt x="2483" y="8"/>
                        <a:pt x="2410" y="24"/>
                      </a:cubicBezTo>
                      <a:cubicBezTo>
                        <a:pt x="1529" y="252"/>
                        <a:pt x="1594" y="2568"/>
                        <a:pt x="1921" y="4199"/>
                      </a:cubicBezTo>
                      <a:lnTo>
                        <a:pt x="1855" y="4003"/>
                      </a:lnTo>
                      <a:cubicBezTo>
                        <a:pt x="1855" y="4003"/>
                        <a:pt x="1616" y="3945"/>
                        <a:pt x="1315" y="3945"/>
                      </a:cubicBezTo>
                      <a:cubicBezTo>
                        <a:pt x="838" y="3945"/>
                        <a:pt x="206" y="4092"/>
                        <a:pt x="126" y="4851"/>
                      </a:cubicBezTo>
                      <a:cubicBezTo>
                        <a:pt x="0" y="6017"/>
                        <a:pt x="1975" y="10381"/>
                        <a:pt x="3580" y="10381"/>
                      </a:cubicBezTo>
                      <a:cubicBezTo>
                        <a:pt x="3636" y="10381"/>
                        <a:pt x="3692" y="10375"/>
                        <a:pt x="3747" y="10364"/>
                      </a:cubicBezTo>
                      <a:cubicBezTo>
                        <a:pt x="4824" y="10136"/>
                        <a:pt x="4856" y="9320"/>
                        <a:pt x="4856" y="9320"/>
                      </a:cubicBezTo>
                      <a:cubicBezTo>
                        <a:pt x="5313" y="9382"/>
                        <a:pt x="5753" y="9410"/>
                        <a:pt x="6174" y="9410"/>
                      </a:cubicBezTo>
                      <a:cubicBezTo>
                        <a:pt x="11138" y="9410"/>
                        <a:pt x="13592" y="5455"/>
                        <a:pt x="12359" y="4493"/>
                      </a:cubicBezTo>
                      <a:cubicBezTo>
                        <a:pt x="12196" y="4362"/>
                        <a:pt x="12131" y="4329"/>
                        <a:pt x="12131" y="4329"/>
                      </a:cubicBezTo>
                      <a:cubicBezTo>
                        <a:pt x="12522" y="2372"/>
                        <a:pt x="11054" y="2242"/>
                        <a:pt x="11054" y="2242"/>
                      </a:cubicBezTo>
                      <a:cubicBezTo>
                        <a:pt x="11315" y="1296"/>
                        <a:pt x="10989" y="839"/>
                        <a:pt x="10597" y="643"/>
                      </a:cubicBezTo>
                      <a:cubicBezTo>
                        <a:pt x="10475" y="570"/>
                        <a:pt x="10344" y="533"/>
                        <a:pt x="10212" y="533"/>
                      </a:cubicBezTo>
                      <a:cubicBezTo>
                        <a:pt x="9991" y="533"/>
                        <a:pt x="9770" y="635"/>
                        <a:pt x="9586" y="839"/>
                      </a:cubicBezTo>
                      <a:cubicBezTo>
                        <a:pt x="8053" y="2698"/>
                        <a:pt x="4334" y="2862"/>
                        <a:pt x="4334" y="2862"/>
                      </a:cubicBezTo>
                      <a:cubicBezTo>
                        <a:pt x="4334" y="2862"/>
                        <a:pt x="3951" y="0"/>
                        <a:pt x="2623"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63;p36">
                  <a:extLst>
                    <a:ext uri="{FF2B5EF4-FFF2-40B4-BE49-F238E27FC236}">
                      <a16:creationId xmlns:a16="http://schemas.microsoft.com/office/drawing/2014/main" id="{7595CED0-C5D9-4EA0-449F-F93470720426}"/>
                    </a:ext>
                  </a:extLst>
                </p:cNvPr>
                <p:cNvSpPr/>
                <p:nvPr/>
              </p:nvSpPr>
              <p:spPr>
                <a:xfrm>
                  <a:off x="2231175" y="4459125"/>
                  <a:ext cx="342550" cy="274850"/>
                </a:xfrm>
                <a:custGeom>
                  <a:avLst/>
                  <a:gdLst/>
                  <a:ahLst/>
                  <a:cxnLst/>
                  <a:rect l="l" t="t" r="r" b="b"/>
                  <a:pathLst>
                    <a:path w="13702" h="10994" fill="none" extrusionOk="0">
                      <a:moveTo>
                        <a:pt x="1860" y="4306"/>
                      </a:moveTo>
                      <a:cubicBezTo>
                        <a:pt x="1860" y="4306"/>
                        <a:pt x="262" y="3915"/>
                        <a:pt x="131" y="5154"/>
                      </a:cubicBezTo>
                      <a:cubicBezTo>
                        <a:pt x="1" y="6361"/>
                        <a:pt x="2121" y="10993"/>
                        <a:pt x="3752" y="10667"/>
                      </a:cubicBezTo>
                      <a:cubicBezTo>
                        <a:pt x="4829" y="10439"/>
                        <a:pt x="4861" y="9623"/>
                        <a:pt x="4861" y="9623"/>
                      </a:cubicBezTo>
                      <a:cubicBezTo>
                        <a:pt x="10700" y="10406"/>
                        <a:pt x="13701" y="5839"/>
                        <a:pt x="12364" y="4796"/>
                      </a:cubicBezTo>
                      <a:cubicBezTo>
                        <a:pt x="12201" y="4665"/>
                        <a:pt x="12136" y="4632"/>
                        <a:pt x="12136" y="4632"/>
                      </a:cubicBezTo>
                      <a:cubicBezTo>
                        <a:pt x="12527" y="2675"/>
                        <a:pt x="11059" y="2545"/>
                        <a:pt x="11059" y="2545"/>
                      </a:cubicBezTo>
                      <a:cubicBezTo>
                        <a:pt x="11320" y="1599"/>
                        <a:pt x="10994" y="1142"/>
                        <a:pt x="10602" y="946"/>
                      </a:cubicBezTo>
                      <a:cubicBezTo>
                        <a:pt x="10276" y="751"/>
                        <a:pt x="9885" y="816"/>
                        <a:pt x="9591" y="1142"/>
                      </a:cubicBezTo>
                      <a:cubicBezTo>
                        <a:pt x="8058" y="3001"/>
                        <a:pt x="4339" y="3165"/>
                        <a:pt x="4339" y="3165"/>
                      </a:cubicBezTo>
                      <a:cubicBezTo>
                        <a:pt x="4339" y="3165"/>
                        <a:pt x="3915" y="0"/>
                        <a:pt x="2415" y="327"/>
                      </a:cubicBezTo>
                      <a:cubicBezTo>
                        <a:pt x="1534" y="555"/>
                        <a:pt x="1599" y="2871"/>
                        <a:pt x="1926" y="4502"/>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64;p36">
                  <a:extLst>
                    <a:ext uri="{FF2B5EF4-FFF2-40B4-BE49-F238E27FC236}">
                      <a16:creationId xmlns:a16="http://schemas.microsoft.com/office/drawing/2014/main" id="{A1C6A353-4A3D-2287-1F6B-E47202D9E3D3}"/>
                    </a:ext>
                  </a:extLst>
                </p:cNvPr>
                <p:cNvSpPr/>
                <p:nvPr/>
              </p:nvSpPr>
              <p:spPr>
                <a:xfrm>
                  <a:off x="2412225" y="4521925"/>
                  <a:ext cx="95450" cy="57100"/>
                </a:xfrm>
                <a:custGeom>
                  <a:avLst/>
                  <a:gdLst/>
                  <a:ahLst/>
                  <a:cxnLst/>
                  <a:rect l="l" t="t" r="r" b="b"/>
                  <a:pathLst>
                    <a:path w="3818" h="2284" fill="none" extrusionOk="0">
                      <a:moveTo>
                        <a:pt x="1" y="2284"/>
                      </a:moveTo>
                      <a:cubicBezTo>
                        <a:pt x="1" y="2284"/>
                        <a:pt x="2153" y="2120"/>
                        <a:pt x="3817" y="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65;p36">
                  <a:extLst>
                    <a:ext uri="{FF2B5EF4-FFF2-40B4-BE49-F238E27FC236}">
                      <a16:creationId xmlns:a16="http://schemas.microsoft.com/office/drawing/2014/main" id="{A2519F38-46DF-4733-BFEA-D7EE6F6AF9A4}"/>
                    </a:ext>
                  </a:extLst>
                </p:cNvPr>
                <p:cNvSpPr/>
                <p:nvPr/>
              </p:nvSpPr>
              <p:spPr>
                <a:xfrm>
                  <a:off x="2432625" y="4574925"/>
                  <a:ext cx="102775" cy="59550"/>
                </a:xfrm>
                <a:custGeom>
                  <a:avLst/>
                  <a:gdLst/>
                  <a:ahLst/>
                  <a:cxnLst/>
                  <a:rect l="l" t="t" r="r" b="b"/>
                  <a:pathLst>
                    <a:path w="4111" h="2382" fill="none" extrusionOk="0">
                      <a:moveTo>
                        <a:pt x="0" y="2382"/>
                      </a:moveTo>
                      <a:cubicBezTo>
                        <a:pt x="0" y="2382"/>
                        <a:pt x="2120" y="2055"/>
                        <a:pt x="4110" y="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66;p36">
                  <a:extLst>
                    <a:ext uri="{FF2B5EF4-FFF2-40B4-BE49-F238E27FC236}">
                      <a16:creationId xmlns:a16="http://schemas.microsoft.com/office/drawing/2014/main" id="{885A297F-9ECA-9C42-98D8-3E84E84F0A7E}"/>
                    </a:ext>
                  </a:extLst>
                </p:cNvPr>
                <p:cNvSpPr/>
                <p:nvPr/>
              </p:nvSpPr>
              <p:spPr>
                <a:xfrm>
                  <a:off x="2279300" y="4568400"/>
                  <a:ext cx="17150" cy="39975"/>
                </a:xfrm>
                <a:custGeom>
                  <a:avLst/>
                  <a:gdLst/>
                  <a:ahLst/>
                  <a:cxnLst/>
                  <a:rect l="l" t="t" r="r" b="b"/>
                  <a:pathLst>
                    <a:path w="686" h="1599" fill="none" extrusionOk="0">
                      <a:moveTo>
                        <a:pt x="1" y="0"/>
                      </a:moveTo>
                      <a:lnTo>
                        <a:pt x="686" y="1599"/>
                      </a:ln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67;p36">
                  <a:extLst>
                    <a:ext uri="{FF2B5EF4-FFF2-40B4-BE49-F238E27FC236}">
                      <a16:creationId xmlns:a16="http://schemas.microsoft.com/office/drawing/2014/main" id="{4F002349-8B2E-EBA5-2E4D-8F9A9C5C3B80}"/>
                    </a:ext>
                  </a:extLst>
                </p:cNvPr>
                <p:cNvSpPr/>
                <p:nvPr/>
              </p:nvSpPr>
              <p:spPr>
                <a:xfrm>
                  <a:off x="2333950" y="4672775"/>
                  <a:ext cx="19575" cy="26950"/>
                </a:xfrm>
                <a:custGeom>
                  <a:avLst/>
                  <a:gdLst/>
                  <a:ahLst/>
                  <a:cxnLst/>
                  <a:rect l="l" t="t" r="r" b="b"/>
                  <a:pathLst>
                    <a:path w="783" h="1078" extrusionOk="0">
                      <a:moveTo>
                        <a:pt x="0" y="1"/>
                      </a:moveTo>
                      <a:lnTo>
                        <a:pt x="783" y="1077"/>
                      </a:lnTo>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68;p36">
                  <a:extLst>
                    <a:ext uri="{FF2B5EF4-FFF2-40B4-BE49-F238E27FC236}">
                      <a16:creationId xmlns:a16="http://schemas.microsoft.com/office/drawing/2014/main" id="{54C995D8-5612-0637-10A3-DD97CDD8970A}"/>
                    </a:ext>
                  </a:extLst>
                </p:cNvPr>
                <p:cNvSpPr/>
                <p:nvPr/>
              </p:nvSpPr>
              <p:spPr>
                <a:xfrm>
                  <a:off x="2333950" y="4672775"/>
                  <a:ext cx="19575" cy="26950"/>
                </a:xfrm>
                <a:custGeom>
                  <a:avLst/>
                  <a:gdLst/>
                  <a:ahLst/>
                  <a:cxnLst/>
                  <a:rect l="l" t="t" r="r" b="b"/>
                  <a:pathLst>
                    <a:path w="783" h="1078" fill="none" extrusionOk="0">
                      <a:moveTo>
                        <a:pt x="0" y="1"/>
                      </a:moveTo>
                      <a:lnTo>
                        <a:pt x="783" y="1077"/>
                      </a:ln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69;p36">
                  <a:extLst>
                    <a:ext uri="{FF2B5EF4-FFF2-40B4-BE49-F238E27FC236}">
                      <a16:creationId xmlns:a16="http://schemas.microsoft.com/office/drawing/2014/main" id="{8E206150-BEE2-784D-AFE0-0AFC1FCBF386}"/>
                    </a:ext>
                  </a:extLst>
                </p:cNvPr>
                <p:cNvSpPr/>
                <p:nvPr/>
              </p:nvSpPr>
              <p:spPr>
                <a:xfrm>
                  <a:off x="2772675" y="4004850"/>
                  <a:ext cx="179425" cy="177850"/>
                </a:xfrm>
                <a:custGeom>
                  <a:avLst/>
                  <a:gdLst/>
                  <a:ahLst/>
                  <a:cxnLst/>
                  <a:rect l="l" t="t" r="r" b="b"/>
                  <a:pathLst>
                    <a:path w="7177" h="7114" extrusionOk="0">
                      <a:moveTo>
                        <a:pt x="4996" y="1"/>
                      </a:moveTo>
                      <a:cubicBezTo>
                        <a:pt x="4783" y="1"/>
                        <a:pt x="4571" y="25"/>
                        <a:pt x="4372" y="67"/>
                      </a:cubicBezTo>
                      <a:cubicBezTo>
                        <a:pt x="3556" y="328"/>
                        <a:pt x="2773" y="850"/>
                        <a:pt x="2219" y="1470"/>
                      </a:cubicBezTo>
                      <a:cubicBezTo>
                        <a:pt x="1175" y="2514"/>
                        <a:pt x="620" y="3851"/>
                        <a:pt x="327" y="5287"/>
                      </a:cubicBezTo>
                      <a:cubicBezTo>
                        <a:pt x="261" y="5743"/>
                        <a:pt x="131" y="6167"/>
                        <a:pt x="98" y="6591"/>
                      </a:cubicBezTo>
                      <a:cubicBezTo>
                        <a:pt x="33" y="6722"/>
                        <a:pt x="33" y="6950"/>
                        <a:pt x="1" y="7113"/>
                      </a:cubicBezTo>
                      <a:cubicBezTo>
                        <a:pt x="522" y="6265"/>
                        <a:pt x="1110" y="5417"/>
                        <a:pt x="1827" y="4667"/>
                      </a:cubicBezTo>
                      <a:cubicBezTo>
                        <a:pt x="2708" y="3819"/>
                        <a:pt x="3752" y="3427"/>
                        <a:pt x="4828" y="2971"/>
                      </a:cubicBezTo>
                      <a:cubicBezTo>
                        <a:pt x="5644" y="2612"/>
                        <a:pt x="7177" y="1503"/>
                        <a:pt x="6198" y="394"/>
                      </a:cubicBezTo>
                      <a:cubicBezTo>
                        <a:pt x="6068" y="296"/>
                        <a:pt x="5970" y="198"/>
                        <a:pt x="5807" y="133"/>
                      </a:cubicBezTo>
                      <a:cubicBezTo>
                        <a:pt x="5550" y="41"/>
                        <a:pt x="5271" y="1"/>
                        <a:pt x="4996"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70;p36">
                  <a:extLst>
                    <a:ext uri="{FF2B5EF4-FFF2-40B4-BE49-F238E27FC236}">
                      <a16:creationId xmlns:a16="http://schemas.microsoft.com/office/drawing/2014/main" id="{A8BCC6C9-7846-6D25-C36F-F5F41DA522BB}"/>
                    </a:ext>
                  </a:extLst>
                </p:cNvPr>
                <p:cNvSpPr/>
                <p:nvPr/>
              </p:nvSpPr>
              <p:spPr>
                <a:xfrm>
                  <a:off x="2903975" y="4017625"/>
                  <a:ext cx="18775" cy="37575"/>
                </a:xfrm>
                <a:custGeom>
                  <a:avLst/>
                  <a:gdLst/>
                  <a:ahLst/>
                  <a:cxnLst/>
                  <a:rect l="l" t="t" r="r" b="b"/>
                  <a:pathLst>
                    <a:path w="751" h="1503" extrusionOk="0">
                      <a:moveTo>
                        <a:pt x="353" y="1"/>
                      </a:moveTo>
                      <a:cubicBezTo>
                        <a:pt x="331" y="1"/>
                        <a:pt x="310" y="5"/>
                        <a:pt x="294" y="13"/>
                      </a:cubicBezTo>
                      <a:cubicBezTo>
                        <a:pt x="229" y="46"/>
                        <a:pt x="163" y="176"/>
                        <a:pt x="229" y="274"/>
                      </a:cubicBezTo>
                      <a:cubicBezTo>
                        <a:pt x="261" y="307"/>
                        <a:pt x="261" y="339"/>
                        <a:pt x="294" y="437"/>
                      </a:cubicBezTo>
                      <a:cubicBezTo>
                        <a:pt x="294" y="470"/>
                        <a:pt x="327" y="470"/>
                        <a:pt x="327" y="502"/>
                      </a:cubicBezTo>
                      <a:lnTo>
                        <a:pt x="327" y="535"/>
                      </a:lnTo>
                      <a:cubicBezTo>
                        <a:pt x="327" y="600"/>
                        <a:pt x="359" y="633"/>
                        <a:pt x="359" y="665"/>
                      </a:cubicBezTo>
                      <a:lnTo>
                        <a:pt x="359" y="698"/>
                      </a:lnTo>
                      <a:lnTo>
                        <a:pt x="359" y="796"/>
                      </a:lnTo>
                      <a:lnTo>
                        <a:pt x="359" y="861"/>
                      </a:lnTo>
                      <a:cubicBezTo>
                        <a:pt x="359" y="926"/>
                        <a:pt x="359" y="926"/>
                        <a:pt x="327" y="959"/>
                      </a:cubicBezTo>
                      <a:lnTo>
                        <a:pt x="327" y="992"/>
                      </a:lnTo>
                      <a:cubicBezTo>
                        <a:pt x="294" y="1024"/>
                        <a:pt x="294" y="1090"/>
                        <a:pt x="261" y="1122"/>
                      </a:cubicBezTo>
                      <a:lnTo>
                        <a:pt x="229" y="1155"/>
                      </a:lnTo>
                      <a:cubicBezTo>
                        <a:pt x="163" y="1155"/>
                        <a:pt x="163" y="1187"/>
                        <a:pt x="131" y="1187"/>
                      </a:cubicBezTo>
                      <a:cubicBezTo>
                        <a:pt x="0" y="1253"/>
                        <a:pt x="0" y="1350"/>
                        <a:pt x="66" y="1448"/>
                      </a:cubicBezTo>
                      <a:cubicBezTo>
                        <a:pt x="104" y="1487"/>
                        <a:pt x="164" y="1502"/>
                        <a:pt x="221" y="1502"/>
                      </a:cubicBezTo>
                      <a:cubicBezTo>
                        <a:pt x="261" y="1502"/>
                        <a:pt x="300" y="1494"/>
                        <a:pt x="327" y="1481"/>
                      </a:cubicBezTo>
                      <a:cubicBezTo>
                        <a:pt x="522" y="1318"/>
                        <a:pt x="718" y="1090"/>
                        <a:pt x="718" y="829"/>
                      </a:cubicBezTo>
                      <a:cubicBezTo>
                        <a:pt x="751" y="600"/>
                        <a:pt x="653" y="339"/>
                        <a:pt x="522" y="111"/>
                      </a:cubicBezTo>
                      <a:cubicBezTo>
                        <a:pt x="498" y="38"/>
                        <a:pt x="418" y="1"/>
                        <a:pt x="353"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71;p36">
                  <a:extLst>
                    <a:ext uri="{FF2B5EF4-FFF2-40B4-BE49-F238E27FC236}">
                      <a16:creationId xmlns:a16="http://schemas.microsoft.com/office/drawing/2014/main" id="{139C14DE-6543-F96D-D4D8-D13B572BE638}"/>
                    </a:ext>
                  </a:extLst>
                </p:cNvPr>
                <p:cNvSpPr/>
                <p:nvPr/>
              </p:nvSpPr>
              <p:spPr>
                <a:xfrm>
                  <a:off x="2006100" y="3826300"/>
                  <a:ext cx="26950" cy="69650"/>
                </a:xfrm>
                <a:custGeom>
                  <a:avLst/>
                  <a:gdLst/>
                  <a:ahLst/>
                  <a:cxnLst/>
                  <a:rect l="l" t="t" r="r" b="b"/>
                  <a:pathLst>
                    <a:path w="1078" h="2786" extrusionOk="0">
                      <a:moveTo>
                        <a:pt x="580" y="0"/>
                      </a:moveTo>
                      <a:cubicBezTo>
                        <a:pt x="534" y="0"/>
                        <a:pt x="490" y="11"/>
                        <a:pt x="458" y="33"/>
                      </a:cubicBezTo>
                      <a:cubicBezTo>
                        <a:pt x="327" y="164"/>
                        <a:pt x="327" y="327"/>
                        <a:pt x="360" y="457"/>
                      </a:cubicBezTo>
                      <a:cubicBezTo>
                        <a:pt x="621" y="1077"/>
                        <a:pt x="523" y="1762"/>
                        <a:pt x="131" y="2316"/>
                      </a:cubicBezTo>
                      <a:cubicBezTo>
                        <a:pt x="1" y="2447"/>
                        <a:pt x="1" y="2610"/>
                        <a:pt x="164" y="2740"/>
                      </a:cubicBezTo>
                      <a:cubicBezTo>
                        <a:pt x="193" y="2770"/>
                        <a:pt x="256" y="2786"/>
                        <a:pt x="321" y="2786"/>
                      </a:cubicBezTo>
                      <a:cubicBezTo>
                        <a:pt x="402" y="2786"/>
                        <a:pt x="487" y="2762"/>
                        <a:pt x="523" y="2708"/>
                      </a:cubicBezTo>
                      <a:cubicBezTo>
                        <a:pt x="784" y="2316"/>
                        <a:pt x="979" y="1925"/>
                        <a:pt x="1012" y="1468"/>
                      </a:cubicBezTo>
                      <a:cubicBezTo>
                        <a:pt x="1077" y="979"/>
                        <a:pt x="979" y="522"/>
                        <a:pt x="816" y="131"/>
                      </a:cubicBezTo>
                      <a:cubicBezTo>
                        <a:pt x="773" y="44"/>
                        <a:pt x="671" y="0"/>
                        <a:pt x="580"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72;p36">
                  <a:extLst>
                    <a:ext uri="{FF2B5EF4-FFF2-40B4-BE49-F238E27FC236}">
                      <a16:creationId xmlns:a16="http://schemas.microsoft.com/office/drawing/2014/main" id="{0C0B184F-E8DE-CE60-3306-B5B59770973D}"/>
                    </a:ext>
                  </a:extLst>
                </p:cNvPr>
                <p:cNvSpPr/>
                <p:nvPr/>
              </p:nvSpPr>
              <p:spPr>
                <a:xfrm>
                  <a:off x="2686225" y="4354750"/>
                  <a:ext cx="79125" cy="188025"/>
                </a:xfrm>
                <a:custGeom>
                  <a:avLst/>
                  <a:gdLst/>
                  <a:ahLst/>
                  <a:cxnLst/>
                  <a:rect l="l" t="t" r="r" b="b"/>
                  <a:pathLst>
                    <a:path w="3165" h="7521" extrusionOk="0">
                      <a:moveTo>
                        <a:pt x="1664" y="0"/>
                      </a:moveTo>
                      <a:cubicBezTo>
                        <a:pt x="1632" y="65"/>
                        <a:pt x="1599" y="163"/>
                        <a:pt x="1599" y="196"/>
                      </a:cubicBezTo>
                      <a:cubicBezTo>
                        <a:pt x="979" y="1631"/>
                        <a:pt x="490" y="3164"/>
                        <a:pt x="229" y="4730"/>
                      </a:cubicBezTo>
                      <a:cubicBezTo>
                        <a:pt x="131" y="5480"/>
                        <a:pt x="1" y="6459"/>
                        <a:pt x="490" y="7079"/>
                      </a:cubicBezTo>
                      <a:cubicBezTo>
                        <a:pt x="746" y="7371"/>
                        <a:pt x="1094" y="7520"/>
                        <a:pt x="1448" y="7520"/>
                      </a:cubicBezTo>
                      <a:cubicBezTo>
                        <a:pt x="1726" y="7520"/>
                        <a:pt x="2008" y="7428"/>
                        <a:pt x="2252" y="7242"/>
                      </a:cubicBezTo>
                      <a:cubicBezTo>
                        <a:pt x="3165" y="6459"/>
                        <a:pt x="2904" y="4958"/>
                        <a:pt x="2741" y="3947"/>
                      </a:cubicBezTo>
                      <a:cubicBezTo>
                        <a:pt x="2513" y="2610"/>
                        <a:pt x="2154" y="1240"/>
                        <a:pt x="1664"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73;p36">
                  <a:extLst>
                    <a:ext uri="{FF2B5EF4-FFF2-40B4-BE49-F238E27FC236}">
                      <a16:creationId xmlns:a16="http://schemas.microsoft.com/office/drawing/2014/main" id="{DC6E85C6-47A7-A768-FED6-F2E1671419AD}"/>
                    </a:ext>
                  </a:extLst>
                </p:cNvPr>
                <p:cNvSpPr/>
                <p:nvPr/>
              </p:nvSpPr>
              <p:spPr>
                <a:xfrm>
                  <a:off x="2722925" y="4473500"/>
                  <a:ext cx="26125" cy="58475"/>
                </a:xfrm>
                <a:custGeom>
                  <a:avLst/>
                  <a:gdLst/>
                  <a:ahLst/>
                  <a:cxnLst/>
                  <a:rect l="l" t="t" r="r" b="b"/>
                  <a:pathLst>
                    <a:path w="1045" h="2339" extrusionOk="0">
                      <a:moveTo>
                        <a:pt x="713" y="1"/>
                      </a:moveTo>
                      <a:cubicBezTo>
                        <a:pt x="689" y="1"/>
                        <a:pt x="669" y="5"/>
                        <a:pt x="653" y="13"/>
                      </a:cubicBezTo>
                      <a:cubicBezTo>
                        <a:pt x="523" y="78"/>
                        <a:pt x="490" y="208"/>
                        <a:pt x="523" y="339"/>
                      </a:cubicBezTo>
                      <a:cubicBezTo>
                        <a:pt x="686" y="893"/>
                        <a:pt x="523" y="1513"/>
                        <a:pt x="131" y="1937"/>
                      </a:cubicBezTo>
                      <a:cubicBezTo>
                        <a:pt x="33" y="2002"/>
                        <a:pt x="1" y="2165"/>
                        <a:pt x="33" y="2231"/>
                      </a:cubicBezTo>
                      <a:cubicBezTo>
                        <a:pt x="91" y="2307"/>
                        <a:pt x="170" y="2339"/>
                        <a:pt x="240" y="2339"/>
                      </a:cubicBezTo>
                      <a:cubicBezTo>
                        <a:pt x="289" y="2339"/>
                        <a:pt x="333" y="2323"/>
                        <a:pt x="360" y="2296"/>
                      </a:cubicBezTo>
                      <a:cubicBezTo>
                        <a:pt x="588" y="2035"/>
                        <a:pt x="849" y="1676"/>
                        <a:pt x="947" y="1317"/>
                      </a:cubicBezTo>
                      <a:cubicBezTo>
                        <a:pt x="1045" y="893"/>
                        <a:pt x="1045" y="502"/>
                        <a:pt x="947" y="143"/>
                      </a:cubicBezTo>
                      <a:cubicBezTo>
                        <a:pt x="897" y="43"/>
                        <a:pt x="790" y="1"/>
                        <a:pt x="713"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774;p36">
                <a:extLst>
                  <a:ext uri="{FF2B5EF4-FFF2-40B4-BE49-F238E27FC236}">
                    <a16:creationId xmlns:a16="http://schemas.microsoft.com/office/drawing/2014/main" id="{93EFBE0D-7FA7-ED84-73D1-8B1AE0FB7997}"/>
                  </a:ext>
                </a:extLst>
              </p:cNvPr>
              <p:cNvGrpSpPr/>
              <p:nvPr/>
            </p:nvGrpSpPr>
            <p:grpSpPr>
              <a:xfrm>
                <a:off x="363508" y="499852"/>
                <a:ext cx="1991370" cy="1988280"/>
                <a:chOff x="1554325" y="2999375"/>
                <a:chExt cx="2126850" cy="2123550"/>
              </a:xfrm>
            </p:grpSpPr>
            <p:sp>
              <p:nvSpPr>
                <p:cNvPr id="25" name="Google Shape;775;p36">
                  <a:extLst>
                    <a:ext uri="{FF2B5EF4-FFF2-40B4-BE49-F238E27FC236}">
                      <a16:creationId xmlns:a16="http://schemas.microsoft.com/office/drawing/2014/main" id="{031CC668-53BC-18DD-EE66-075BC07F58DD}"/>
                    </a:ext>
                  </a:extLst>
                </p:cNvPr>
                <p:cNvSpPr/>
                <p:nvPr/>
              </p:nvSpPr>
              <p:spPr>
                <a:xfrm>
                  <a:off x="1554325" y="3105850"/>
                  <a:ext cx="1476075" cy="747750"/>
                </a:xfrm>
                <a:custGeom>
                  <a:avLst/>
                  <a:gdLst/>
                  <a:ahLst/>
                  <a:cxnLst/>
                  <a:rect l="l" t="t" r="r" b="b"/>
                  <a:pathLst>
                    <a:path w="59043" h="29910" extrusionOk="0">
                      <a:moveTo>
                        <a:pt x="47668" y="1"/>
                      </a:moveTo>
                      <a:cubicBezTo>
                        <a:pt x="41791" y="1"/>
                        <a:pt x="33793" y="1778"/>
                        <a:pt x="25477" y="5234"/>
                      </a:cubicBezTo>
                      <a:cubicBezTo>
                        <a:pt x="10406" y="11530"/>
                        <a:pt x="0" y="20957"/>
                        <a:pt x="2251" y="26339"/>
                      </a:cubicBezTo>
                      <a:cubicBezTo>
                        <a:pt x="3245" y="28737"/>
                        <a:pt x="6611" y="29909"/>
                        <a:pt x="11380" y="29909"/>
                      </a:cubicBezTo>
                      <a:cubicBezTo>
                        <a:pt x="17252" y="29909"/>
                        <a:pt x="25250" y="28132"/>
                        <a:pt x="33566" y="24676"/>
                      </a:cubicBezTo>
                      <a:cubicBezTo>
                        <a:pt x="48637" y="18380"/>
                        <a:pt x="59042" y="8953"/>
                        <a:pt x="56824" y="3571"/>
                      </a:cubicBezTo>
                      <a:cubicBezTo>
                        <a:pt x="55816" y="1173"/>
                        <a:pt x="52442" y="1"/>
                        <a:pt x="47668" y="1"/>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6;p36">
                  <a:extLst>
                    <a:ext uri="{FF2B5EF4-FFF2-40B4-BE49-F238E27FC236}">
                      <a16:creationId xmlns:a16="http://schemas.microsoft.com/office/drawing/2014/main" id="{E379DA71-79F7-0A95-C6CB-BC3CE90630F5}"/>
                    </a:ext>
                  </a:extLst>
                </p:cNvPr>
                <p:cNvSpPr/>
                <p:nvPr/>
              </p:nvSpPr>
              <p:spPr>
                <a:xfrm>
                  <a:off x="1868300" y="3016775"/>
                  <a:ext cx="627950" cy="369175"/>
                </a:xfrm>
                <a:custGeom>
                  <a:avLst/>
                  <a:gdLst/>
                  <a:ahLst/>
                  <a:cxnLst/>
                  <a:rect l="l" t="t" r="r" b="b"/>
                  <a:pathLst>
                    <a:path w="25118" h="14767" extrusionOk="0">
                      <a:moveTo>
                        <a:pt x="15153" y="1"/>
                      </a:moveTo>
                      <a:cubicBezTo>
                        <a:pt x="13535" y="1"/>
                        <a:pt x="11861" y="280"/>
                        <a:pt x="10210" y="871"/>
                      </a:cubicBezTo>
                      <a:cubicBezTo>
                        <a:pt x="3751" y="3154"/>
                        <a:pt x="0" y="9156"/>
                        <a:pt x="1403" y="14767"/>
                      </a:cubicBezTo>
                      <a:cubicBezTo>
                        <a:pt x="4697" y="12646"/>
                        <a:pt x="8449" y="10689"/>
                        <a:pt x="12918" y="8830"/>
                      </a:cubicBezTo>
                      <a:cubicBezTo>
                        <a:pt x="17256" y="7036"/>
                        <a:pt x="21497" y="5633"/>
                        <a:pt x="25117" y="4915"/>
                      </a:cubicBezTo>
                      <a:cubicBezTo>
                        <a:pt x="23011" y="1803"/>
                        <a:pt x="19261" y="1"/>
                        <a:pt x="15153" y="1"/>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7;p36">
                  <a:extLst>
                    <a:ext uri="{FF2B5EF4-FFF2-40B4-BE49-F238E27FC236}">
                      <a16:creationId xmlns:a16="http://schemas.microsoft.com/office/drawing/2014/main" id="{B4758E5B-0376-CDFA-D743-D07377D5F7D0}"/>
                    </a:ext>
                  </a:extLst>
                </p:cNvPr>
                <p:cNvSpPr/>
                <p:nvPr/>
              </p:nvSpPr>
              <p:spPr>
                <a:xfrm>
                  <a:off x="2891750" y="4877925"/>
                  <a:ext cx="403675" cy="245000"/>
                </a:xfrm>
                <a:custGeom>
                  <a:avLst/>
                  <a:gdLst/>
                  <a:ahLst/>
                  <a:cxnLst/>
                  <a:rect l="l" t="t" r="r" b="b"/>
                  <a:pathLst>
                    <a:path w="16147" h="9800" extrusionOk="0">
                      <a:moveTo>
                        <a:pt x="10930" y="1"/>
                      </a:moveTo>
                      <a:cubicBezTo>
                        <a:pt x="8387" y="1"/>
                        <a:pt x="6785" y="3962"/>
                        <a:pt x="6785" y="3962"/>
                      </a:cubicBezTo>
                      <a:lnTo>
                        <a:pt x="6002" y="3962"/>
                      </a:lnTo>
                      <a:cubicBezTo>
                        <a:pt x="6002" y="3962"/>
                        <a:pt x="6819" y="2345"/>
                        <a:pt x="5797" y="2345"/>
                      </a:cubicBezTo>
                      <a:cubicBezTo>
                        <a:pt x="5404" y="2345"/>
                        <a:pt x="4740" y="2583"/>
                        <a:pt x="3653" y="3244"/>
                      </a:cubicBezTo>
                      <a:cubicBezTo>
                        <a:pt x="0" y="5495"/>
                        <a:pt x="2707" y="5919"/>
                        <a:pt x="2707" y="5919"/>
                      </a:cubicBezTo>
                      <a:cubicBezTo>
                        <a:pt x="3136" y="8855"/>
                        <a:pt x="3989" y="9799"/>
                        <a:pt x="5075" y="9799"/>
                      </a:cubicBezTo>
                      <a:cubicBezTo>
                        <a:pt x="6222" y="9799"/>
                        <a:pt x="7628" y="8747"/>
                        <a:pt x="9068" y="7876"/>
                      </a:cubicBezTo>
                      <a:cubicBezTo>
                        <a:pt x="11874" y="6213"/>
                        <a:pt x="16147" y="3049"/>
                        <a:pt x="12657" y="602"/>
                      </a:cubicBezTo>
                      <a:cubicBezTo>
                        <a:pt x="12044" y="176"/>
                        <a:pt x="11466" y="1"/>
                        <a:pt x="10930"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78;p36">
                  <a:extLst>
                    <a:ext uri="{FF2B5EF4-FFF2-40B4-BE49-F238E27FC236}">
                      <a16:creationId xmlns:a16="http://schemas.microsoft.com/office/drawing/2014/main" id="{B1CB527C-9AEB-1CD8-D78E-6C6FA6176931}"/>
                    </a:ext>
                  </a:extLst>
                </p:cNvPr>
                <p:cNvSpPr/>
                <p:nvPr/>
              </p:nvSpPr>
              <p:spPr>
                <a:xfrm>
                  <a:off x="2959425" y="5008775"/>
                  <a:ext cx="44050" cy="17150"/>
                </a:xfrm>
                <a:custGeom>
                  <a:avLst/>
                  <a:gdLst/>
                  <a:ahLst/>
                  <a:cxnLst/>
                  <a:rect l="l" t="t" r="r" b="b"/>
                  <a:pathLst>
                    <a:path w="1762" h="686" extrusionOk="0">
                      <a:moveTo>
                        <a:pt x="1762" y="0"/>
                      </a:moveTo>
                      <a:lnTo>
                        <a:pt x="0" y="685"/>
                      </a:lnTo>
                      <a:cubicBezTo>
                        <a:pt x="0" y="685"/>
                        <a:pt x="816" y="653"/>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79;p36">
                  <a:extLst>
                    <a:ext uri="{FF2B5EF4-FFF2-40B4-BE49-F238E27FC236}">
                      <a16:creationId xmlns:a16="http://schemas.microsoft.com/office/drawing/2014/main" id="{AFD025AF-6987-BE2E-B20F-8F9D0CA7F59B}"/>
                    </a:ext>
                  </a:extLst>
                </p:cNvPr>
                <p:cNvSpPr/>
                <p:nvPr/>
              </p:nvSpPr>
              <p:spPr>
                <a:xfrm>
                  <a:off x="2959425" y="5008775"/>
                  <a:ext cx="44050" cy="17150"/>
                </a:xfrm>
                <a:custGeom>
                  <a:avLst/>
                  <a:gdLst/>
                  <a:ahLst/>
                  <a:cxnLst/>
                  <a:rect l="l" t="t" r="r" b="b"/>
                  <a:pathLst>
                    <a:path w="1762" h="686" fill="none" extrusionOk="0">
                      <a:moveTo>
                        <a:pt x="0" y="685"/>
                      </a:moveTo>
                      <a:cubicBezTo>
                        <a:pt x="0" y="685"/>
                        <a:pt x="816" y="653"/>
                        <a:pt x="1762"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80;p36">
                  <a:extLst>
                    <a:ext uri="{FF2B5EF4-FFF2-40B4-BE49-F238E27FC236}">
                      <a16:creationId xmlns:a16="http://schemas.microsoft.com/office/drawing/2014/main" id="{21F21B54-4020-65E1-7EA1-8226D853DB3C}"/>
                    </a:ext>
                  </a:extLst>
                </p:cNvPr>
                <p:cNvSpPr/>
                <p:nvPr/>
              </p:nvSpPr>
              <p:spPr>
                <a:xfrm>
                  <a:off x="3027925" y="4976975"/>
                  <a:ext cx="13075" cy="14700"/>
                </a:xfrm>
                <a:custGeom>
                  <a:avLst/>
                  <a:gdLst/>
                  <a:ahLst/>
                  <a:cxnLst/>
                  <a:rect l="l" t="t" r="r" b="b"/>
                  <a:pathLst>
                    <a:path w="523" h="588" extrusionOk="0">
                      <a:moveTo>
                        <a:pt x="522" y="0"/>
                      </a:moveTo>
                      <a:lnTo>
                        <a:pt x="1" y="587"/>
                      </a:lnTo>
                      <a:cubicBezTo>
                        <a:pt x="1" y="587"/>
                        <a:pt x="229" y="457"/>
                        <a:pt x="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81;p36">
                  <a:extLst>
                    <a:ext uri="{FF2B5EF4-FFF2-40B4-BE49-F238E27FC236}">
                      <a16:creationId xmlns:a16="http://schemas.microsoft.com/office/drawing/2014/main" id="{30129F68-4850-4C3C-A329-3C68B512A79A}"/>
                    </a:ext>
                  </a:extLst>
                </p:cNvPr>
                <p:cNvSpPr/>
                <p:nvPr/>
              </p:nvSpPr>
              <p:spPr>
                <a:xfrm>
                  <a:off x="3027925" y="4976975"/>
                  <a:ext cx="13075" cy="14700"/>
                </a:xfrm>
                <a:custGeom>
                  <a:avLst/>
                  <a:gdLst/>
                  <a:ahLst/>
                  <a:cxnLst/>
                  <a:rect l="l" t="t" r="r" b="b"/>
                  <a:pathLst>
                    <a:path w="523" h="588" fill="none" extrusionOk="0">
                      <a:moveTo>
                        <a:pt x="1" y="587"/>
                      </a:moveTo>
                      <a:cubicBezTo>
                        <a:pt x="1" y="587"/>
                        <a:pt x="229" y="457"/>
                        <a:pt x="522"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82;p36">
                  <a:extLst>
                    <a:ext uri="{FF2B5EF4-FFF2-40B4-BE49-F238E27FC236}">
                      <a16:creationId xmlns:a16="http://schemas.microsoft.com/office/drawing/2014/main" id="{0ED97749-3B4D-E368-328A-C8896E6B6869}"/>
                    </a:ext>
                  </a:extLst>
                </p:cNvPr>
                <p:cNvSpPr/>
                <p:nvPr/>
              </p:nvSpPr>
              <p:spPr>
                <a:xfrm>
                  <a:off x="3045875" y="4976975"/>
                  <a:ext cx="15500" cy="48950"/>
                </a:xfrm>
                <a:custGeom>
                  <a:avLst/>
                  <a:gdLst/>
                  <a:ahLst/>
                  <a:cxnLst/>
                  <a:rect l="l" t="t" r="r" b="b"/>
                  <a:pathLst>
                    <a:path w="620" h="1958" fill="none" extrusionOk="0">
                      <a:moveTo>
                        <a:pt x="620" y="0"/>
                      </a:moveTo>
                      <a:lnTo>
                        <a:pt x="0" y="1957"/>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83;p36">
                  <a:extLst>
                    <a:ext uri="{FF2B5EF4-FFF2-40B4-BE49-F238E27FC236}">
                      <a16:creationId xmlns:a16="http://schemas.microsoft.com/office/drawing/2014/main" id="{1A016757-15DD-F00F-C91E-180C6F38D49C}"/>
                    </a:ext>
                  </a:extLst>
                </p:cNvPr>
                <p:cNvSpPr/>
                <p:nvPr/>
              </p:nvSpPr>
              <p:spPr>
                <a:xfrm>
                  <a:off x="3061350" y="4976975"/>
                  <a:ext cx="17150" cy="38350"/>
                </a:xfrm>
                <a:custGeom>
                  <a:avLst/>
                  <a:gdLst/>
                  <a:ahLst/>
                  <a:cxnLst/>
                  <a:rect l="l" t="t" r="r" b="b"/>
                  <a:pathLst>
                    <a:path w="686" h="1534" fill="none" extrusionOk="0">
                      <a:moveTo>
                        <a:pt x="1" y="0"/>
                      </a:moveTo>
                      <a:lnTo>
                        <a:pt x="686" y="1533"/>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84;p36">
                  <a:extLst>
                    <a:ext uri="{FF2B5EF4-FFF2-40B4-BE49-F238E27FC236}">
                      <a16:creationId xmlns:a16="http://schemas.microsoft.com/office/drawing/2014/main" id="{EBBA8FD8-A3AF-EE20-75A8-41E037F9FA6A}"/>
                    </a:ext>
                  </a:extLst>
                </p:cNvPr>
                <p:cNvSpPr/>
                <p:nvPr/>
              </p:nvSpPr>
              <p:spPr>
                <a:xfrm>
                  <a:off x="3142900" y="4895425"/>
                  <a:ext cx="77500" cy="50575"/>
                </a:xfrm>
                <a:custGeom>
                  <a:avLst/>
                  <a:gdLst/>
                  <a:ahLst/>
                  <a:cxnLst/>
                  <a:rect l="l" t="t" r="r" b="b"/>
                  <a:pathLst>
                    <a:path w="3100" h="2023" extrusionOk="0">
                      <a:moveTo>
                        <a:pt x="1012" y="0"/>
                      </a:moveTo>
                      <a:cubicBezTo>
                        <a:pt x="653" y="0"/>
                        <a:pt x="327" y="65"/>
                        <a:pt x="1" y="163"/>
                      </a:cubicBezTo>
                      <a:cubicBezTo>
                        <a:pt x="178" y="137"/>
                        <a:pt x="357" y="122"/>
                        <a:pt x="536" y="122"/>
                      </a:cubicBezTo>
                      <a:cubicBezTo>
                        <a:pt x="1019" y="122"/>
                        <a:pt x="1506" y="228"/>
                        <a:pt x="1958" y="489"/>
                      </a:cubicBezTo>
                      <a:cubicBezTo>
                        <a:pt x="2186" y="652"/>
                        <a:pt x="2480" y="881"/>
                        <a:pt x="2643" y="1142"/>
                      </a:cubicBezTo>
                      <a:cubicBezTo>
                        <a:pt x="2741" y="1272"/>
                        <a:pt x="2806" y="1435"/>
                        <a:pt x="2904" y="1566"/>
                      </a:cubicBezTo>
                      <a:cubicBezTo>
                        <a:pt x="2969" y="1696"/>
                        <a:pt x="3002" y="1859"/>
                        <a:pt x="3100" y="2022"/>
                      </a:cubicBezTo>
                      <a:lnTo>
                        <a:pt x="2969" y="1533"/>
                      </a:lnTo>
                      <a:cubicBezTo>
                        <a:pt x="2937" y="1403"/>
                        <a:pt x="2839" y="1240"/>
                        <a:pt x="2774" y="1077"/>
                      </a:cubicBezTo>
                      <a:cubicBezTo>
                        <a:pt x="2611" y="783"/>
                        <a:pt x="2317" y="555"/>
                        <a:pt x="2023" y="326"/>
                      </a:cubicBezTo>
                      <a:cubicBezTo>
                        <a:pt x="1697" y="131"/>
                        <a:pt x="1371" y="65"/>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85;p36">
                  <a:extLst>
                    <a:ext uri="{FF2B5EF4-FFF2-40B4-BE49-F238E27FC236}">
                      <a16:creationId xmlns:a16="http://schemas.microsoft.com/office/drawing/2014/main" id="{73E3818E-47A1-2076-EC72-3F803A26FD9A}"/>
                    </a:ext>
                  </a:extLst>
                </p:cNvPr>
                <p:cNvSpPr/>
                <p:nvPr/>
              </p:nvSpPr>
              <p:spPr>
                <a:xfrm>
                  <a:off x="2734350" y="4619125"/>
                  <a:ext cx="276750" cy="374275"/>
                </a:xfrm>
                <a:custGeom>
                  <a:avLst/>
                  <a:gdLst/>
                  <a:ahLst/>
                  <a:cxnLst/>
                  <a:rect l="l" t="t" r="r" b="b"/>
                  <a:pathLst>
                    <a:path w="11070" h="14971" extrusionOk="0">
                      <a:moveTo>
                        <a:pt x="1835" y="1"/>
                      </a:moveTo>
                      <a:cubicBezTo>
                        <a:pt x="229" y="1"/>
                        <a:pt x="0" y="2587"/>
                        <a:pt x="1729" y="2864"/>
                      </a:cubicBezTo>
                      <a:cubicBezTo>
                        <a:pt x="4078" y="3321"/>
                        <a:pt x="5481" y="4822"/>
                        <a:pt x="6394" y="7040"/>
                      </a:cubicBezTo>
                      <a:cubicBezTo>
                        <a:pt x="7242" y="9062"/>
                        <a:pt x="7862" y="11541"/>
                        <a:pt x="8058" y="13759"/>
                      </a:cubicBezTo>
                      <a:cubicBezTo>
                        <a:pt x="8145" y="14589"/>
                        <a:pt x="8771" y="14971"/>
                        <a:pt x="9421" y="14971"/>
                      </a:cubicBezTo>
                      <a:cubicBezTo>
                        <a:pt x="10227" y="14971"/>
                        <a:pt x="11069" y="14383"/>
                        <a:pt x="10961" y="13335"/>
                      </a:cubicBezTo>
                      <a:cubicBezTo>
                        <a:pt x="10667" y="10465"/>
                        <a:pt x="9852" y="6975"/>
                        <a:pt x="8384" y="4463"/>
                      </a:cubicBezTo>
                      <a:cubicBezTo>
                        <a:pt x="6916" y="1918"/>
                        <a:pt x="4926" y="548"/>
                        <a:pt x="2121" y="27"/>
                      </a:cubicBezTo>
                      <a:cubicBezTo>
                        <a:pt x="2021" y="9"/>
                        <a:pt x="1926" y="1"/>
                        <a:pt x="1835"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86;p36">
                  <a:extLst>
                    <a:ext uri="{FF2B5EF4-FFF2-40B4-BE49-F238E27FC236}">
                      <a16:creationId xmlns:a16="http://schemas.microsoft.com/office/drawing/2014/main" id="{A102326D-2C1E-4512-AACA-1D7250107685}"/>
                    </a:ext>
                  </a:extLst>
                </p:cNvPr>
                <p:cNvSpPr/>
                <p:nvPr/>
              </p:nvSpPr>
              <p:spPr>
                <a:xfrm>
                  <a:off x="1893575" y="4816125"/>
                  <a:ext cx="266350" cy="287275"/>
                </a:xfrm>
                <a:custGeom>
                  <a:avLst/>
                  <a:gdLst/>
                  <a:ahLst/>
                  <a:cxnLst/>
                  <a:rect l="l" t="t" r="r" b="b"/>
                  <a:pathLst>
                    <a:path w="10654" h="11491" extrusionOk="0">
                      <a:moveTo>
                        <a:pt x="5811" y="1"/>
                      </a:moveTo>
                      <a:cubicBezTo>
                        <a:pt x="4347" y="1"/>
                        <a:pt x="3708" y="2065"/>
                        <a:pt x="2871" y="3890"/>
                      </a:cubicBezTo>
                      <a:cubicBezTo>
                        <a:pt x="1599" y="6695"/>
                        <a:pt x="0" y="11490"/>
                        <a:pt x="4045" y="11490"/>
                      </a:cubicBezTo>
                      <a:cubicBezTo>
                        <a:pt x="8090" y="11490"/>
                        <a:pt x="6785" y="5716"/>
                        <a:pt x="6785" y="5716"/>
                      </a:cubicBezTo>
                      <a:lnTo>
                        <a:pt x="7405" y="5292"/>
                      </a:lnTo>
                      <a:cubicBezTo>
                        <a:pt x="7405" y="5292"/>
                        <a:pt x="7582" y="6559"/>
                        <a:pt x="8134" y="6559"/>
                      </a:cubicBezTo>
                      <a:cubicBezTo>
                        <a:pt x="8468" y="6559"/>
                        <a:pt x="8939" y="6095"/>
                        <a:pt x="9591" y="4607"/>
                      </a:cubicBezTo>
                      <a:cubicBezTo>
                        <a:pt x="10653" y="2278"/>
                        <a:pt x="10116" y="1843"/>
                        <a:pt x="9566" y="1843"/>
                      </a:cubicBezTo>
                      <a:cubicBezTo>
                        <a:pt x="9238" y="1843"/>
                        <a:pt x="8906" y="1998"/>
                        <a:pt x="8906" y="1998"/>
                      </a:cubicBezTo>
                      <a:cubicBezTo>
                        <a:pt x="7556" y="559"/>
                        <a:pt x="6572" y="1"/>
                        <a:pt x="5811"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87;p36">
                  <a:extLst>
                    <a:ext uri="{FF2B5EF4-FFF2-40B4-BE49-F238E27FC236}">
                      <a16:creationId xmlns:a16="http://schemas.microsoft.com/office/drawing/2014/main" id="{7143411D-767E-9C65-23A6-6F9D322F3F45}"/>
                    </a:ext>
                  </a:extLst>
                </p:cNvPr>
                <p:cNvSpPr/>
                <p:nvPr/>
              </p:nvSpPr>
              <p:spPr>
                <a:xfrm>
                  <a:off x="2091725" y="4866050"/>
                  <a:ext cx="24500" cy="36725"/>
                </a:xfrm>
                <a:custGeom>
                  <a:avLst/>
                  <a:gdLst/>
                  <a:ahLst/>
                  <a:cxnLst/>
                  <a:rect l="l" t="t" r="r" b="b"/>
                  <a:pathLst>
                    <a:path w="980" h="1469" extrusionOk="0">
                      <a:moveTo>
                        <a:pt x="980" y="1"/>
                      </a:moveTo>
                      <a:cubicBezTo>
                        <a:pt x="979" y="1"/>
                        <a:pt x="360" y="458"/>
                        <a:pt x="1" y="1469"/>
                      </a:cubicBezTo>
                      <a:lnTo>
                        <a:pt x="9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88;p36">
                  <a:extLst>
                    <a:ext uri="{FF2B5EF4-FFF2-40B4-BE49-F238E27FC236}">
                      <a16:creationId xmlns:a16="http://schemas.microsoft.com/office/drawing/2014/main" id="{6ECE0925-1B3D-5BE0-DF21-21A3DC145C74}"/>
                    </a:ext>
                  </a:extLst>
                </p:cNvPr>
                <p:cNvSpPr/>
                <p:nvPr/>
              </p:nvSpPr>
              <p:spPr>
                <a:xfrm>
                  <a:off x="2091725" y="4866050"/>
                  <a:ext cx="24500" cy="36725"/>
                </a:xfrm>
                <a:custGeom>
                  <a:avLst/>
                  <a:gdLst/>
                  <a:ahLst/>
                  <a:cxnLst/>
                  <a:rect l="l" t="t" r="r" b="b"/>
                  <a:pathLst>
                    <a:path w="980" h="1469" fill="none" extrusionOk="0">
                      <a:moveTo>
                        <a:pt x="980" y="1"/>
                      </a:moveTo>
                      <a:cubicBezTo>
                        <a:pt x="980" y="1"/>
                        <a:pt x="360" y="457"/>
                        <a:pt x="1" y="1469"/>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89;p36">
                  <a:extLst>
                    <a:ext uri="{FF2B5EF4-FFF2-40B4-BE49-F238E27FC236}">
                      <a16:creationId xmlns:a16="http://schemas.microsoft.com/office/drawing/2014/main" id="{211FA3B8-40F2-61C3-0C5E-86F1331A3020}"/>
                    </a:ext>
                  </a:extLst>
                </p:cNvPr>
                <p:cNvSpPr/>
                <p:nvPr/>
              </p:nvSpPr>
              <p:spPr>
                <a:xfrm>
                  <a:off x="2078700" y="4930475"/>
                  <a:ext cx="3275" cy="17975"/>
                </a:xfrm>
                <a:custGeom>
                  <a:avLst/>
                  <a:gdLst/>
                  <a:ahLst/>
                  <a:cxnLst/>
                  <a:rect l="l" t="t" r="r" b="b"/>
                  <a:pathLst>
                    <a:path w="131" h="719" extrusionOk="0">
                      <a:moveTo>
                        <a:pt x="131" y="1"/>
                      </a:moveTo>
                      <a:cubicBezTo>
                        <a:pt x="130" y="1"/>
                        <a:pt x="0" y="197"/>
                        <a:pt x="0" y="718"/>
                      </a:cubicBezTo>
                      <a:lnTo>
                        <a:pt x="1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90;p36">
                  <a:extLst>
                    <a:ext uri="{FF2B5EF4-FFF2-40B4-BE49-F238E27FC236}">
                      <a16:creationId xmlns:a16="http://schemas.microsoft.com/office/drawing/2014/main" id="{7F17A093-8A1A-66CB-2ED6-F670FEDFE440}"/>
                    </a:ext>
                  </a:extLst>
                </p:cNvPr>
                <p:cNvSpPr/>
                <p:nvPr/>
              </p:nvSpPr>
              <p:spPr>
                <a:xfrm>
                  <a:off x="2078700" y="4930475"/>
                  <a:ext cx="3275" cy="17975"/>
                </a:xfrm>
                <a:custGeom>
                  <a:avLst/>
                  <a:gdLst/>
                  <a:ahLst/>
                  <a:cxnLst/>
                  <a:rect l="l" t="t" r="r" b="b"/>
                  <a:pathLst>
                    <a:path w="131" h="719" fill="none" extrusionOk="0">
                      <a:moveTo>
                        <a:pt x="131" y="1"/>
                      </a:moveTo>
                      <a:cubicBezTo>
                        <a:pt x="131" y="1"/>
                        <a:pt x="0" y="196"/>
                        <a:pt x="0" y="718"/>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91;p36">
                  <a:extLst>
                    <a:ext uri="{FF2B5EF4-FFF2-40B4-BE49-F238E27FC236}">
                      <a16:creationId xmlns:a16="http://schemas.microsoft.com/office/drawing/2014/main" id="{B9E4601D-5ACF-9237-B362-3E68392FCBD2}"/>
                    </a:ext>
                  </a:extLst>
                </p:cNvPr>
                <p:cNvSpPr/>
                <p:nvPr/>
              </p:nvSpPr>
              <p:spPr>
                <a:xfrm>
                  <a:off x="2048525" y="4913350"/>
                  <a:ext cx="14700" cy="45700"/>
                </a:xfrm>
                <a:custGeom>
                  <a:avLst/>
                  <a:gdLst/>
                  <a:ahLst/>
                  <a:cxnLst/>
                  <a:rect l="l" t="t" r="r" b="b"/>
                  <a:pathLst>
                    <a:path w="588" h="1828" fill="none" extrusionOk="0">
                      <a:moveTo>
                        <a:pt x="587" y="1827"/>
                      </a:moveTo>
                      <a:lnTo>
                        <a:pt x="0"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92;p36">
                  <a:extLst>
                    <a:ext uri="{FF2B5EF4-FFF2-40B4-BE49-F238E27FC236}">
                      <a16:creationId xmlns:a16="http://schemas.microsoft.com/office/drawing/2014/main" id="{BEC84F3D-7887-26BD-BED0-61DBB6575D17}"/>
                    </a:ext>
                  </a:extLst>
                </p:cNvPr>
                <p:cNvSpPr/>
                <p:nvPr/>
              </p:nvSpPr>
              <p:spPr>
                <a:xfrm>
                  <a:off x="2028125" y="4939450"/>
                  <a:ext cx="35100" cy="19600"/>
                </a:xfrm>
                <a:custGeom>
                  <a:avLst/>
                  <a:gdLst/>
                  <a:ahLst/>
                  <a:cxnLst/>
                  <a:rect l="l" t="t" r="r" b="b"/>
                  <a:pathLst>
                    <a:path w="1404" h="784" fill="none" extrusionOk="0">
                      <a:moveTo>
                        <a:pt x="1403" y="783"/>
                      </a:moveTo>
                      <a:lnTo>
                        <a:pt x="1"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93;p36">
                  <a:extLst>
                    <a:ext uri="{FF2B5EF4-FFF2-40B4-BE49-F238E27FC236}">
                      <a16:creationId xmlns:a16="http://schemas.microsoft.com/office/drawing/2014/main" id="{510F98B8-D1A6-AF87-5C4A-9F9F27598C31}"/>
                    </a:ext>
                  </a:extLst>
                </p:cNvPr>
                <p:cNvSpPr/>
                <p:nvPr/>
              </p:nvSpPr>
              <p:spPr>
                <a:xfrm>
                  <a:off x="1956375" y="5064225"/>
                  <a:ext cx="84825" cy="23675"/>
                </a:xfrm>
                <a:custGeom>
                  <a:avLst/>
                  <a:gdLst/>
                  <a:ahLst/>
                  <a:cxnLst/>
                  <a:rect l="l" t="t" r="r" b="b"/>
                  <a:pathLst>
                    <a:path w="3393" h="947" extrusionOk="0">
                      <a:moveTo>
                        <a:pt x="3393" y="0"/>
                      </a:moveTo>
                      <a:cubicBezTo>
                        <a:pt x="2936" y="392"/>
                        <a:pt x="2316" y="718"/>
                        <a:pt x="1696" y="751"/>
                      </a:cubicBezTo>
                      <a:cubicBezTo>
                        <a:pt x="1627" y="758"/>
                        <a:pt x="1558" y="762"/>
                        <a:pt x="1488" y="762"/>
                      </a:cubicBezTo>
                      <a:cubicBezTo>
                        <a:pt x="1264" y="762"/>
                        <a:pt x="1040" y="720"/>
                        <a:pt x="816" y="620"/>
                      </a:cubicBezTo>
                      <a:cubicBezTo>
                        <a:pt x="685" y="588"/>
                        <a:pt x="555" y="522"/>
                        <a:pt x="391" y="424"/>
                      </a:cubicBezTo>
                      <a:cubicBezTo>
                        <a:pt x="228" y="359"/>
                        <a:pt x="98" y="261"/>
                        <a:pt x="0" y="196"/>
                      </a:cubicBezTo>
                      <a:lnTo>
                        <a:pt x="0" y="196"/>
                      </a:lnTo>
                      <a:cubicBezTo>
                        <a:pt x="131" y="294"/>
                        <a:pt x="228" y="392"/>
                        <a:pt x="359" y="522"/>
                      </a:cubicBezTo>
                      <a:cubicBezTo>
                        <a:pt x="489" y="588"/>
                        <a:pt x="587" y="718"/>
                        <a:pt x="783" y="751"/>
                      </a:cubicBezTo>
                      <a:cubicBezTo>
                        <a:pt x="1044" y="914"/>
                        <a:pt x="1435" y="946"/>
                        <a:pt x="1762" y="946"/>
                      </a:cubicBezTo>
                      <a:cubicBezTo>
                        <a:pt x="2088" y="946"/>
                        <a:pt x="2414" y="848"/>
                        <a:pt x="2675" y="685"/>
                      </a:cubicBezTo>
                      <a:cubicBezTo>
                        <a:pt x="2968" y="490"/>
                        <a:pt x="3229" y="261"/>
                        <a:pt x="3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94;p36">
                  <a:extLst>
                    <a:ext uri="{FF2B5EF4-FFF2-40B4-BE49-F238E27FC236}">
                      <a16:creationId xmlns:a16="http://schemas.microsoft.com/office/drawing/2014/main" id="{32C67113-EAF3-F60F-5630-9F96EB17CE16}"/>
                    </a:ext>
                  </a:extLst>
                </p:cNvPr>
                <p:cNvSpPr/>
                <p:nvPr/>
              </p:nvSpPr>
              <p:spPr>
                <a:xfrm>
                  <a:off x="2100700" y="4669050"/>
                  <a:ext cx="320525" cy="347825"/>
                </a:xfrm>
                <a:custGeom>
                  <a:avLst/>
                  <a:gdLst/>
                  <a:ahLst/>
                  <a:cxnLst/>
                  <a:rect l="l" t="t" r="r" b="b"/>
                  <a:pathLst>
                    <a:path w="12821" h="13913" extrusionOk="0">
                      <a:moveTo>
                        <a:pt x="10841" y="1"/>
                      </a:moveTo>
                      <a:cubicBezTo>
                        <a:pt x="10009" y="1"/>
                        <a:pt x="9116" y="973"/>
                        <a:pt x="9428" y="2303"/>
                      </a:cubicBezTo>
                      <a:cubicBezTo>
                        <a:pt x="9917" y="4293"/>
                        <a:pt x="9885" y="7750"/>
                        <a:pt x="8743" y="9283"/>
                      </a:cubicBezTo>
                      <a:cubicBezTo>
                        <a:pt x="8005" y="10256"/>
                        <a:pt x="7089" y="10597"/>
                        <a:pt x="6170" y="10597"/>
                      </a:cubicBezTo>
                      <a:cubicBezTo>
                        <a:pt x="4530" y="10597"/>
                        <a:pt x="2876" y="9512"/>
                        <a:pt x="2186" y="8990"/>
                      </a:cubicBezTo>
                      <a:cubicBezTo>
                        <a:pt x="1992" y="8834"/>
                        <a:pt x="1762" y="8760"/>
                        <a:pt x="1539" y="8760"/>
                      </a:cubicBezTo>
                      <a:cubicBezTo>
                        <a:pt x="1389" y="8760"/>
                        <a:pt x="1241" y="8794"/>
                        <a:pt x="1110" y="8859"/>
                      </a:cubicBezTo>
                      <a:cubicBezTo>
                        <a:pt x="718" y="9055"/>
                        <a:pt x="392" y="9381"/>
                        <a:pt x="229" y="9838"/>
                      </a:cubicBezTo>
                      <a:cubicBezTo>
                        <a:pt x="1" y="10458"/>
                        <a:pt x="131" y="11143"/>
                        <a:pt x="621" y="11632"/>
                      </a:cubicBezTo>
                      <a:cubicBezTo>
                        <a:pt x="1306" y="12252"/>
                        <a:pt x="3165" y="13589"/>
                        <a:pt x="5677" y="13883"/>
                      </a:cubicBezTo>
                      <a:cubicBezTo>
                        <a:pt x="5892" y="13902"/>
                        <a:pt x="6108" y="13913"/>
                        <a:pt x="6322" y="13913"/>
                      </a:cubicBezTo>
                      <a:cubicBezTo>
                        <a:pt x="7887" y="13913"/>
                        <a:pt x="9385" y="13368"/>
                        <a:pt x="10504" y="11991"/>
                      </a:cubicBezTo>
                      <a:cubicBezTo>
                        <a:pt x="12657" y="9479"/>
                        <a:pt x="12820" y="4586"/>
                        <a:pt x="11972" y="1063"/>
                      </a:cubicBezTo>
                      <a:cubicBezTo>
                        <a:pt x="11771" y="317"/>
                        <a:pt x="11316" y="1"/>
                        <a:pt x="10841"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95;p36">
                  <a:extLst>
                    <a:ext uri="{FF2B5EF4-FFF2-40B4-BE49-F238E27FC236}">
                      <a16:creationId xmlns:a16="http://schemas.microsoft.com/office/drawing/2014/main" id="{6248574D-154E-107B-1CDB-1FE5D18C2112}"/>
                    </a:ext>
                  </a:extLst>
                </p:cNvPr>
                <p:cNvSpPr/>
                <p:nvPr/>
              </p:nvSpPr>
              <p:spPr>
                <a:xfrm>
                  <a:off x="2870250" y="3859975"/>
                  <a:ext cx="565825" cy="129000"/>
                </a:xfrm>
                <a:custGeom>
                  <a:avLst/>
                  <a:gdLst/>
                  <a:ahLst/>
                  <a:cxnLst/>
                  <a:rect l="l" t="t" r="r" b="b"/>
                  <a:pathLst>
                    <a:path w="22633" h="5160" extrusionOk="0">
                      <a:moveTo>
                        <a:pt x="20585" y="0"/>
                      </a:moveTo>
                      <a:cubicBezTo>
                        <a:pt x="20454" y="0"/>
                        <a:pt x="20316" y="18"/>
                        <a:pt x="20171" y="56"/>
                      </a:cubicBezTo>
                      <a:cubicBezTo>
                        <a:pt x="14574" y="1494"/>
                        <a:pt x="8890" y="2186"/>
                        <a:pt x="3121" y="2186"/>
                      </a:cubicBezTo>
                      <a:cubicBezTo>
                        <a:pt x="2737" y="2186"/>
                        <a:pt x="2353" y="2182"/>
                        <a:pt x="1969" y="2176"/>
                      </a:cubicBezTo>
                      <a:cubicBezTo>
                        <a:pt x="1949" y="2176"/>
                        <a:pt x="1928" y="2175"/>
                        <a:pt x="1908" y="2175"/>
                      </a:cubicBezTo>
                      <a:cubicBezTo>
                        <a:pt x="43" y="2175"/>
                        <a:pt x="0" y="5145"/>
                        <a:pt x="1936" y="5145"/>
                      </a:cubicBezTo>
                      <a:cubicBezTo>
                        <a:pt x="2411" y="5154"/>
                        <a:pt x="2885" y="5159"/>
                        <a:pt x="3359" y="5159"/>
                      </a:cubicBezTo>
                      <a:cubicBezTo>
                        <a:pt x="9273" y="5159"/>
                        <a:pt x="15151" y="4406"/>
                        <a:pt x="20889" y="2927"/>
                      </a:cubicBezTo>
                      <a:cubicBezTo>
                        <a:pt x="22633" y="2475"/>
                        <a:pt x="22131" y="0"/>
                        <a:pt x="2058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96;p36">
                  <a:extLst>
                    <a:ext uri="{FF2B5EF4-FFF2-40B4-BE49-F238E27FC236}">
                      <a16:creationId xmlns:a16="http://schemas.microsoft.com/office/drawing/2014/main" id="{A0C5D5F8-94AD-17EE-C04B-469FFA331415}"/>
                    </a:ext>
                  </a:extLst>
                </p:cNvPr>
                <p:cNvSpPr/>
                <p:nvPr/>
              </p:nvSpPr>
              <p:spPr>
                <a:xfrm>
                  <a:off x="3291325" y="3770575"/>
                  <a:ext cx="389850" cy="248725"/>
                </a:xfrm>
                <a:custGeom>
                  <a:avLst/>
                  <a:gdLst/>
                  <a:ahLst/>
                  <a:cxnLst/>
                  <a:rect l="l" t="t" r="r" b="b"/>
                  <a:pathLst>
                    <a:path w="15594" h="9949" extrusionOk="0">
                      <a:moveTo>
                        <a:pt x="13393" y="0"/>
                      </a:moveTo>
                      <a:cubicBezTo>
                        <a:pt x="11472" y="0"/>
                        <a:pt x="7960" y="1577"/>
                        <a:pt x="7960" y="1577"/>
                      </a:cubicBezTo>
                      <a:cubicBezTo>
                        <a:pt x="7960" y="1577"/>
                        <a:pt x="6946" y="696"/>
                        <a:pt x="5596" y="696"/>
                      </a:cubicBezTo>
                      <a:cubicBezTo>
                        <a:pt x="4536" y="696"/>
                        <a:pt x="3269" y="1239"/>
                        <a:pt x="2121" y="3175"/>
                      </a:cubicBezTo>
                      <a:cubicBezTo>
                        <a:pt x="2121" y="3175"/>
                        <a:pt x="1684" y="2920"/>
                        <a:pt x="1249" y="2920"/>
                      </a:cubicBezTo>
                      <a:cubicBezTo>
                        <a:pt x="923" y="2920"/>
                        <a:pt x="597" y="3064"/>
                        <a:pt x="457" y="3567"/>
                      </a:cubicBezTo>
                      <a:cubicBezTo>
                        <a:pt x="327" y="4023"/>
                        <a:pt x="1" y="6470"/>
                        <a:pt x="914" y="8101"/>
                      </a:cubicBezTo>
                      <a:cubicBezTo>
                        <a:pt x="1208" y="8662"/>
                        <a:pt x="1808" y="8961"/>
                        <a:pt x="2428" y="8961"/>
                      </a:cubicBezTo>
                      <a:cubicBezTo>
                        <a:pt x="2565" y="8961"/>
                        <a:pt x="2703" y="8946"/>
                        <a:pt x="2839" y="8916"/>
                      </a:cubicBezTo>
                      <a:lnTo>
                        <a:pt x="3393" y="8753"/>
                      </a:lnTo>
                      <a:cubicBezTo>
                        <a:pt x="3393" y="8753"/>
                        <a:pt x="3982" y="9886"/>
                        <a:pt x="5255" y="9886"/>
                      </a:cubicBezTo>
                      <a:cubicBezTo>
                        <a:pt x="5509" y="9886"/>
                        <a:pt x="5791" y="9841"/>
                        <a:pt x="6101" y="9732"/>
                      </a:cubicBezTo>
                      <a:cubicBezTo>
                        <a:pt x="6101" y="9732"/>
                        <a:pt x="6906" y="9949"/>
                        <a:pt x="7802" y="9949"/>
                      </a:cubicBezTo>
                      <a:cubicBezTo>
                        <a:pt x="9077" y="9949"/>
                        <a:pt x="10534" y="9510"/>
                        <a:pt x="10113" y="7383"/>
                      </a:cubicBezTo>
                      <a:cubicBezTo>
                        <a:pt x="10341" y="7285"/>
                        <a:pt x="10765" y="7025"/>
                        <a:pt x="11059" y="6568"/>
                      </a:cubicBezTo>
                      <a:cubicBezTo>
                        <a:pt x="11157" y="6437"/>
                        <a:pt x="11646" y="5589"/>
                        <a:pt x="11189" y="4806"/>
                      </a:cubicBezTo>
                      <a:cubicBezTo>
                        <a:pt x="10979" y="4281"/>
                        <a:pt x="10409" y="3967"/>
                        <a:pt x="9752" y="3967"/>
                      </a:cubicBezTo>
                      <a:cubicBezTo>
                        <a:pt x="9594" y="3967"/>
                        <a:pt x="9430" y="3985"/>
                        <a:pt x="9265" y="4023"/>
                      </a:cubicBezTo>
                      <a:cubicBezTo>
                        <a:pt x="9265" y="4023"/>
                        <a:pt x="15593" y="2262"/>
                        <a:pt x="14517" y="435"/>
                      </a:cubicBezTo>
                      <a:cubicBezTo>
                        <a:pt x="14339" y="123"/>
                        <a:pt x="13928" y="0"/>
                        <a:pt x="13393"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97;p36">
                  <a:extLst>
                    <a:ext uri="{FF2B5EF4-FFF2-40B4-BE49-F238E27FC236}">
                      <a16:creationId xmlns:a16="http://schemas.microsoft.com/office/drawing/2014/main" id="{10FF5D6D-B9BC-9290-0CDD-F693D5DB0BFF}"/>
                    </a:ext>
                  </a:extLst>
                </p:cNvPr>
                <p:cNvSpPr/>
                <p:nvPr/>
              </p:nvSpPr>
              <p:spPr>
                <a:xfrm>
                  <a:off x="3448725" y="3870325"/>
                  <a:ext cx="97075" cy="91500"/>
                </a:xfrm>
                <a:custGeom>
                  <a:avLst/>
                  <a:gdLst/>
                  <a:ahLst/>
                  <a:cxnLst/>
                  <a:rect l="l" t="t" r="r" b="b"/>
                  <a:pathLst>
                    <a:path w="3883" h="3660" extrusionOk="0">
                      <a:moveTo>
                        <a:pt x="3425" y="1"/>
                      </a:moveTo>
                      <a:cubicBezTo>
                        <a:pt x="2512" y="33"/>
                        <a:pt x="1338" y="197"/>
                        <a:pt x="555" y="719"/>
                      </a:cubicBezTo>
                      <a:cubicBezTo>
                        <a:pt x="33" y="1110"/>
                        <a:pt x="0" y="1762"/>
                        <a:pt x="164" y="2350"/>
                      </a:cubicBezTo>
                      <a:cubicBezTo>
                        <a:pt x="294" y="2839"/>
                        <a:pt x="620" y="3230"/>
                        <a:pt x="1044" y="3426"/>
                      </a:cubicBezTo>
                      <a:cubicBezTo>
                        <a:pt x="1422" y="3594"/>
                        <a:pt x="1835" y="3660"/>
                        <a:pt x="2254" y="3660"/>
                      </a:cubicBezTo>
                      <a:cubicBezTo>
                        <a:pt x="2812" y="3660"/>
                        <a:pt x="3379" y="3542"/>
                        <a:pt x="3882" y="3393"/>
                      </a:cubicBezTo>
                      <a:lnTo>
                        <a:pt x="34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98;p36">
                  <a:extLst>
                    <a:ext uri="{FF2B5EF4-FFF2-40B4-BE49-F238E27FC236}">
                      <a16:creationId xmlns:a16="http://schemas.microsoft.com/office/drawing/2014/main" id="{8DF4A40D-88B1-1C81-CDED-AE974DAF6878}"/>
                    </a:ext>
                  </a:extLst>
                </p:cNvPr>
                <p:cNvSpPr/>
                <p:nvPr/>
              </p:nvSpPr>
              <p:spPr>
                <a:xfrm>
                  <a:off x="3448725" y="3870325"/>
                  <a:ext cx="97075" cy="95450"/>
                </a:xfrm>
                <a:custGeom>
                  <a:avLst/>
                  <a:gdLst/>
                  <a:ahLst/>
                  <a:cxnLst/>
                  <a:rect l="l" t="t" r="r" b="b"/>
                  <a:pathLst>
                    <a:path w="3883" h="3818" fill="none" extrusionOk="0">
                      <a:moveTo>
                        <a:pt x="3882" y="3393"/>
                      </a:moveTo>
                      <a:cubicBezTo>
                        <a:pt x="3001" y="3654"/>
                        <a:pt x="1925" y="3817"/>
                        <a:pt x="1044" y="3426"/>
                      </a:cubicBezTo>
                      <a:cubicBezTo>
                        <a:pt x="620" y="3230"/>
                        <a:pt x="294" y="2839"/>
                        <a:pt x="164" y="2350"/>
                      </a:cubicBezTo>
                      <a:cubicBezTo>
                        <a:pt x="0" y="1762"/>
                        <a:pt x="33" y="1110"/>
                        <a:pt x="555" y="719"/>
                      </a:cubicBezTo>
                      <a:cubicBezTo>
                        <a:pt x="1338" y="197"/>
                        <a:pt x="2512" y="33"/>
                        <a:pt x="3425" y="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99;p36">
                  <a:extLst>
                    <a:ext uri="{FF2B5EF4-FFF2-40B4-BE49-F238E27FC236}">
                      <a16:creationId xmlns:a16="http://schemas.microsoft.com/office/drawing/2014/main" id="{5B49BAE2-3590-8D79-A9AA-D36122744946}"/>
                    </a:ext>
                  </a:extLst>
                </p:cNvPr>
                <p:cNvSpPr/>
                <p:nvPr/>
              </p:nvSpPr>
              <p:spPr>
                <a:xfrm>
                  <a:off x="3429150" y="3945350"/>
                  <a:ext cx="31825" cy="69350"/>
                </a:xfrm>
                <a:custGeom>
                  <a:avLst/>
                  <a:gdLst/>
                  <a:ahLst/>
                  <a:cxnLst/>
                  <a:rect l="l" t="t" r="r" b="b"/>
                  <a:pathLst>
                    <a:path w="1273" h="2774" extrusionOk="0">
                      <a:moveTo>
                        <a:pt x="1273" y="1"/>
                      </a:moveTo>
                      <a:cubicBezTo>
                        <a:pt x="1240" y="66"/>
                        <a:pt x="327" y="294"/>
                        <a:pt x="131" y="1077"/>
                      </a:cubicBezTo>
                      <a:cubicBezTo>
                        <a:pt x="1" y="1534"/>
                        <a:pt x="131" y="1860"/>
                        <a:pt x="164" y="1958"/>
                      </a:cubicBezTo>
                      <a:cubicBezTo>
                        <a:pt x="327" y="2415"/>
                        <a:pt x="686" y="2708"/>
                        <a:pt x="816" y="2774"/>
                      </a:cubicBezTo>
                      <a:lnTo>
                        <a:pt x="1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00;p36">
                  <a:extLst>
                    <a:ext uri="{FF2B5EF4-FFF2-40B4-BE49-F238E27FC236}">
                      <a16:creationId xmlns:a16="http://schemas.microsoft.com/office/drawing/2014/main" id="{C441CA4A-C35A-6B42-40EC-149844F97277}"/>
                    </a:ext>
                  </a:extLst>
                </p:cNvPr>
                <p:cNvSpPr/>
                <p:nvPr/>
              </p:nvSpPr>
              <p:spPr>
                <a:xfrm>
                  <a:off x="3429150" y="3945350"/>
                  <a:ext cx="31825" cy="69350"/>
                </a:xfrm>
                <a:custGeom>
                  <a:avLst/>
                  <a:gdLst/>
                  <a:ahLst/>
                  <a:cxnLst/>
                  <a:rect l="l" t="t" r="r" b="b"/>
                  <a:pathLst>
                    <a:path w="1273" h="2774" fill="none" extrusionOk="0">
                      <a:moveTo>
                        <a:pt x="816" y="2774"/>
                      </a:moveTo>
                      <a:cubicBezTo>
                        <a:pt x="686" y="2708"/>
                        <a:pt x="327" y="2415"/>
                        <a:pt x="164" y="1958"/>
                      </a:cubicBezTo>
                      <a:cubicBezTo>
                        <a:pt x="131" y="1860"/>
                        <a:pt x="1" y="1534"/>
                        <a:pt x="131" y="1077"/>
                      </a:cubicBezTo>
                      <a:cubicBezTo>
                        <a:pt x="327" y="294"/>
                        <a:pt x="1240" y="66"/>
                        <a:pt x="1273" y="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01;p36">
                  <a:extLst>
                    <a:ext uri="{FF2B5EF4-FFF2-40B4-BE49-F238E27FC236}">
                      <a16:creationId xmlns:a16="http://schemas.microsoft.com/office/drawing/2014/main" id="{AE1A3E37-83E9-6A49-660E-C0CD427AE61F}"/>
                    </a:ext>
                  </a:extLst>
                </p:cNvPr>
                <p:cNvSpPr/>
                <p:nvPr/>
              </p:nvSpPr>
              <p:spPr>
                <a:xfrm>
                  <a:off x="3394900" y="3810000"/>
                  <a:ext cx="146825" cy="126375"/>
                </a:xfrm>
                <a:custGeom>
                  <a:avLst/>
                  <a:gdLst/>
                  <a:ahLst/>
                  <a:cxnLst/>
                  <a:rect l="l" t="t" r="r" b="b"/>
                  <a:pathLst>
                    <a:path w="5873" h="5055" extrusionOk="0">
                      <a:moveTo>
                        <a:pt x="1655" y="2845"/>
                      </a:moveTo>
                      <a:lnTo>
                        <a:pt x="0" y="4991"/>
                      </a:lnTo>
                      <a:cubicBezTo>
                        <a:pt x="1424" y="4509"/>
                        <a:pt x="1665" y="3504"/>
                        <a:pt x="1655" y="2845"/>
                      </a:cubicBezTo>
                      <a:close/>
                      <a:moveTo>
                        <a:pt x="3850" y="0"/>
                      </a:moveTo>
                      <a:lnTo>
                        <a:pt x="1779" y="2685"/>
                      </a:lnTo>
                      <a:lnTo>
                        <a:pt x="1779" y="2685"/>
                      </a:lnTo>
                      <a:cubicBezTo>
                        <a:pt x="1704" y="2525"/>
                        <a:pt x="1633" y="2369"/>
                        <a:pt x="1566" y="2218"/>
                      </a:cubicBezTo>
                      <a:lnTo>
                        <a:pt x="1566" y="2218"/>
                      </a:lnTo>
                      <a:cubicBezTo>
                        <a:pt x="1566" y="2218"/>
                        <a:pt x="1650" y="2478"/>
                        <a:pt x="1655" y="2845"/>
                      </a:cubicBezTo>
                      <a:lnTo>
                        <a:pt x="1655" y="2845"/>
                      </a:lnTo>
                      <a:lnTo>
                        <a:pt x="1779" y="2685"/>
                      </a:lnTo>
                      <a:lnTo>
                        <a:pt x="1779" y="2685"/>
                      </a:lnTo>
                      <a:cubicBezTo>
                        <a:pt x="2311" y="3808"/>
                        <a:pt x="3060" y="5055"/>
                        <a:pt x="3985" y="5055"/>
                      </a:cubicBezTo>
                      <a:cubicBezTo>
                        <a:pt x="4152" y="5055"/>
                        <a:pt x="4324" y="5014"/>
                        <a:pt x="4502" y="4926"/>
                      </a:cubicBezTo>
                      <a:cubicBezTo>
                        <a:pt x="5872" y="4273"/>
                        <a:pt x="5089" y="2479"/>
                        <a:pt x="4633" y="1468"/>
                      </a:cubicBezTo>
                      <a:cubicBezTo>
                        <a:pt x="4437" y="979"/>
                        <a:pt x="4143" y="489"/>
                        <a:pt x="3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02;p36">
                  <a:extLst>
                    <a:ext uri="{FF2B5EF4-FFF2-40B4-BE49-F238E27FC236}">
                      <a16:creationId xmlns:a16="http://schemas.microsoft.com/office/drawing/2014/main" id="{81ACC615-E932-2218-2DA9-61D2B0BE6EE4}"/>
                    </a:ext>
                  </a:extLst>
                </p:cNvPr>
                <p:cNvSpPr/>
                <p:nvPr/>
              </p:nvSpPr>
              <p:spPr>
                <a:xfrm>
                  <a:off x="3394900" y="3810000"/>
                  <a:ext cx="146825" cy="139450"/>
                </a:xfrm>
                <a:custGeom>
                  <a:avLst/>
                  <a:gdLst/>
                  <a:ahLst/>
                  <a:cxnLst/>
                  <a:rect l="l" t="t" r="r" b="b"/>
                  <a:pathLst>
                    <a:path w="5873" h="5578" fill="none" extrusionOk="0">
                      <a:moveTo>
                        <a:pt x="3850" y="0"/>
                      </a:moveTo>
                      <a:cubicBezTo>
                        <a:pt x="4143" y="489"/>
                        <a:pt x="4437" y="979"/>
                        <a:pt x="4633" y="1468"/>
                      </a:cubicBezTo>
                      <a:cubicBezTo>
                        <a:pt x="5089" y="2479"/>
                        <a:pt x="5872" y="4273"/>
                        <a:pt x="4502" y="4926"/>
                      </a:cubicBezTo>
                      <a:cubicBezTo>
                        <a:pt x="3197" y="5578"/>
                        <a:pt x="2186" y="3621"/>
                        <a:pt x="1566" y="2218"/>
                      </a:cubicBezTo>
                      <a:cubicBezTo>
                        <a:pt x="1566" y="2218"/>
                        <a:pt x="2219" y="4241"/>
                        <a:pt x="0" y="499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03;p36">
                  <a:extLst>
                    <a:ext uri="{FF2B5EF4-FFF2-40B4-BE49-F238E27FC236}">
                      <a16:creationId xmlns:a16="http://schemas.microsoft.com/office/drawing/2014/main" id="{09DD7306-CDD7-7956-33A1-50B7B5440464}"/>
                    </a:ext>
                  </a:extLst>
                </p:cNvPr>
                <p:cNvSpPr/>
                <p:nvPr/>
              </p:nvSpPr>
              <p:spPr>
                <a:xfrm>
                  <a:off x="3355750" y="3957600"/>
                  <a:ext cx="21225" cy="31825"/>
                </a:xfrm>
                <a:custGeom>
                  <a:avLst/>
                  <a:gdLst/>
                  <a:ahLst/>
                  <a:cxnLst/>
                  <a:rect l="l" t="t" r="r" b="b"/>
                  <a:pathLst>
                    <a:path w="849" h="1273" extrusionOk="0">
                      <a:moveTo>
                        <a:pt x="1" y="0"/>
                      </a:moveTo>
                      <a:lnTo>
                        <a:pt x="1" y="0"/>
                      </a:lnTo>
                      <a:cubicBezTo>
                        <a:pt x="360" y="1142"/>
                        <a:pt x="849" y="1272"/>
                        <a:pt x="849" y="127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04;p36">
                  <a:extLst>
                    <a:ext uri="{FF2B5EF4-FFF2-40B4-BE49-F238E27FC236}">
                      <a16:creationId xmlns:a16="http://schemas.microsoft.com/office/drawing/2014/main" id="{0D720A0B-4CF2-36E1-8069-C4B2B0941558}"/>
                    </a:ext>
                  </a:extLst>
                </p:cNvPr>
                <p:cNvSpPr/>
                <p:nvPr/>
              </p:nvSpPr>
              <p:spPr>
                <a:xfrm>
                  <a:off x="3355750" y="3957600"/>
                  <a:ext cx="21225" cy="31825"/>
                </a:xfrm>
                <a:custGeom>
                  <a:avLst/>
                  <a:gdLst/>
                  <a:ahLst/>
                  <a:cxnLst/>
                  <a:rect l="l" t="t" r="r" b="b"/>
                  <a:pathLst>
                    <a:path w="849" h="1273" fill="none" extrusionOk="0">
                      <a:moveTo>
                        <a:pt x="849" y="1272"/>
                      </a:moveTo>
                      <a:cubicBezTo>
                        <a:pt x="849" y="1272"/>
                        <a:pt x="360" y="1142"/>
                        <a:pt x="1"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05;p36">
                  <a:extLst>
                    <a:ext uri="{FF2B5EF4-FFF2-40B4-BE49-F238E27FC236}">
                      <a16:creationId xmlns:a16="http://schemas.microsoft.com/office/drawing/2014/main" id="{560A0FE7-A516-E994-670A-5782DF405DB7}"/>
                    </a:ext>
                  </a:extLst>
                </p:cNvPr>
                <p:cNvSpPr/>
                <p:nvPr/>
              </p:nvSpPr>
              <p:spPr>
                <a:xfrm>
                  <a:off x="3333750" y="3849950"/>
                  <a:ext cx="12250" cy="49775"/>
                </a:xfrm>
                <a:custGeom>
                  <a:avLst/>
                  <a:gdLst/>
                  <a:ahLst/>
                  <a:cxnLst/>
                  <a:rect l="l" t="t" r="r" b="b"/>
                  <a:pathLst>
                    <a:path w="490" h="1991" extrusionOk="0">
                      <a:moveTo>
                        <a:pt x="489" y="0"/>
                      </a:moveTo>
                      <a:cubicBezTo>
                        <a:pt x="0" y="1175"/>
                        <a:pt x="228" y="1990"/>
                        <a:pt x="228" y="1990"/>
                      </a:cubicBezTo>
                      <a:lnTo>
                        <a:pt x="4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06;p36">
                  <a:extLst>
                    <a:ext uri="{FF2B5EF4-FFF2-40B4-BE49-F238E27FC236}">
                      <a16:creationId xmlns:a16="http://schemas.microsoft.com/office/drawing/2014/main" id="{48F5902C-67EB-A215-98CC-400DD0B892AD}"/>
                    </a:ext>
                  </a:extLst>
                </p:cNvPr>
                <p:cNvSpPr/>
                <p:nvPr/>
              </p:nvSpPr>
              <p:spPr>
                <a:xfrm>
                  <a:off x="3333750" y="3849950"/>
                  <a:ext cx="12250" cy="49775"/>
                </a:xfrm>
                <a:custGeom>
                  <a:avLst/>
                  <a:gdLst/>
                  <a:ahLst/>
                  <a:cxnLst/>
                  <a:rect l="l" t="t" r="r" b="b"/>
                  <a:pathLst>
                    <a:path w="490" h="1991" fill="none" extrusionOk="0">
                      <a:moveTo>
                        <a:pt x="228" y="1990"/>
                      </a:moveTo>
                      <a:cubicBezTo>
                        <a:pt x="228" y="1990"/>
                        <a:pt x="0" y="1175"/>
                        <a:pt x="489"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07;p36">
                  <a:extLst>
                    <a:ext uri="{FF2B5EF4-FFF2-40B4-BE49-F238E27FC236}">
                      <a16:creationId xmlns:a16="http://schemas.microsoft.com/office/drawing/2014/main" id="{FAB370F0-6719-A15B-902C-EADF7695F8A0}"/>
                    </a:ext>
                  </a:extLst>
                </p:cNvPr>
                <p:cNvSpPr/>
                <p:nvPr/>
              </p:nvSpPr>
              <p:spPr>
                <a:xfrm>
                  <a:off x="1801375" y="3316600"/>
                  <a:ext cx="754400" cy="1463700"/>
                </a:xfrm>
                <a:custGeom>
                  <a:avLst/>
                  <a:gdLst/>
                  <a:ahLst/>
                  <a:cxnLst/>
                  <a:rect l="l" t="t" r="r" b="b"/>
                  <a:pathLst>
                    <a:path w="30176" h="58548" extrusionOk="0">
                      <a:moveTo>
                        <a:pt x="30176" y="57673"/>
                      </a:moveTo>
                      <a:cubicBezTo>
                        <a:pt x="30013" y="57706"/>
                        <a:pt x="29817" y="57738"/>
                        <a:pt x="29588" y="57771"/>
                      </a:cubicBezTo>
                      <a:cubicBezTo>
                        <a:pt x="29475" y="57798"/>
                        <a:pt x="29361" y="57824"/>
                        <a:pt x="29248" y="57850"/>
                      </a:cubicBezTo>
                      <a:lnTo>
                        <a:pt x="29248" y="57850"/>
                      </a:lnTo>
                      <a:cubicBezTo>
                        <a:pt x="29555" y="57797"/>
                        <a:pt x="29864" y="57738"/>
                        <a:pt x="30176" y="57673"/>
                      </a:cubicBezTo>
                      <a:close/>
                      <a:moveTo>
                        <a:pt x="18987" y="1"/>
                      </a:moveTo>
                      <a:cubicBezTo>
                        <a:pt x="18106" y="197"/>
                        <a:pt x="17193" y="458"/>
                        <a:pt x="16345" y="751"/>
                      </a:cubicBezTo>
                      <a:cubicBezTo>
                        <a:pt x="5221" y="4437"/>
                        <a:pt x="2318" y="14321"/>
                        <a:pt x="2840" y="20030"/>
                      </a:cubicBezTo>
                      <a:cubicBezTo>
                        <a:pt x="3395" y="25738"/>
                        <a:pt x="3297" y="30990"/>
                        <a:pt x="3297" y="30990"/>
                      </a:cubicBezTo>
                      <a:cubicBezTo>
                        <a:pt x="1" y="43538"/>
                        <a:pt x="7879" y="58547"/>
                        <a:pt x="23296" y="58547"/>
                      </a:cubicBezTo>
                      <a:cubicBezTo>
                        <a:pt x="25171" y="58547"/>
                        <a:pt x="27157" y="58325"/>
                        <a:pt x="29248" y="57850"/>
                      </a:cubicBezTo>
                      <a:lnTo>
                        <a:pt x="29248" y="57850"/>
                      </a:lnTo>
                      <a:cubicBezTo>
                        <a:pt x="27683" y="58123"/>
                        <a:pt x="26181" y="58253"/>
                        <a:pt x="24745" y="58253"/>
                      </a:cubicBezTo>
                      <a:cubicBezTo>
                        <a:pt x="9274" y="58253"/>
                        <a:pt x="1405" y="43229"/>
                        <a:pt x="4634" y="30664"/>
                      </a:cubicBezTo>
                      <a:cubicBezTo>
                        <a:pt x="4634" y="30664"/>
                        <a:pt x="4732" y="25412"/>
                        <a:pt x="4210" y="19703"/>
                      </a:cubicBezTo>
                      <a:cubicBezTo>
                        <a:pt x="3656" y="13995"/>
                        <a:pt x="6559" y="4111"/>
                        <a:pt x="17747" y="360"/>
                      </a:cubicBezTo>
                      <a:cubicBezTo>
                        <a:pt x="18139" y="262"/>
                        <a:pt x="18563" y="131"/>
                        <a:pt x="18987"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08;p36">
                  <a:extLst>
                    <a:ext uri="{FF2B5EF4-FFF2-40B4-BE49-F238E27FC236}">
                      <a16:creationId xmlns:a16="http://schemas.microsoft.com/office/drawing/2014/main" id="{802AE242-EC97-AB1E-6230-36C3264E39B7}"/>
                    </a:ext>
                  </a:extLst>
                </p:cNvPr>
                <p:cNvSpPr/>
                <p:nvPr/>
              </p:nvSpPr>
              <p:spPr>
                <a:xfrm>
                  <a:off x="1836500" y="3294900"/>
                  <a:ext cx="1228975" cy="1477450"/>
                </a:xfrm>
                <a:custGeom>
                  <a:avLst/>
                  <a:gdLst/>
                  <a:ahLst/>
                  <a:cxnLst/>
                  <a:rect l="l" t="t" r="r" b="b"/>
                  <a:pathLst>
                    <a:path w="49159" h="59098" extrusionOk="0">
                      <a:moveTo>
                        <a:pt x="24086" y="1"/>
                      </a:moveTo>
                      <a:cubicBezTo>
                        <a:pt x="21362" y="1"/>
                        <a:pt x="18717" y="445"/>
                        <a:pt x="16375" y="1228"/>
                      </a:cubicBezTo>
                      <a:cubicBezTo>
                        <a:pt x="5186" y="4979"/>
                        <a:pt x="2316" y="14863"/>
                        <a:pt x="2838" y="20571"/>
                      </a:cubicBezTo>
                      <a:cubicBezTo>
                        <a:pt x="3360" y="26280"/>
                        <a:pt x="3295" y="31532"/>
                        <a:pt x="3295" y="31532"/>
                      </a:cubicBezTo>
                      <a:cubicBezTo>
                        <a:pt x="0" y="44073"/>
                        <a:pt x="7867" y="59098"/>
                        <a:pt x="23290" y="59098"/>
                      </a:cubicBezTo>
                      <a:cubicBezTo>
                        <a:pt x="25277" y="59098"/>
                        <a:pt x="27389" y="58849"/>
                        <a:pt x="29619" y="58313"/>
                      </a:cubicBezTo>
                      <a:cubicBezTo>
                        <a:pt x="49158" y="53681"/>
                        <a:pt x="48897" y="38153"/>
                        <a:pt x="45733" y="19169"/>
                      </a:cubicBezTo>
                      <a:cubicBezTo>
                        <a:pt x="43368" y="5053"/>
                        <a:pt x="33277" y="1"/>
                        <a:pt x="24086"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09;p36">
                  <a:extLst>
                    <a:ext uri="{FF2B5EF4-FFF2-40B4-BE49-F238E27FC236}">
                      <a16:creationId xmlns:a16="http://schemas.microsoft.com/office/drawing/2014/main" id="{79A1B5C4-39DF-BF84-2631-B3787B0F5B35}"/>
                    </a:ext>
                  </a:extLst>
                </p:cNvPr>
                <p:cNvSpPr/>
                <p:nvPr/>
              </p:nvSpPr>
              <p:spPr>
                <a:xfrm>
                  <a:off x="2058300" y="3472300"/>
                  <a:ext cx="319700" cy="585900"/>
                </a:xfrm>
                <a:custGeom>
                  <a:avLst/>
                  <a:gdLst/>
                  <a:ahLst/>
                  <a:cxnLst/>
                  <a:rect l="l" t="t" r="r" b="b"/>
                  <a:pathLst>
                    <a:path w="12788" h="23436" extrusionOk="0">
                      <a:moveTo>
                        <a:pt x="4744" y="0"/>
                      </a:moveTo>
                      <a:cubicBezTo>
                        <a:pt x="4597" y="0"/>
                        <a:pt x="4451" y="12"/>
                        <a:pt x="4306" y="36"/>
                      </a:cubicBezTo>
                      <a:cubicBezTo>
                        <a:pt x="1338" y="656"/>
                        <a:pt x="1" y="6332"/>
                        <a:pt x="1273" y="12790"/>
                      </a:cubicBezTo>
                      <a:cubicBezTo>
                        <a:pt x="2446" y="18873"/>
                        <a:pt x="5578" y="23436"/>
                        <a:pt x="8399" y="23436"/>
                      </a:cubicBezTo>
                      <a:cubicBezTo>
                        <a:pt x="8558" y="23436"/>
                        <a:pt x="8716" y="23421"/>
                        <a:pt x="8873" y="23392"/>
                      </a:cubicBezTo>
                      <a:cubicBezTo>
                        <a:pt x="9689" y="23229"/>
                        <a:pt x="10406" y="22642"/>
                        <a:pt x="10961" y="21793"/>
                      </a:cubicBezTo>
                      <a:cubicBezTo>
                        <a:pt x="12363" y="19575"/>
                        <a:pt x="12788" y="15335"/>
                        <a:pt x="11907" y="10703"/>
                      </a:cubicBezTo>
                      <a:cubicBezTo>
                        <a:pt x="10961" y="5973"/>
                        <a:pt x="8841" y="2124"/>
                        <a:pt x="6720" y="656"/>
                      </a:cubicBezTo>
                      <a:cubicBezTo>
                        <a:pt x="6056" y="230"/>
                        <a:pt x="5391" y="0"/>
                        <a:pt x="4744"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10;p36">
                  <a:extLst>
                    <a:ext uri="{FF2B5EF4-FFF2-40B4-BE49-F238E27FC236}">
                      <a16:creationId xmlns:a16="http://schemas.microsoft.com/office/drawing/2014/main" id="{8D9DD278-152A-F69F-B7BD-8720FCC30891}"/>
                    </a:ext>
                  </a:extLst>
                </p:cNvPr>
                <p:cNvSpPr/>
                <p:nvPr/>
              </p:nvSpPr>
              <p:spPr>
                <a:xfrm>
                  <a:off x="2124350" y="3488675"/>
                  <a:ext cx="253650" cy="528000"/>
                </a:xfrm>
                <a:custGeom>
                  <a:avLst/>
                  <a:gdLst/>
                  <a:ahLst/>
                  <a:cxnLst/>
                  <a:rect l="l" t="t" r="r" b="b"/>
                  <a:pathLst>
                    <a:path w="10146" h="21120" extrusionOk="0">
                      <a:moveTo>
                        <a:pt x="4013" y="1"/>
                      </a:moveTo>
                      <a:cubicBezTo>
                        <a:pt x="1306" y="914"/>
                        <a:pt x="1" y="5970"/>
                        <a:pt x="1110" y="11548"/>
                      </a:cubicBezTo>
                      <a:cubicBezTo>
                        <a:pt x="1142" y="11744"/>
                        <a:pt x="1175" y="11907"/>
                        <a:pt x="1240" y="12070"/>
                      </a:cubicBezTo>
                      <a:lnTo>
                        <a:pt x="5742" y="11483"/>
                      </a:lnTo>
                      <a:lnTo>
                        <a:pt x="5742" y="11483"/>
                      </a:lnTo>
                      <a:lnTo>
                        <a:pt x="1991" y="14745"/>
                      </a:lnTo>
                      <a:cubicBezTo>
                        <a:pt x="3399" y="18563"/>
                        <a:pt x="5768" y="21120"/>
                        <a:pt x="8003" y="21120"/>
                      </a:cubicBezTo>
                      <a:cubicBezTo>
                        <a:pt x="8098" y="21120"/>
                        <a:pt x="8192" y="21115"/>
                        <a:pt x="8286" y="21106"/>
                      </a:cubicBezTo>
                      <a:cubicBezTo>
                        <a:pt x="9721" y="18855"/>
                        <a:pt x="10146" y="14614"/>
                        <a:pt x="9232" y="10015"/>
                      </a:cubicBezTo>
                      <a:cubicBezTo>
                        <a:pt x="8319" y="5318"/>
                        <a:pt x="6199" y="1469"/>
                        <a:pt x="4013"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11;p36">
                  <a:extLst>
                    <a:ext uri="{FF2B5EF4-FFF2-40B4-BE49-F238E27FC236}">
                      <a16:creationId xmlns:a16="http://schemas.microsoft.com/office/drawing/2014/main" id="{A5F8BD34-1846-E924-D115-1F739F7AC763}"/>
                    </a:ext>
                  </a:extLst>
                </p:cNvPr>
                <p:cNvSpPr/>
                <p:nvPr/>
              </p:nvSpPr>
              <p:spPr>
                <a:xfrm>
                  <a:off x="2543525" y="3376575"/>
                  <a:ext cx="319700" cy="585525"/>
                </a:xfrm>
                <a:custGeom>
                  <a:avLst/>
                  <a:gdLst/>
                  <a:ahLst/>
                  <a:cxnLst/>
                  <a:rect l="l" t="t" r="r" b="b"/>
                  <a:pathLst>
                    <a:path w="12788" h="23421" extrusionOk="0">
                      <a:moveTo>
                        <a:pt x="4780" y="0"/>
                      </a:moveTo>
                      <a:cubicBezTo>
                        <a:pt x="4621" y="0"/>
                        <a:pt x="4463" y="16"/>
                        <a:pt x="4306" y="48"/>
                      </a:cubicBezTo>
                      <a:cubicBezTo>
                        <a:pt x="1338" y="668"/>
                        <a:pt x="0" y="6311"/>
                        <a:pt x="1273" y="12770"/>
                      </a:cubicBezTo>
                      <a:cubicBezTo>
                        <a:pt x="2442" y="18865"/>
                        <a:pt x="5559" y="23421"/>
                        <a:pt x="8373" y="23421"/>
                      </a:cubicBezTo>
                      <a:cubicBezTo>
                        <a:pt x="8541" y="23421"/>
                        <a:pt x="8708" y="23405"/>
                        <a:pt x="8873" y="23372"/>
                      </a:cubicBezTo>
                      <a:cubicBezTo>
                        <a:pt x="9688" y="23209"/>
                        <a:pt x="10373" y="22654"/>
                        <a:pt x="10961" y="21773"/>
                      </a:cubicBezTo>
                      <a:cubicBezTo>
                        <a:pt x="12363" y="19588"/>
                        <a:pt x="12787" y="15347"/>
                        <a:pt x="11907" y="10683"/>
                      </a:cubicBezTo>
                      <a:cubicBezTo>
                        <a:pt x="10961" y="5953"/>
                        <a:pt x="8873" y="2136"/>
                        <a:pt x="6720" y="668"/>
                      </a:cubicBezTo>
                      <a:cubicBezTo>
                        <a:pt x="6068" y="251"/>
                        <a:pt x="5415" y="0"/>
                        <a:pt x="4780"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12;p36">
                  <a:extLst>
                    <a:ext uri="{FF2B5EF4-FFF2-40B4-BE49-F238E27FC236}">
                      <a16:creationId xmlns:a16="http://schemas.microsoft.com/office/drawing/2014/main" id="{EC91DB5B-5CC1-9011-0141-11D6EFDE2D8A}"/>
                    </a:ext>
                  </a:extLst>
                </p:cNvPr>
                <p:cNvSpPr/>
                <p:nvPr/>
              </p:nvSpPr>
              <p:spPr>
                <a:xfrm>
                  <a:off x="2609575" y="3394075"/>
                  <a:ext cx="253650" cy="527300"/>
                </a:xfrm>
                <a:custGeom>
                  <a:avLst/>
                  <a:gdLst/>
                  <a:ahLst/>
                  <a:cxnLst/>
                  <a:rect l="l" t="t" r="r" b="b"/>
                  <a:pathLst>
                    <a:path w="10146" h="21092" extrusionOk="0">
                      <a:moveTo>
                        <a:pt x="4013" y="1"/>
                      </a:moveTo>
                      <a:cubicBezTo>
                        <a:pt x="1305" y="914"/>
                        <a:pt x="1" y="5970"/>
                        <a:pt x="1110" y="11548"/>
                      </a:cubicBezTo>
                      <a:cubicBezTo>
                        <a:pt x="1142" y="11744"/>
                        <a:pt x="1175" y="11907"/>
                        <a:pt x="1240" y="12070"/>
                      </a:cubicBezTo>
                      <a:lnTo>
                        <a:pt x="5742" y="11450"/>
                      </a:lnTo>
                      <a:lnTo>
                        <a:pt x="1990" y="14712"/>
                      </a:lnTo>
                      <a:cubicBezTo>
                        <a:pt x="3391" y="18540"/>
                        <a:pt x="5741" y="21091"/>
                        <a:pt x="7965" y="21091"/>
                      </a:cubicBezTo>
                      <a:cubicBezTo>
                        <a:pt x="8073" y="21091"/>
                        <a:pt x="8179" y="21085"/>
                        <a:pt x="8286" y="21073"/>
                      </a:cubicBezTo>
                      <a:cubicBezTo>
                        <a:pt x="9721" y="18855"/>
                        <a:pt x="10145" y="14615"/>
                        <a:pt x="9232" y="9983"/>
                      </a:cubicBezTo>
                      <a:cubicBezTo>
                        <a:pt x="8319" y="5253"/>
                        <a:pt x="6231" y="1436"/>
                        <a:pt x="4013"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13;p36">
                  <a:extLst>
                    <a:ext uri="{FF2B5EF4-FFF2-40B4-BE49-F238E27FC236}">
                      <a16:creationId xmlns:a16="http://schemas.microsoft.com/office/drawing/2014/main" id="{19AD550F-7A86-E662-69D4-36E9D51E3F39}"/>
                    </a:ext>
                  </a:extLst>
                </p:cNvPr>
                <p:cNvSpPr/>
                <p:nvPr/>
              </p:nvSpPr>
              <p:spPr>
                <a:xfrm>
                  <a:off x="2284200" y="3903025"/>
                  <a:ext cx="530100" cy="258850"/>
                </a:xfrm>
                <a:custGeom>
                  <a:avLst/>
                  <a:gdLst/>
                  <a:ahLst/>
                  <a:cxnLst/>
                  <a:rect l="l" t="t" r="r" b="b"/>
                  <a:pathLst>
                    <a:path w="21204" h="10354" extrusionOk="0">
                      <a:moveTo>
                        <a:pt x="17522" y="0"/>
                      </a:moveTo>
                      <a:cubicBezTo>
                        <a:pt x="17219" y="0"/>
                        <a:pt x="16919" y="22"/>
                        <a:pt x="16636" y="63"/>
                      </a:cubicBezTo>
                      <a:cubicBezTo>
                        <a:pt x="14320" y="454"/>
                        <a:pt x="12461" y="1922"/>
                        <a:pt x="10080" y="2183"/>
                      </a:cubicBezTo>
                      <a:cubicBezTo>
                        <a:pt x="7829" y="2477"/>
                        <a:pt x="5611" y="2151"/>
                        <a:pt x="3360" y="2575"/>
                      </a:cubicBezTo>
                      <a:cubicBezTo>
                        <a:pt x="1468" y="2933"/>
                        <a:pt x="0" y="3749"/>
                        <a:pt x="294" y="5576"/>
                      </a:cubicBezTo>
                      <a:cubicBezTo>
                        <a:pt x="620" y="7565"/>
                        <a:pt x="2349" y="8838"/>
                        <a:pt x="4371" y="9588"/>
                      </a:cubicBezTo>
                      <a:cubicBezTo>
                        <a:pt x="5676" y="10077"/>
                        <a:pt x="7111" y="10273"/>
                        <a:pt x="8384" y="10338"/>
                      </a:cubicBezTo>
                      <a:cubicBezTo>
                        <a:pt x="8603" y="10348"/>
                        <a:pt x="8822" y="10353"/>
                        <a:pt x="9042" y="10353"/>
                      </a:cubicBezTo>
                      <a:cubicBezTo>
                        <a:pt x="12418" y="10353"/>
                        <a:pt x="15815" y="9178"/>
                        <a:pt x="18235" y="6880"/>
                      </a:cubicBezTo>
                      <a:cubicBezTo>
                        <a:pt x="19572" y="5576"/>
                        <a:pt x="21203" y="3586"/>
                        <a:pt x="20746" y="1792"/>
                      </a:cubicBezTo>
                      <a:cubicBezTo>
                        <a:pt x="20424" y="476"/>
                        <a:pt x="18931" y="0"/>
                        <a:pt x="17522"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14;p36">
                  <a:extLst>
                    <a:ext uri="{FF2B5EF4-FFF2-40B4-BE49-F238E27FC236}">
                      <a16:creationId xmlns:a16="http://schemas.microsoft.com/office/drawing/2014/main" id="{E76A0B54-C83F-8543-BC5E-070A20A98E46}"/>
                    </a:ext>
                  </a:extLst>
                </p:cNvPr>
                <p:cNvSpPr/>
                <p:nvPr/>
              </p:nvSpPr>
              <p:spPr>
                <a:xfrm>
                  <a:off x="2393475" y="4031675"/>
                  <a:ext cx="346600" cy="130200"/>
                </a:xfrm>
                <a:custGeom>
                  <a:avLst/>
                  <a:gdLst/>
                  <a:ahLst/>
                  <a:cxnLst/>
                  <a:rect l="l" t="t" r="r" b="b"/>
                  <a:pathLst>
                    <a:path w="13864" h="5208" extrusionOk="0">
                      <a:moveTo>
                        <a:pt x="8569" y="0"/>
                      </a:moveTo>
                      <a:cubicBezTo>
                        <a:pt x="7852" y="0"/>
                        <a:pt x="7111" y="76"/>
                        <a:pt x="6361" y="234"/>
                      </a:cubicBezTo>
                      <a:cubicBezTo>
                        <a:pt x="3425" y="788"/>
                        <a:pt x="1077" y="2419"/>
                        <a:pt x="0" y="4442"/>
                      </a:cubicBezTo>
                      <a:cubicBezTo>
                        <a:pt x="1305" y="4931"/>
                        <a:pt x="2740" y="5127"/>
                        <a:pt x="4013" y="5192"/>
                      </a:cubicBezTo>
                      <a:cubicBezTo>
                        <a:pt x="4232" y="5202"/>
                        <a:pt x="4451" y="5207"/>
                        <a:pt x="4671" y="5207"/>
                      </a:cubicBezTo>
                      <a:cubicBezTo>
                        <a:pt x="8047" y="5207"/>
                        <a:pt x="11444" y="4032"/>
                        <a:pt x="13864" y="1734"/>
                      </a:cubicBezTo>
                      <a:cubicBezTo>
                        <a:pt x="12552" y="641"/>
                        <a:pt x="10661" y="0"/>
                        <a:pt x="8569" y="0"/>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15;p36">
                  <a:extLst>
                    <a:ext uri="{FF2B5EF4-FFF2-40B4-BE49-F238E27FC236}">
                      <a16:creationId xmlns:a16="http://schemas.microsoft.com/office/drawing/2014/main" id="{65D8EE46-8C2C-8C6A-D391-65147A34ABD0}"/>
                    </a:ext>
                  </a:extLst>
                </p:cNvPr>
                <p:cNvSpPr/>
                <p:nvPr/>
              </p:nvSpPr>
              <p:spPr>
                <a:xfrm>
                  <a:off x="2135775" y="3969750"/>
                  <a:ext cx="215325" cy="230875"/>
                </a:xfrm>
                <a:custGeom>
                  <a:avLst/>
                  <a:gdLst/>
                  <a:ahLst/>
                  <a:cxnLst/>
                  <a:rect l="l" t="t" r="r" b="b"/>
                  <a:pathLst>
                    <a:path w="8613" h="9235" extrusionOk="0">
                      <a:moveTo>
                        <a:pt x="2060" y="1"/>
                      </a:moveTo>
                      <a:cubicBezTo>
                        <a:pt x="1409" y="1"/>
                        <a:pt x="721" y="54"/>
                        <a:pt x="0" y="167"/>
                      </a:cubicBezTo>
                      <a:lnTo>
                        <a:pt x="2121" y="9235"/>
                      </a:lnTo>
                      <a:cubicBezTo>
                        <a:pt x="5774" y="8909"/>
                        <a:pt x="8612" y="6527"/>
                        <a:pt x="8384" y="3918"/>
                      </a:cubicBezTo>
                      <a:cubicBezTo>
                        <a:pt x="8217" y="1700"/>
                        <a:pt x="5742"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16;p36">
                  <a:extLst>
                    <a:ext uri="{FF2B5EF4-FFF2-40B4-BE49-F238E27FC236}">
                      <a16:creationId xmlns:a16="http://schemas.microsoft.com/office/drawing/2014/main" id="{7093AB03-EF29-E459-FA2B-F18923E32FBC}"/>
                    </a:ext>
                  </a:extLst>
                </p:cNvPr>
                <p:cNvSpPr/>
                <p:nvPr/>
              </p:nvSpPr>
              <p:spPr>
                <a:xfrm>
                  <a:off x="2135775" y="3955150"/>
                  <a:ext cx="215325" cy="245475"/>
                </a:xfrm>
                <a:custGeom>
                  <a:avLst/>
                  <a:gdLst/>
                  <a:ahLst/>
                  <a:cxnLst/>
                  <a:rect l="l" t="t" r="r" b="b"/>
                  <a:pathLst>
                    <a:path w="8613" h="9819" fill="none" extrusionOk="0">
                      <a:moveTo>
                        <a:pt x="0" y="751"/>
                      </a:moveTo>
                      <a:cubicBezTo>
                        <a:pt x="4796" y="0"/>
                        <a:pt x="8188" y="1892"/>
                        <a:pt x="8384" y="4502"/>
                      </a:cubicBezTo>
                      <a:cubicBezTo>
                        <a:pt x="8612" y="7111"/>
                        <a:pt x="5774" y="9493"/>
                        <a:pt x="2121" y="9819"/>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17;p36">
                  <a:extLst>
                    <a:ext uri="{FF2B5EF4-FFF2-40B4-BE49-F238E27FC236}">
                      <a16:creationId xmlns:a16="http://schemas.microsoft.com/office/drawing/2014/main" id="{80F6F443-CA39-9737-E2BE-E95AA7BE7C1C}"/>
                    </a:ext>
                  </a:extLst>
                </p:cNvPr>
                <p:cNvSpPr/>
                <p:nvPr/>
              </p:nvSpPr>
              <p:spPr>
                <a:xfrm>
                  <a:off x="2736800" y="3833625"/>
                  <a:ext cx="181050" cy="245500"/>
                </a:xfrm>
                <a:custGeom>
                  <a:avLst/>
                  <a:gdLst/>
                  <a:ahLst/>
                  <a:cxnLst/>
                  <a:rect l="l" t="t" r="r" b="b"/>
                  <a:pathLst>
                    <a:path w="7242" h="9820" extrusionOk="0">
                      <a:moveTo>
                        <a:pt x="6165" y="1"/>
                      </a:moveTo>
                      <a:cubicBezTo>
                        <a:pt x="2577" y="1110"/>
                        <a:pt x="0" y="3589"/>
                        <a:pt x="587" y="6264"/>
                      </a:cubicBezTo>
                      <a:cubicBezTo>
                        <a:pt x="1142" y="8939"/>
                        <a:pt x="4795" y="9754"/>
                        <a:pt x="7242" y="9820"/>
                      </a:cubicBez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18;p36">
                  <a:extLst>
                    <a:ext uri="{FF2B5EF4-FFF2-40B4-BE49-F238E27FC236}">
                      <a16:creationId xmlns:a16="http://schemas.microsoft.com/office/drawing/2014/main" id="{460E18F7-2D15-9896-CD15-A891D29B058B}"/>
                    </a:ext>
                  </a:extLst>
                </p:cNvPr>
                <p:cNvSpPr/>
                <p:nvPr/>
              </p:nvSpPr>
              <p:spPr>
                <a:xfrm>
                  <a:off x="2736800" y="3833625"/>
                  <a:ext cx="181050" cy="245500"/>
                </a:xfrm>
                <a:custGeom>
                  <a:avLst/>
                  <a:gdLst/>
                  <a:ahLst/>
                  <a:cxnLst/>
                  <a:rect l="l" t="t" r="r" b="b"/>
                  <a:pathLst>
                    <a:path w="7242" h="9820" fill="none" extrusionOk="0">
                      <a:moveTo>
                        <a:pt x="6165" y="1"/>
                      </a:moveTo>
                      <a:cubicBezTo>
                        <a:pt x="2577" y="1110"/>
                        <a:pt x="0" y="3589"/>
                        <a:pt x="587" y="6264"/>
                      </a:cubicBezTo>
                      <a:cubicBezTo>
                        <a:pt x="1142" y="8939"/>
                        <a:pt x="4795" y="9754"/>
                        <a:pt x="7242" y="982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19;p36">
                  <a:extLst>
                    <a:ext uri="{FF2B5EF4-FFF2-40B4-BE49-F238E27FC236}">
                      <a16:creationId xmlns:a16="http://schemas.microsoft.com/office/drawing/2014/main" id="{814279C1-D05D-F843-3C9F-EE1AB31BED13}"/>
                    </a:ext>
                  </a:extLst>
                </p:cNvPr>
                <p:cNvSpPr/>
                <p:nvPr/>
              </p:nvSpPr>
              <p:spPr>
                <a:xfrm>
                  <a:off x="2164225" y="4049400"/>
                  <a:ext cx="26950" cy="19325"/>
                </a:xfrm>
                <a:custGeom>
                  <a:avLst/>
                  <a:gdLst/>
                  <a:ahLst/>
                  <a:cxnLst/>
                  <a:rect l="l" t="t" r="r" b="b"/>
                  <a:pathLst>
                    <a:path w="1078" h="773" extrusionOk="0">
                      <a:moveTo>
                        <a:pt x="564" y="0"/>
                      </a:moveTo>
                      <a:cubicBezTo>
                        <a:pt x="531" y="0"/>
                        <a:pt x="497" y="5"/>
                        <a:pt x="461" y="14"/>
                      </a:cubicBezTo>
                      <a:cubicBezTo>
                        <a:pt x="0" y="76"/>
                        <a:pt x="60" y="773"/>
                        <a:pt x="531" y="773"/>
                      </a:cubicBezTo>
                      <a:cubicBezTo>
                        <a:pt x="560" y="773"/>
                        <a:pt x="591" y="770"/>
                        <a:pt x="624" y="765"/>
                      </a:cubicBezTo>
                      <a:cubicBezTo>
                        <a:pt x="1077" y="704"/>
                        <a:pt x="97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20;p36">
                  <a:extLst>
                    <a:ext uri="{FF2B5EF4-FFF2-40B4-BE49-F238E27FC236}">
                      <a16:creationId xmlns:a16="http://schemas.microsoft.com/office/drawing/2014/main" id="{F93322A0-2DF5-CAC7-62EA-688A5431E3E6}"/>
                    </a:ext>
                  </a:extLst>
                </p:cNvPr>
                <p:cNvSpPr/>
                <p:nvPr/>
              </p:nvSpPr>
              <p:spPr>
                <a:xfrm>
                  <a:off x="2266150" y="4034975"/>
                  <a:ext cx="27375" cy="19900"/>
                </a:xfrm>
                <a:custGeom>
                  <a:avLst/>
                  <a:gdLst/>
                  <a:ahLst/>
                  <a:cxnLst/>
                  <a:rect l="l" t="t" r="r" b="b"/>
                  <a:pathLst>
                    <a:path w="1095" h="796" extrusionOk="0">
                      <a:moveTo>
                        <a:pt x="522" y="0"/>
                      </a:moveTo>
                      <a:cubicBezTo>
                        <a:pt x="502" y="0"/>
                        <a:pt x="482" y="1"/>
                        <a:pt x="461" y="4"/>
                      </a:cubicBezTo>
                      <a:cubicBezTo>
                        <a:pt x="1" y="96"/>
                        <a:pt x="60" y="795"/>
                        <a:pt x="532" y="795"/>
                      </a:cubicBezTo>
                      <a:cubicBezTo>
                        <a:pt x="561" y="795"/>
                        <a:pt x="592" y="793"/>
                        <a:pt x="624" y="787"/>
                      </a:cubicBezTo>
                      <a:cubicBezTo>
                        <a:pt x="1094" y="724"/>
                        <a:pt x="993" y="0"/>
                        <a:pt x="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21;p36">
                  <a:extLst>
                    <a:ext uri="{FF2B5EF4-FFF2-40B4-BE49-F238E27FC236}">
                      <a16:creationId xmlns:a16="http://schemas.microsoft.com/office/drawing/2014/main" id="{09A8AC66-76DC-BD3F-3116-47A0480F3C98}"/>
                    </a:ext>
                  </a:extLst>
                </p:cNvPr>
                <p:cNvSpPr/>
                <p:nvPr/>
              </p:nvSpPr>
              <p:spPr>
                <a:xfrm>
                  <a:off x="2230850" y="4098450"/>
                  <a:ext cx="27375" cy="19925"/>
                </a:xfrm>
                <a:custGeom>
                  <a:avLst/>
                  <a:gdLst/>
                  <a:ahLst/>
                  <a:cxnLst/>
                  <a:rect l="l" t="t" r="r" b="b"/>
                  <a:pathLst>
                    <a:path w="1095" h="797" extrusionOk="0">
                      <a:moveTo>
                        <a:pt x="558" y="1"/>
                      </a:moveTo>
                      <a:cubicBezTo>
                        <a:pt x="530" y="1"/>
                        <a:pt x="501" y="4"/>
                        <a:pt x="471" y="9"/>
                      </a:cubicBezTo>
                      <a:cubicBezTo>
                        <a:pt x="1" y="72"/>
                        <a:pt x="102" y="796"/>
                        <a:pt x="573" y="796"/>
                      </a:cubicBezTo>
                      <a:cubicBezTo>
                        <a:pt x="593" y="796"/>
                        <a:pt x="613" y="795"/>
                        <a:pt x="634" y="792"/>
                      </a:cubicBezTo>
                      <a:cubicBezTo>
                        <a:pt x="1094" y="700"/>
                        <a:pt x="1006"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22;p36">
                  <a:extLst>
                    <a:ext uri="{FF2B5EF4-FFF2-40B4-BE49-F238E27FC236}">
                      <a16:creationId xmlns:a16="http://schemas.microsoft.com/office/drawing/2014/main" id="{32A05C50-0AD9-53D0-812E-CCC9058856B9}"/>
                    </a:ext>
                  </a:extLst>
                </p:cNvPr>
                <p:cNvSpPr/>
                <p:nvPr/>
              </p:nvSpPr>
              <p:spPr>
                <a:xfrm>
                  <a:off x="2804375" y="3934550"/>
                  <a:ext cx="27150" cy="19200"/>
                </a:xfrm>
                <a:custGeom>
                  <a:avLst/>
                  <a:gdLst/>
                  <a:ahLst/>
                  <a:cxnLst/>
                  <a:rect l="l" t="t" r="r" b="b"/>
                  <a:pathLst>
                    <a:path w="1086" h="768" extrusionOk="0">
                      <a:moveTo>
                        <a:pt x="549" y="0"/>
                      </a:moveTo>
                      <a:cubicBezTo>
                        <a:pt x="521" y="0"/>
                        <a:pt x="492" y="3"/>
                        <a:pt x="461" y="9"/>
                      </a:cubicBezTo>
                      <a:cubicBezTo>
                        <a:pt x="1" y="70"/>
                        <a:pt x="60" y="768"/>
                        <a:pt x="532" y="768"/>
                      </a:cubicBezTo>
                      <a:cubicBezTo>
                        <a:pt x="561" y="768"/>
                        <a:pt x="592" y="765"/>
                        <a:pt x="624" y="759"/>
                      </a:cubicBezTo>
                      <a:cubicBezTo>
                        <a:pt x="1085" y="698"/>
                        <a:pt x="996"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23;p36">
                  <a:extLst>
                    <a:ext uri="{FF2B5EF4-FFF2-40B4-BE49-F238E27FC236}">
                      <a16:creationId xmlns:a16="http://schemas.microsoft.com/office/drawing/2014/main" id="{A7C6E420-DF91-C0D3-B5DF-A994D720309D}"/>
                    </a:ext>
                  </a:extLst>
                </p:cNvPr>
                <p:cNvSpPr/>
                <p:nvPr/>
              </p:nvSpPr>
              <p:spPr>
                <a:xfrm>
                  <a:off x="2907125" y="3920675"/>
                  <a:ext cx="27125" cy="20025"/>
                </a:xfrm>
                <a:custGeom>
                  <a:avLst/>
                  <a:gdLst/>
                  <a:ahLst/>
                  <a:cxnLst/>
                  <a:rect l="l" t="t" r="r" b="b"/>
                  <a:pathLst>
                    <a:path w="1085" h="801" extrusionOk="0">
                      <a:moveTo>
                        <a:pt x="547" y="1"/>
                      </a:moveTo>
                      <a:cubicBezTo>
                        <a:pt x="520" y="1"/>
                        <a:pt x="491" y="3"/>
                        <a:pt x="461" y="9"/>
                      </a:cubicBezTo>
                      <a:cubicBezTo>
                        <a:pt x="1" y="101"/>
                        <a:pt x="90" y="801"/>
                        <a:pt x="537" y="801"/>
                      </a:cubicBezTo>
                      <a:cubicBezTo>
                        <a:pt x="565" y="801"/>
                        <a:pt x="594" y="798"/>
                        <a:pt x="625" y="792"/>
                      </a:cubicBezTo>
                      <a:cubicBezTo>
                        <a:pt x="1084" y="670"/>
                        <a:pt x="968"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24;p36">
                  <a:extLst>
                    <a:ext uri="{FF2B5EF4-FFF2-40B4-BE49-F238E27FC236}">
                      <a16:creationId xmlns:a16="http://schemas.microsoft.com/office/drawing/2014/main" id="{F9275E6D-6DDA-70B1-F095-7A86EAD0A34C}"/>
                    </a:ext>
                  </a:extLst>
                </p:cNvPr>
                <p:cNvSpPr/>
                <p:nvPr/>
              </p:nvSpPr>
              <p:spPr>
                <a:xfrm>
                  <a:off x="2871850" y="3984300"/>
                  <a:ext cx="27350" cy="19900"/>
                </a:xfrm>
                <a:custGeom>
                  <a:avLst/>
                  <a:gdLst/>
                  <a:ahLst/>
                  <a:cxnLst/>
                  <a:rect l="l" t="t" r="r" b="b"/>
                  <a:pathLst>
                    <a:path w="1094" h="796" extrusionOk="0">
                      <a:moveTo>
                        <a:pt x="552" y="0"/>
                      </a:moveTo>
                      <a:cubicBezTo>
                        <a:pt x="526" y="0"/>
                        <a:pt x="499" y="3"/>
                        <a:pt x="470" y="9"/>
                      </a:cubicBezTo>
                      <a:cubicBezTo>
                        <a:pt x="0" y="71"/>
                        <a:pt x="102" y="795"/>
                        <a:pt x="572" y="795"/>
                      </a:cubicBezTo>
                      <a:cubicBezTo>
                        <a:pt x="592" y="795"/>
                        <a:pt x="612" y="794"/>
                        <a:pt x="633" y="792"/>
                      </a:cubicBezTo>
                      <a:cubicBezTo>
                        <a:pt x="1094" y="699"/>
                        <a:pt x="976"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25;p36">
                  <a:extLst>
                    <a:ext uri="{FF2B5EF4-FFF2-40B4-BE49-F238E27FC236}">
                      <a16:creationId xmlns:a16="http://schemas.microsoft.com/office/drawing/2014/main" id="{9E9CF7E7-7A28-9778-C250-60E435830E78}"/>
                    </a:ext>
                  </a:extLst>
                </p:cNvPr>
                <p:cNvSpPr/>
                <p:nvPr/>
              </p:nvSpPr>
              <p:spPr>
                <a:xfrm>
                  <a:off x="2483175" y="3806725"/>
                  <a:ext cx="112575" cy="118275"/>
                </a:xfrm>
                <a:custGeom>
                  <a:avLst/>
                  <a:gdLst/>
                  <a:ahLst/>
                  <a:cxnLst/>
                  <a:rect l="l" t="t" r="r" b="b"/>
                  <a:pathLst>
                    <a:path w="4503" h="4731" extrusionOk="0">
                      <a:moveTo>
                        <a:pt x="0" y="1"/>
                      </a:moveTo>
                      <a:lnTo>
                        <a:pt x="490" y="4730"/>
                      </a:lnTo>
                      <a:cubicBezTo>
                        <a:pt x="490" y="4730"/>
                        <a:pt x="4502" y="4730"/>
                        <a:pt x="4111" y="3002"/>
                      </a:cubicBezTo>
                      <a:cubicBezTo>
                        <a:pt x="3928" y="2104"/>
                        <a:pt x="2975" y="1884"/>
                        <a:pt x="2083" y="1884"/>
                      </a:cubicBezTo>
                      <a:cubicBezTo>
                        <a:pt x="1225" y="1884"/>
                        <a:pt x="425" y="2088"/>
                        <a:pt x="425" y="2088"/>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26;p36">
                  <a:extLst>
                    <a:ext uri="{FF2B5EF4-FFF2-40B4-BE49-F238E27FC236}">
                      <a16:creationId xmlns:a16="http://schemas.microsoft.com/office/drawing/2014/main" id="{DF8631E4-600B-1DBA-8F63-E89D31F4E34D}"/>
                    </a:ext>
                  </a:extLst>
                </p:cNvPr>
                <p:cNvSpPr/>
                <p:nvPr/>
              </p:nvSpPr>
              <p:spPr>
                <a:xfrm>
                  <a:off x="2483175" y="3806725"/>
                  <a:ext cx="112575" cy="118275"/>
                </a:xfrm>
                <a:custGeom>
                  <a:avLst/>
                  <a:gdLst/>
                  <a:ahLst/>
                  <a:cxnLst/>
                  <a:rect l="l" t="t" r="r" b="b"/>
                  <a:pathLst>
                    <a:path w="4503" h="4731" fill="none" extrusionOk="0">
                      <a:moveTo>
                        <a:pt x="0" y="1"/>
                      </a:moveTo>
                      <a:lnTo>
                        <a:pt x="425" y="2088"/>
                      </a:lnTo>
                      <a:cubicBezTo>
                        <a:pt x="425" y="2088"/>
                        <a:pt x="3752" y="1240"/>
                        <a:pt x="4111" y="3002"/>
                      </a:cubicBezTo>
                      <a:cubicBezTo>
                        <a:pt x="4502" y="4730"/>
                        <a:pt x="490" y="4730"/>
                        <a:pt x="490" y="473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27;p36">
                  <a:extLst>
                    <a:ext uri="{FF2B5EF4-FFF2-40B4-BE49-F238E27FC236}">
                      <a16:creationId xmlns:a16="http://schemas.microsoft.com/office/drawing/2014/main" id="{A1A3B589-5228-A303-12D0-934448130015}"/>
                    </a:ext>
                  </a:extLst>
                </p:cNvPr>
                <p:cNvSpPr/>
                <p:nvPr/>
              </p:nvSpPr>
              <p:spPr>
                <a:xfrm>
                  <a:off x="1694600" y="4079425"/>
                  <a:ext cx="666275" cy="676475"/>
                </a:xfrm>
                <a:custGeom>
                  <a:avLst/>
                  <a:gdLst/>
                  <a:ahLst/>
                  <a:cxnLst/>
                  <a:rect l="l" t="t" r="r" b="b"/>
                  <a:pathLst>
                    <a:path w="26651" h="27059" extrusionOk="0">
                      <a:moveTo>
                        <a:pt x="12322" y="1"/>
                      </a:moveTo>
                      <a:cubicBezTo>
                        <a:pt x="11888" y="1"/>
                        <a:pt x="11445" y="169"/>
                        <a:pt x="11091" y="575"/>
                      </a:cubicBezTo>
                      <a:cubicBezTo>
                        <a:pt x="5937" y="6153"/>
                        <a:pt x="0" y="16950"/>
                        <a:pt x="6263" y="23931"/>
                      </a:cubicBezTo>
                      <a:cubicBezTo>
                        <a:pt x="8314" y="26202"/>
                        <a:pt x="10944" y="27058"/>
                        <a:pt x="13771" y="27058"/>
                      </a:cubicBezTo>
                      <a:cubicBezTo>
                        <a:pt x="18050" y="27058"/>
                        <a:pt x="22782" y="25099"/>
                        <a:pt x="26651" y="23115"/>
                      </a:cubicBezTo>
                      <a:cubicBezTo>
                        <a:pt x="26031" y="22136"/>
                        <a:pt x="25541" y="21190"/>
                        <a:pt x="25052" y="20244"/>
                      </a:cubicBezTo>
                      <a:cubicBezTo>
                        <a:pt x="22606" y="21484"/>
                        <a:pt x="20094" y="22495"/>
                        <a:pt x="17484" y="23180"/>
                      </a:cubicBezTo>
                      <a:cubicBezTo>
                        <a:pt x="16239" y="23498"/>
                        <a:pt x="14877" y="23752"/>
                        <a:pt x="13546" y="23752"/>
                      </a:cubicBezTo>
                      <a:cubicBezTo>
                        <a:pt x="11740" y="23752"/>
                        <a:pt x="9992" y="23284"/>
                        <a:pt x="8677" y="21875"/>
                      </a:cubicBezTo>
                      <a:cubicBezTo>
                        <a:pt x="6100" y="19168"/>
                        <a:pt x="6720" y="14797"/>
                        <a:pt x="7829" y="11535"/>
                      </a:cubicBezTo>
                      <a:cubicBezTo>
                        <a:pt x="9003" y="8012"/>
                        <a:pt x="11156" y="5142"/>
                        <a:pt x="13635" y="2401"/>
                      </a:cubicBezTo>
                      <a:cubicBezTo>
                        <a:pt x="14667" y="1298"/>
                        <a:pt x="13529" y="1"/>
                        <a:pt x="1232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28;p36">
                  <a:extLst>
                    <a:ext uri="{FF2B5EF4-FFF2-40B4-BE49-F238E27FC236}">
                      <a16:creationId xmlns:a16="http://schemas.microsoft.com/office/drawing/2014/main" id="{4ADA84F2-A634-F111-6C18-F2292948DB3E}"/>
                    </a:ext>
                  </a:extLst>
                </p:cNvPr>
                <p:cNvSpPr/>
                <p:nvPr/>
              </p:nvSpPr>
              <p:spPr>
                <a:xfrm>
                  <a:off x="2677275" y="4185125"/>
                  <a:ext cx="83200" cy="81575"/>
                </a:xfrm>
                <a:custGeom>
                  <a:avLst/>
                  <a:gdLst/>
                  <a:ahLst/>
                  <a:cxnLst/>
                  <a:rect l="l" t="t" r="r" b="b"/>
                  <a:pathLst>
                    <a:path w="3328" h="3263" extrusionOk="0">
                      <a:moveTo>
                        <a:pt x="2544" y="0"/>
                      </a:moveTo>
                      <a:lnTo>
                        <a:pt x="0" y="1566"/>
                      </a:lnTo>
                      <a:lnTo>
                        <a:pt x="522" y="3262"/>
                      </a:lnTo>
                      <a:lnTo>
                        <a:pt x="3327" y="2740"/>
                      </a:lnTo>
                      <a:lnTo>
                        <a:pt x="2544" y="0"/>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29;p36">
                  <a:extLst>
                    <a:ext uri="{FF2B5EF4-FFF2-40B4-BE49-F238E27FC236}">
                      <a16:creationId xmlns:a16="http://schemas.microsoft.com/office/drawing/2014/main" id="{0ACF8D38-22F1-A137-09A8-7E04192526ED}"/>
                    </a:ext>
                  </a:extLst>
                </p:cNvPr>
                <p:cNvSpPr/>
                <p:nvPr/>
              </p:nvSpPr>
              <p:spPr>
                <a:xfrm>
                  <a:off x="2281750" y="4340875"/>
                  <a:ext cx="222650" cy="398800"/>
                </a:xfrm>
                <a:custGeom>
                  <a:avLst/>
                  <a:gdLst/>
                  <a:ahLst/>
                  <a:cxnLst/>
                  <a:rect l="l" t="t" r="r" b="b"/>
                  <a:pathLst>
                    <a:path w="8906" h="15952" extrusionOk="0">
                      <a:moveTo>
                        <a:pt x="6263" y="1"/>
                      </a:moveTo>
                      <a:lnTo>
                        <a:pt x="0" y="1142"/>
                      </a:lnTo>
                      <a:lnTo>
                        <a:pt x="5383" y="15952"/>
                      </a:lnTo>
                      <a:lnTo>
                        <a:pt x="8906" y="15136"/>
                      </a:lnTo>
                      <a:lnTo>
                        <a:pt x="6263" y="1"/>
                      </a:ln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30;p36">
                  <a:extLst>
                    <a:ext uri="{FF2B5EF4-FFF2-40B4-BE49-F238E27FC236}">
                      <a16:creationId xmlns:a16="http://schemas.microsoft.com/office/drawing/2014/main" id="{9FD189A0-DBD9-FDB3-98FA-233A660D8FC1}"/>
                    </a:ext>
                  </a:extLst>
                </p:cNvPr>
                <p:cNvSpPr/>
                <p:nvPr/>
              </p:nvSpPr>
              <p:spPr>
                <a:xfrm>
                  <a:off x="2101525" y="4193550"/>
                  <a:ext cx="604300" cy="249225"/>
                </a:xfrm>
                <a:custGeom>
                  <a:avLst/>
                  <a:gdLst/>
                  <a:ahLst/>
                  <a:cxnLst/>
                  <a:rect l="l" t="t" r="r" b="b"/>
                  <a:pathLst>
                    <a:path w="24172" h="9969" extrusionOk="0">
                      <a:moveTo>
                        <a:pt x="18108" y="1"/>
                      </a:moveTo>
                      <a:cubicBezTo>
                        <a:pt x="17810" y="1"/>
                        <a:pt x="17504" y="8"/>
                        <a:pt x="17191" y="22"/>
                      </a:cubicBezTo>
                      <a:cubicBezTo>
                        <a:pt x="16082" y="87"/>
                        <a:pt x="14842" y="185"/>
                        <a:pt x="13603" y="413"/>
                      </a:cubicBezTo>
                      <a:cubicBezTo>
                        <a:pt x="12787" y="577"/>
                        <a:pt x="11972" y="740"/>
                        <a:pt x="11124" y="935"/>
                      </a:cubicBezTo>
                      <a:cubicBezTo>
                        <a:pt x="10341" y="1098"/>
                        <a:pt x="9591" y="1294"/>
                        <a:pt x="8906" y="1555"/>
                      </a:cubicBezTo>
                      <a:cubicBezTo>
                        <a:pt x="7797" y="1881"/>
                        <a:pt x="6785" y="2273"/>
                        <a:pt x="5839" y="2697"/>
                      </a:cubicBezTo>
                      <a:cubicBezTo>
                        <a:pt x="2219" y="4263"/>
                        <a:pt x="0" y="6285"/>
                        <a:pt x="392" y="7851"/>
                      </a:cubicBezTo>
                      <a:cubicBezTo>
                        <a:pt x="700" y="9221"/>
                        <a:pt x="2950" y="9968"/>
                        <a:pt x="6135" y="9968"/>
                      </a:cubicBezTo>
                      <a:cubicBezTo>
                        <a:pt x="6665" y="9968"/>
                        <a:pt x="7220" y="9948"/>
                        <a:pt x="7797" y="9906"/>
                      </a:cubicBezTo>
                      <a:cubicBezTo>
                        <a:pt x="8808" y="9808"/>
                        <a:pt x="9884" y="9710"/>
                        <a:pt x="10993" y="9482"/>
                      </a:cubicBezTo>
                      <a:cubicBezTo>
                        <a:pt x="11678" y="9384"/>
                        <a:pt x="12363" y="9221"/>
                        <a:pt x="13114" y="9058"/>
                      </a:cubicBezTo>
                      <a:cubicBezTo>
                        <a:pt x="13962" y="8829"/>
                        <a:pt x="14777" y="8601"/>
                        <a:pt x="15560" y="8340"/>
                      </a:cubicBezTo>
                      <a:cubicBezTo>
                        <a:pt x="16702" y="7981"/>
                        <a:pt x="17746" y="7590"/>
                        <a:pt x="18724" y="7133"/>
                      </a:cubicBezTo>
                      <a:cubicBezTo>
                        <a:pt x="22084" y="5535"/>
                        <a:pt x="24172" y="3610"/>
                        <a:pt x="23780" y="2110"/>
                      </a:cubicBezTo>
                      <a:cubicBezTo>
                        <a:pt x="23453" y="770"/>
                        <a:pt x="21223" y="1"/>
                        <a:pt x="18108" y="1"/>
                      </a:cubicBezTo>
                      <a:close/>
                    </a:path>
                  </a:pathLst>
                </a:custGeom>
                <a:solidFill>
                  <a:schemeClr val="accen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31;p36">
                  <a:extLst>
                    <a:ext uri="{FF2B5EF4-FFF2-40B4-BE49-F238E27FC236}">
                      <a16:creationId xmlns:a16="http://schemas.microsoft.com/office/drawing/2014/main" id="{946CC87C-C9B3-3028-8571-C1B219D1DD02}"/>
                    </a:ext>
                  </a:extLst>
                </p:cNvPr>
                <p:cNvSpPr/>
                <p:nvPr/>
              </p:nvSpPr>
              <p:spPr>
                <a:xfrm>
                  <a:off x="2440775" y="4194075"/>
                  <a:ext cx="131325" cy="208000"/>
                </a:xfrm>
                <a:custGeom>
                  <a:avLst/>
                  <a:gdLst/>
                  <a:ahLst/>
                  <a:cxnLst/>
                  <a:rect l="l" t="t" r="r" b="b"/>
                  <a:pathLst>
                    <a:path w="5253" h="8320" extrusionOk="0">
                      <a:moveTo>
                        <a:pt x="3588" y="1"/>
                      </a:moveTo>
                      <a:cubicBezTo>
                        <a:pt x="2479" y="66"/>
                        <a:pt x="1240" y="164"/>
                        <a:pt x="0" y="392"/>
                      </a:cubicBezTo>
                      <a:cubicBezTo>
                        <a:pt x="1142" y="1926"/>
                        <a:pt x="2121" y="4405"/>
                        <a:pt x="1957" y="8319"/>
                      </a:cubicBezTo>
                      <a:cubicBezTo>
                        <a:pt x="3067" y="7960"/>
                        <a:pt x="4143" y="7569"/>
                        <a:pt x="5122" y="7112"/>
                      </a:cubicBezTo>
                      <a:cubicBezTo>
                        <a:pt x="5252" y="3817"/>
                        <a:pt x="4502" y="1534"/>
                        <a:pt x="3588"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32;p36">
                  <a:extLst>
                    <a:ext uri="{FF2B5EF4-FFF2-40B4-BE49-F238E27FC236}">
                      <a16:creationId xmlns:a16="http://schemas.microsoft.com/office/drawing/2014/main" id="{60CB426C-5F66-E896-D1CD-9809429AF777}"/>
                    </a:ext>
                  </a:extLst>
                </p:cNvPr>
                <p:cNvSpPr/>
                <p:nvPr/>
              </p:nvSpPr>
              <p:spPr>
                <a:xfrm>
                  <a:off x="2246675" y="4233225"/>
                  <a:ext cx="132950" cy="208800"/>
                </a:xfrm>
                <a:custGeom>
                  <a:avLst/>
                  <a:gdLst/>
                  <a:ahLst/>
                  <a:cxnLst/>
                  <a:rect l="l" t="t" r="r" b="b"/>
                  <a:pathLst>
                    <a:path w="5318" h="8352" extrusionOk="0">
                      <a:moveTo>
                        <a:pt x="3067" y="1"/>
                      </a:moveTo>
                      <a:cubicBezTo>
                        <a:pt x="1958" y="327"/>
                        <a:pt x="947" y="718"/>
                        <a:pt x="1" y="1142"/>
                      </a:cubicBezTo>
                      <a:cubicBezTo>
                        <a:pt x="1077" y="2578"/>
                        <a:pt x="1991" y="4828"/>
                        <a:pt x="1958" y="8351"/>
                      </a:cubicBezTo>
                      <a:cubicBezTo>
                        <a:pt x="2969" y="8286"/>
                        <a:pt x="4046" y="8156"/>
                        <a:pt x="5155" y="7960"/>
                      </a:cubicBezTo>
                      <a:cubicBezTo>
                        <a:pt x="5318" y="3948"/>
                        <a:pt x="4241" y="1469"/>
                        <a:pt x="3067"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3;p36">
                  <a:extLst>
                    <a:ext uri="{FF2B5EF4-FFF2-40B4-BE49-F238E27FC236}">
                      <a16:creationId xmlns:a16="http://schemas.microsoft.com/office/drawing/2014/main" id="{185A7A69-6CD6-F7C2-E7B5-6C1C3F96A707}"/>
                    </a:ext>
                  </a:extLst>
                </p:cNvPr>
                <p:cNvSpPr/>
                <p:nvPr/>
              </p:nvSpPr>
              <p:spPr>
                <a:xfrm>
                  <a:off x="2053400" y="4358825"/>
                  <a:ext cx="63650" cy="92050"/>
                </a:xfrm>
                <a:custGeom>
                  <a:avLst/>
                  <a:gdLst/>
                  <a:ahLst/>
                  <a:cxnLst/>
                  <a:rect l="l" t="t" r="r" b="b"/>
                  <a:pathLst>
                    <a:path w="2546" h="3682" extrusionOk="0">
                      <a:moveTo>
                        <a:pt x="1371" y="0"/>
                      </a:moveTo>
                      <a:lnTo>
                        <a:pt x="653" y="196"/>
                      </a:lnTo>
                      <a:cubicBezTo>
                        <a:pt x="229" y="261"/>
                        <a:pt x="1" y="718"/>
                        <a:pt x="99" y="1109"/>
                      </a:cubicBezTo>
                      <a:lnTo>
                        <a:pt x="816" y="3197"/>
                      </a:lnTo>
                      <a:cubicBezTo>
                        <a:pt x="869" y="3514"/>
                        <a:pt x="1115" y="3681"/>
                        <a:pt x="1414" y="3681"/>
                      </a:cubicBezTo>
                      <a:cubicBezTo>
                        <a:pt x="1484" y="3681"/>
                        <a:pt x="1558" y="3672"/>
                        <a:pt x="1632" y="3654"/>
                      </a:cubicBezTo>
                      <a:lnTo>
                        <a:pt x="2545" y="3360"/>
                      </a:lnTo>
                      <a:lnTo>
                        <a:pt x="1371" y="0"/>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34;p36">
                  <a:extLst>
                    <a:ext uri="{FF2B5EF4-FFF2-40B4-BE49-F238E27FC236}">
                      <a16:creationId xmlns:a16="http://schemas.microsoft.com/office/drawing/2014/main" id="{6DD32044-FEAD-60FE-85D2-A6B0CE6426AD}"/>
                    </a:ext>
                  </a:extLst>
                </p:cNvPr>
                <p:cNvSpPr/>
                <p:nvPr/>
              </p:nvSpPr>
              <p:spPr>
                <a:xfrm>
                  <a:off x="2080325" y="4316400"/>
                  <a:ext cx="100325" cy="143050"/>
                </a:xfrm>
                <a:custGeom>
                  <a:avLst/>
                  <a:gdLst/>
                  <a:ahLst/>
                  <a:cxnLst/>
                  <a:rect l="l" t="t" r="r" b="b"/>
                  <a:pathLst>
                    <a:path w="4013" h="5722" extrusionOk="0">
                      <a:moveTo>
                        <a:pt x="2121" y="1"/>
                      </a:moveTo>
                      <a:lnTo>
                        <a:pt x="1044" y="262"/>
                      </a:lnTo>
                      <a:cubicBezTo>
                        <a:pt x="392" y="425"/>
                        <a:pt x="0" y="1110"/>
                        <a:pt x="229" y="1730"/>
                      </a:cubicBezTo>
                      <a:lnTo>
                        <a:pt x="1272" y="4992"/>
                      </a:lnTo>
                      <a:cubicBezTo>
                        <a:pt x="1432" y="5443"/>
                        <a:pt x="1850" y="5722"/>
                        <a:pt x="2282" y="5722"/>
                      </a:cubicBezTo>
                      <a:cubicBezTo>
                        <a:pt x="2381" y="5722"/>
                        <a:pt x="2480" y="5707"/>
                        <a:pt x="2577" y="5677"/>
                      </a:cubicBezTo>
                      <a:lnTo>
                        <a:pt x="4013" y="5285"/>
                      </a:lnTo>
                      <a:lnTo>
                        <a:pt x="2121" y="1"/>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35;p36">
                  <a:extLst>
                    <a:ext uri="{FF2B5EF4-FFF2-40B4-BE49-F238E27FC236}">
                      <a16:creationId xmlns:a16="http://schemas.microsoft.com/office/drawing/2014/main" id="{9E86E5B4-28A0-2F39-99EF-6CAEC37640EC}"/>
                    </a:ext>
                  </a:extLst>
                </p:cNvPr>
                <p:cNvSpPr/>
                <p:nvPr/>
              </p:nvSpPr>
              <p:spPr>
                <a:xfrm>
                  <a:off x="2231300" y="4466700"/>
                  <a:ext cx="339800" cy="259525"/>
                </a:xfrm>
                <a:custGeom>
                  <a:avLst/>
                  <a:gdLst/>
                  <a:ahLst/>
                  <a:cxnLst/>
                  <a:rect l="l" t="t" r="r" b="b"/>
                  <a:pathLst>
                    <a:path w="13592" h="10381" extrusionOk="0">
                      <a:moveTo>
                        <a:pt x="2623" y="0"/>
                      </a:moveTo>
                      <a:cubicBezTo>
                        <a:pt x="2554" y="0"/>
                        <a:pt x="2483" y="8"/>
                        <a:pt x="2410" y="24"/>
                      </a:cubicBezTo>
                      <a:cubicBezTo>
                        <a:pt x="1529" y="252"/>
                        <a:pt x="1594" y="2568"/>
                        <a:pt x="1921" y="4199"/>
                      </a:cubicBezTo>
                      <a:lnTo>
                        <a:pt x="1855" y="4003"/>
                      </a:lnTo>
                      <a:cubicBezTo>
                        <a:pt x="1855" y="4003"/>
                        <a:pt x="1616" y="3945"/>
                        <a:pt x="1315" y="3945"/>
                      </a:cubicBezTo>
                      <a:cubicBezTo>
                        <a:pt x="838" y="3945"/>
                        <a:pt x="206" y="4092"/>
                        <a:pt x="126" y="4851"/>
                      </a:cubicBezTo>
                      <a:cubicBezTo>
                        <a:pt x="0" y="6017"/>
                        <a:pt x="1975" y="10381"/>
                        <a:pt x="3580" y="10381"/>
                      </a:cubicBezTo>
                      <a:cubicBezTo>
                        <a:pt x="3636" y="10381"/>
                        <a:pt x="3692" y="10375"/>
                        <a:pt x="3747" y="10364"/>
                      </a:cubicBezTo>
                      <a:cubicBezTo>
                        <a:pt x="4824" y="10136"/>
                        <a:pt x="4856" y="9320"/>
                        <a:pt x="4856" y="9320"/>
                      </a:cubicBezTo>
                      <a:cubicBezTo>
                        <a:pt x="5313" y="9382"/>
                        <a:pt x="5753" y="9410"/>
                        <a:pt x="6174" y="9410"/>
                      </a:cubicBezTo>
                      <a:cubicBezTo>
                        <a:pt x="11138" y="9410"/>
                        <a:pt x="13592" y="5455"/>
                        <a:pt x="12359" y="4493"/>
                      </a:cubicBezTo>
                      <a:cubicBezTo>
                        <a:pt x="12196" y="4362"/>
                        <a:pt x="12131" y="4329"/>
                        <a:pt x="12131" y="4329"/>
                      </a:cubicBezTo>
                      <a:cubicBezTo>
                        <a:pt x="12522" y="2372"/>
                        <a:pt x="11054" y="2242"/>
                        <a:pt x="11054" y="2242"/>
                      </a:cubicBezTo>
                      <a:cubicBezTo>
                        <a:pt x="11315" y="1296"/>
                        <a:pt x="10989" y="839"/>
                        <a:pt x="10597" y="643"/>
                      </a:cubicBezTo>
                      <a:cubicBezTo>
                        <a:pt x="10475" y="570"/>
                        <a:pt x="10344" y="533"/>
                        <a:pt x="10212" y="533"/>
                      </a:cubicBezTo>
                      <a:cubicBezTo>
                        <a:pt x="9991" y="533"/>
                        <a:pt x="9770" y="635"/>
                        <a:pt x="9586" y="839"/>
                      </a:cubicBezTo>
                      <a:cubicBezTo>
                        <a:pt x="8053" y="2698"/>
                        <a:pt x="4334" y="2862"/>
                        <a:pt x="4334" y="2862"/>
                      </a:cubicBezTo>
                      <a:cubicBezTo>
                        <a:pt x="4334" y="2862"/>
                        <a:pt x="3951" y="0"/>
                        <a:pt x="2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36;p36">
                  <a:extLst>
                    <a:ext uri="{FF2B5EF4-FFF2-40B4-BE49-F238E27FC236}">
                      <a16:creationId xmlns:a16="http://schemas.microsoft.com/office/drawing/2014/main" id="{A10D7375-43D7-AB90-FDC0-22CD76F9CAD9}"/>
                    </a:ext>
                  </a:extLst>
                </p:cNvPr>
                <p:cNvSpPr/>
                <p:nvPr/>
              </p:nvSpPr>
              <p:spPr>
                <a:xfrm>
                  <a:off x="2231175" y="4459125"/>
                  <a:ext cx="342550" cy="274850"/>
                </a:xfrm>
                <a:custGeom>
                  <a:avLst/>
                  <a:gdLst/>
                  <a:ahLst/>
                  <a:cxnLst/>
                  <a:rect l="l" t="t" r="r" b="b"/>
                  <a:pathLst>
                    <a:path w="13702" h="10994" fill="none" extrusionOk="0">
                      <a:moveTo>
                        <a:pt x="1860" y="4306"/>
                      </a:moveTo>
                      <a:cubicBezTo>
                        <a:pt x="1860" y="4306"/>
                        <a:pt x="262" y="3915"/>
                        <a:pt x="131" y="5154"/>
                      </a:cubicBezTo>
                      <a:cubicBezTo>
                        <a:pt x="1" y="6361"/>
                        <a:pt x="2121" y="10993"/>
                        <a:pt x="3752" y="10667"/>
                      </a:cubicBezTo>
                      <a:cubicBezTo>
                        <a:pt x="4829" y="10439"/>
                        <a:pt x="4861" y="9623"/>
                        <a:pt x="4861" y="9623"/>
                      </a:cubicBezTo>
                      <a:cubicBezTo>
                        <a:pt x="10700" y="10406"/>
                        <a:pt x="13701" y="5839"/>
                        <a:pt x="12364" y="4796"/>
                      </a:cubicBezTo>
                      <a:cubicBezTo>
                        <a:pt x="12201" y="4665"/>
                        <a:pt x="12136" y="4632"/>
                        <a:pt x="12136" y="4632"/>
                      </a:cubicBezTo>
                      <a:cubicBezTo>
                        <a:pt x="12527" y="2675"/>
                        <a:pt x="11059" y="2545"/>
                        <a:pt x="11059" y="2545"/>
                      </a:cubicBezTo>
                      <a:cubicBezTo>
                        <a:pt x="11320" y="1599"/>
                        <a:pt x="10994" y="1142"/>
                        <a:pt x="10602" y="946"/>
                      </a:cubicBezTo>
                      <a:cubicBezTo>
                        <a:pt x="10276" y="751"/>
                        <a:pt x="9885" y="816"/>
                        <a:pt x="9591" y="1142"/>
                      </a:cubicBezTo>
                      <a:cubicBezTo>
                        <a:pt x="8058" y="3001"/>
                        <a:pt x="4339" y="3165"/>
                        <a:pt x="4339" y="3165"/>
                      </a:cubicBezTo>
                      <a:cubicBezTo>
                        <a:pt x="4339" y="3165"/>
                        <a:pt x="3915" y="0"/>
                        <a:pt x="2415" y="327"/>
                      </a:cubicBezTo>
                      <a:cubicBezTo>
                        <a:pt x="1534" y="555"/>
                        <a:pt x="1599" y="2871"/>
                        <a:pt x="1926" y="4502"/>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37;p36">
                  <a:extLst>
                    <a:ext uri="{FF2B5EF4-FFF2-40B4-BE49-F238E27FC236}">
                      <a16:creationId xmlns:a16="http://schemas.microsoft.com/office/drawing/2014/main" id="{7F648A1B-0161-9EB7-4C6F-0F4DCF9B08A3}"/>
                    </a:ext>
                  </a:extLst>
                </p:cNvPr>
                <p:cNvSpPr/>
                <p:nvPr/>
              </p:nvSpPr>
              <p:spPr>
                <a:xfrm>
                  <a:off x="2412225" y="4521925"/>
                  <a:ext cx="95450" cy="57100"/>
                </a:xfrm>
                <a:custGeom>
                  <a:avLst/>
                  <a:gdLst/>
                  <a:ahLst/>
                  <a:cxnLst/>
                  <a:rect l="l" t="t" r="r" b="b"/>
                  <a:pathLst>
                    <a:path w="3818" h="2284" fill="none" extrusionOk="0">
                      <a:moveTo>
                        <a:pt x="1" y="2284"/>
                      </a:moveTo>
                      <a:cubicBezTo>
                        <a:pt x="1" y="2284"/>
                        <a:pt x="2153" y="2120"/>
                        <a:pt x="3817"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38;p36">
                  <a:extLst>
                    <a:ext uri="{FF2B5EF4-FFF2-40B4-BE49-F238E27FC236}">
                      <a16:creationId xmlns:a16="http://schemas.microsoft.com/office/drawing/2014/main" id="{AD8BC3AF-FC2F-2511-E4B8-EF590289B0D8}"/>
                    </a:ext>
                  </a:extLst>
                </p:cNvPr>
                <p:cNvSpPr/>
                <p:nvPr/>
              </p:nvSpPr>
              <p:spPr>
                <a:xfrm>
                  <a:off x="2432625" y="4574925"/>
                  <a:ext cx="102775" cy="59550"/>
                </a:xfrm>
                <a:custGeom>
                  <a:avLst/>
                  <a:gdLst/>
                  <a:ahLst/>
                  <a:cxnLst/>
                  <a:rect l="l" t="t" r="r" b="b"/>
                  <a:pathLst>
                    <a:path w="4111" h="2382" fill="none" extrusionOk="0">
                      <a:moveTo>
                        <a:pt x="0" y="2382"/>
                      </a:moveTo>
                      <a:cubicBezTo>
                        <a:pt x="0" y="2382"/>
                        <a:pt x="2120" y="2055"/>
                        <a:pt x="4110"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39;p36">
                  <a:extLst>
                    <a:ext uri="{FF2B5EF4-FFF2-40B4-BE49-F238E27FC236}">
                      <a16:creationId xmlns:a16="http://schemas.microsoft.com/office/drawing/2014/main" id="{9E975311-F86F-252E-5137-EC93B90D540E}"/>
                    </a:ext>
                  </a:extLst>
                </p:cNvPr>
                <p:cNvSpPr/>
                <p:nvPr/>
              </p:nvSpPr>
              <p:spPr>
                <a:xfrm>
                  <a:off x="2279300" y="4568400"/>
                  <a:ext cx="17150" cy="39975"/>
                </a:xfrm>
                <a:custGeom>
                  <a:avLst/>
                  <a:gdLst/>
                  <a:ahLst/>
                  <a:cxnLst/>
                  <a:rect l="l" t="t" r="r" b="b"/>
                  <a:pathLst>
                    <a:path w="686" h="1599" fill="none" extrusionOk="0">
                      <a:moveTo>
                        <a:pt x="1" y="0"/>
                      </a:moveTo>
                      <a:lnTo>
                        <a:pt x="686" y="1599"/>
                      </a:ln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40;p36">
                  <a:extLst>
                    <a:ext uri="{FF2B5EF4-FFF2-40B4-BE49-F238E27FC236}">
                      <a16:creationId xmlns:a16="http://schemas.microsoft.com/office/drawing/2014/main" id="{02048DAC-49BC-8825-70BB-FF9E411BEA1F}"/>
                    </a:ext>
                  </a:extLst>
                </p:cNvPr>
                <p:cNvSpPr/>
                <p:nvPr/>
              </p:nvSpPr>
              <p:spPr>
                <a:xfrm>
                  <a:off x="2333950" y="4672775"/>
                  <a:ext cx="19575" cy="26950"/>
                </a:xfrm>
                <a:custGeom>
                  <a:avLst/>
                  <a:gdLst/>
                  <a:ahLst/>
                  <a:cxnLst/>
                  <a:rect l="l" t="t" r="r" b="b"/>
                  <a:pathLst>
                    <a:path w="783" h="1078" extrusionOk="0">
                      <a:moveTo>
                        <a:pt x="0" y="1"/>
                      </a:moveTo>
                      <a:lnTo>
                        <a:pt x="783" y="107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41;p36">
                  <a:extLst>
                    <a:ext uri="{FF2B5EF4-FFF2-40B4-BE49-F238E27FC236}">
                      <a16:creationId xmlns:a16="http://schemas.microsoft.com/office/drawing/2014/main" id="{780EBD42-1239-FB75-DCE1-BE3197A08D35}"/>
                    </a:ext>
                  </a:extLst>
                </p:cNvPr>
                <p:cNvSpPr/>
                <p:nvPr/>
              </p:nvSpPr>
              <p:spPr>
                <a:xfrm>
                  <a:off x="2333950" y="4672775"/>
                  <a:ext cx="19575" cy="26950"/>
                </a:xfrm>
                <a:custGeom>
                  <a:avLst/>
                  <a:gdLst/>
                  <a:ahLst/>
                  <a:cxnLst/>
                  <a:rect l="l" t="t" r="r" b="b"/>
                  <a:pathLst>
                    <a:path w="783" h="1078" fill="none" extrusionOk="0">
                      <a:moveTo>
                        <a:pt x="0" y="1"/>
                      </a:moveTo>
                      <a:lnTo>
                        <a:pt x="783" y="1077"/>
                      </a:ln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42;p36">
                  <a:extLst>
                    <a:ext uri="{FF2B5EF4-FFF2-40B4-BE49-F238E27FC236}">
                      <a16:creationId xmlns:a16="http://schemas.microsoft.com/office/drawing/2014/main" id="{78E5EF4F-70BD-8FF7-F82D-6A0BA76FCB24}"/>
                    </a:ext>
                  </a:extLst>
                </p:cNvPr>
                <p:cNvSpPr/>
                <p:nvPr/>
              </p:nvSpPr>
              <p:spPr>
                <a:xfrm>
                  <a:off x="2772675" y="4004850"/>
                  <a:ext cx="179425" cy="177850"/>
                </a:xfrm>
                <a:custGeom>
                  <a:avLst/>
                  <a:gdLst/>
                  <a:ahLst/>
                  <a:cxnLst/>
                  <a:rect l="l" t="t" r="r" b="b"/>
                  <a:pathLst>
                    <a:path w="7177" h="7114" extrusionOk="0">
                      <a:moveTo>
                        <a:pt x="4996" y="1"/>
                      </a:moveTo>
                      <a:cubicBezTo>
                        <a:pt x="4783" y="1"/>
                        <a:pt x="4571" y="25"/>
                        <a:pt x="4372" y="67"/>
                      </a:cubicBezTo>
                      <a:cubicBezTo>
                        <a:pt x="3556" y="328"/>
                        <a:pt x="2773" y="850"/>
                        <a:pt x="2219" y="1470"/>
                      </a:cubicBezTo>
                      <a:cubicBezTo>
                        <a:pt x="1175" y="2514"/>
                        <a:pt x="620" y="3851"/>
                        <a:pt x="327" y="5287"/>
                      </a:cubicBezTo>
                      <a:cubicBezTo>
                        <a:pt x="261" y="5743"/>
                        <a:pt x="131" y="6167"/>
                        <a:pt x="98" y="6591"/>
                      </a:cubicBezTo>
                      <a:cubicBezTo>
                        <a:pt x="33" y="6722"/>
                        <a:pt x="33" y="6950"/>
                        <a:pt x="1" y="7113"/>
                      </a:cubicBezTo>
                      <a:cubicBezTo>
                        <a:pt x="522" y="6265"/>
                        <a:pt x="1110" y="5417"/>
                        <a:pt x="1827" y="4667"/>
                      </a:cubicBezTo>
                      <a:cubicBezTo>
                        <a:pt x="2708" y="3819"/>
                        <a:pt x="3752" y="3427"/>
                        <a:pt x="4828" y="2971"/>
                      </a:cubicBezTo>
                      <a:cubicBezTo>
                        <a:pt x="5644" y="2612"/>
                        <a:pt x="7177" y="1503"/>
                        <a:pt x="6198" y="394"/>
                      </a:cubicBezTo>
                      <a:cubicBezTo>
                        <a:pt x="6068" y="296"/>
                        <a:pt x="5970" y="198"/>
                        <a:pt x="5807" y="133"/>
                      </a:cubicBezTo>
                      <a:cubicBezTo>
                        <a:pt x="5550" y="41"/>
                        <a:pt x="5271" y="1"/>
                        <a:pt x="4996"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43;p36">
                  <a:extLst>
                    <a:ext uri="{FF2B5EF4-FFF2-40B4-BE49-F238E27FC236}">
                      <a16:creationId xmlns:a16="http://schemas.microsoft.com/office/drawing/2014/main" id="{82A0CB1C-0F97-3F9F-30E3-71ABEB6A7843}"/>
                    </a:ext>
                  </a:extLst>
                </p:cNvPr>
                <p:cNvSpPr/>
                <p:nvPr/>
              </p:nvSpPr>
              <p:spPr>
                <a:xfrm>
                  <a:off x="2903975" y="4017625"/>
                  <a:ext cx="18775" cy="37575"/>
                </a:xfrm>
                <a:custGeom>
                  <a:avLst/>
                  <a:gdLst/>
                  <a:ahLst/>
                  <a:cxnLst/>
                  <a:rect l="l" t="t" r="r" b="b"/>
                  <a:pathLst>
                    <a:path w="751" h="1503" extrusionOk="0">
                      <a:moveTo>
                        <a:pt x="353" y="1"/>
                      </a:moveTo>
                      <a:cubicBezTo>
                        <a:pt x="331" y="1"/>
                        <a:pt x="310" y="5"/>
                        <a:pt x="294" y="13"/>
                      </a:cubicBezTo>
                      <a:cubicBezTo>
                        <a:pt x="229" y="46"/>
                        <a:pt x="163" y="176"/>
                        <a:pt x="229" y="274"/>
                      </a:cubicBezTo>
                      <a:cubicBezTo>
                        <a:pt x="261" y="307"/>
                        <a:pt x="261" y="339"/>
                        <a:pt x="294" y="437"/>
                      </a:cubicBezTo>
                      <a:cubicBezTo>
                        <a:pt x="294" y="470"/>
                        <a:pt x="327" y="470"/>
                        <a:pt x="327" y="502"/>
                      </a:cubicBezTo>
                      <a:lnTo>
                        <a:pt x="327" y="535"/>
                      </a:lnTo>
                      <a:cubicBezTo>
                        <a:pt x="327" y="600"/>
                        <a:pt x="359" y="633"/>
                        <a:pt x="359" y="665"/>
                      </a:cubicBezTo>
                      <a:lnTo>
                        <a:pt x="359" y="698"/>
                      </a:lnTo>
                      <a:lnTo>
                        <a:pt x="359" y="796"/>
                      </a:lnTo>
                      <a:lnTo>
                        <a:pt x="359" y="861"/>
                      </a:lnTo>
                      <a:cubicBezTo>
                        <a:pt x="359" y="926"/>
                        <a:pt x="359" y="926"/>
                        <a:pt x="327" y="959"/>
                      </a:cubicBezTo>
                      <a:lnTo>
                        <a:pt x="327" y="992"/>
                      </a:lnTo>
                      <a:cubicBezTo>
                        <a:pt x="294" y="1024"/>
                        <a:pt x="294" y="1090"/>
                        <a:pt x="261" y="1122"/>
                      </a:cubicBezTo>
                      <a:lnTo>
                        <a:pt x="229" y="1155"/>
                      </a:lnTo>
                      <a:cubicBezTo>
                        <a:pt x="163" y="1155"/>
                        <a:pt x="163" y="1187"/>
                        <a:pt x="131" y="1187"/>
                      </a:cubicBezTo>
                      <a:cubicBezTo>
                        <a:pt x="0" y="1253"/>
                        <a:pt x="0" y="1350"/>
                        <a:pt x="66" y="1448"/>
                      </a:cubicBezTo>
                      <a:cubicBezTo>
                        <a:pt x="104" y="1487"/>
                        <a:pt x="164" y="1502"/>
                        <a:pt x="221" y="1502"/>
                      </a:cubicBezTo>
                      <a:cubicBezTo>
                        <a:pt x="261" y="1502"/>
                        <a:pt x="300" y="1494"/>
                        <a:pt x="327" y="1481"/>
                      </a:cubicBezTo>
                      <a:cubicBezTo>
                        <a:pt x="522" y="1318"/>
                        <a:pt x="718" y="1090"/>
                        <a:pt x="718" y="829"/>
                      </a:cubicBezTo>
                      <a:cubicBezTo>
                        <a:pt x="751" y="600"/>
                        <a:pt x="653" y="339"/>
                        <a:pt x="522" y="111"/>
                      </a:cubicBezTo>
                      <a:cubicBezTo>
                        <a:pt x="498" y="38"/>
                        <a:pt x="418"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44;p36">
                  <a:extLst>
                    <a:ext uri="{FF2B5EF4-FFF2-40B4-BE49-F238E27FC236}">
                      <a16:creationId xmlns:a16="http://schemas.microsoft.com/office/drawing/2014/main" id="{319BF06D-852C-FBD4-16D0-5EC92720A93C}"/>
                    </a:ext>
                  </a:extLst>
                </p:cNvPr>
                <p:cNvSpPr/>
                <p:nvPr/>
              </p:nvSpPr>
              <p:spPr>
                <a:xfrm>
                  <a:off x="2797150" y="4245150"/>
                  <a:ext cx="212050" cy="118200"/>
                </a:xfrm>
                <a:custGeom>
                  <a:avLst/>
                  <a:gdLst/>
                  <a:ahLst/>
                  <a:cxnLst/>
                  <a:rect l="l" t="t" r="r" b="b"/>
                  <a:pathLst>
                    <a:path w="8482" h="4728" extrusionOk="0">
                      <a:moveTo>
                        <a:pt x="2797" y="0"/>
                      </a:moveTo>
                      <a:cubicBezTo>
                        <a:pt x="2474" y="0"/>
                        <a:pt x="2149" y="16"/>
                        <a:pt x="1827" y="46"/>
                      </a:cubicBezTo>
                      <a:cubicBezTo>
                        <a:pt x="1403" y="78"/>
                        <a:pt x="946" y="111"/>
                        <a:pt x="522" y="176"/>
                      </a:cubicBezTo>
                      <a:cubicBezTo>
                        <a:pt x="424" y="176"/>
                        <a:pt x="163" y="209"/>
                        <a:pt x="0" y="241"/>
                      </a:cubicBezTo>
                      <a:cubicBezTo>
                        <a:pt x="979" y="502"/>
                        <a:pt x="1957" y="763"/>
                        <a:pt x="2903" y="1220"/>
                      </a:cubicBezTo>
                      <a:cubicBezTo>
                        <a:pt x="3980" y="1807"/>
                        <a:pt x="4697" y="2655"/>
                        <a:pt x="5480" y="3536"/>
                      </a:cubicBezTo>
                      <a:cubicBezTo>
                        <a:pt x="5877" y="4043"/>
                        <a:pt x="6704" y="4728"/>
                        <a:pt x="7421" y="4728"/>
                      </a:cubicBezTo>
                      <a:cubicBezTo>
                        <a:pt x="7766" y="4728"/>
                        <a:pt x="8085" y="4569"/>
                        <a:pt x="8318" y="4156"/>
                      </a:cubicBezTo>
                      <a:cubicBezTo>
                        <a:pt x="8416" y="4058"/>
                        <a:pt x="8449" y="3895"/>
                        <a:pt x="8449" y="3732"/>
                      </a:cubicBezTo>
                      <a:cubicBezTo>
                        <a:pt x="8481" y="3242"/>
                        <a:pt x="8318" y="2753"/>
                        <a:pt x="8025" y="2362"/>
                      </a:cubicBezTo>
                      <a:cubicBezTo>
                        <a:pt x="7535" y="1677"/>
                        <a:pt x="6818" y="1089"/>
                        <a:pt x="6035" y="698"/>
                      </a:cubicBezTo>
                      <a:cubicBezTo>
                        <a:pt x="5023" y="192"/>
                        <a:pt x="3914" y="0"/>
                        <a:pt x="2797"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45;p36">
                  <a:extLst>
                    <a:ext uri="{FF2B5EF4-FFF2-40B4-BE49-F238E27FC236}">
                      <a16:creationId xmlns:a16="http://schemas.microsoft.com/office/drawing/2014/main" id="{EEF54980-9C31-0EF1-A23C-BC5F0971DCE8}"/>
                    </a:ext>
                  </a:extLst>
                </p:cNvPr>
                <p:cNvSpPr/>
                <p:nvPr/>
              </p:nvSpPr>
              <p:spPr>
                <a:xfrm>
                  <a:off x="2961050" y="4333325"/>
                  <a:ext cx="39175" cy="18450"/>
                </a:xfrm>
                <a:custGeom>
                  <a:avLst/>
                  <a:gdLst/>
                  <a:ahLst/>
                  <a:cxnLst/>
                  <a:rect l="l" t="t" r="r" b="b"/>
                  <a:pathLst>
                    <a:path w="1567" h="738" extrusionOk="0">
                      <a:moveTo>
                        <a:pt x="1338" y="1"/>
                      </a:moveTo>
                      <a:cubicBezTo>
                        <a:pt x="1289" y="1"/>
                        <a:pt x="1240" y="25"/>
                        <a:pt x="1208" y="74"/>
                      </a:cubicBezTo>
                      <a:lnTo>
                        <a:pt x="1077" y="205"/>
                      </a:lnTo>
                      <a:cubicBezTo>
                        <a:pt x="1045" y="205"/>
                        <a:pt x="1045" y="237"/>
                        <a:pt x="979" y="237"/>
                      </a:cubicBezTo>
                      <a:lnTo>
                        <a:pt x="947" y="237"/>
                      </a:lnTo>
                      <a:cubicBezTo>
                        <a:pt x="914" y="270"/>
                        <a:pt x="881" y="270"/>
                        <a:pt x="816" y="303"/>
                      </a:cubicBezTo>
                      <a:lnTo>
                        <a:pt x="490" y="303"/>
                      </a:lnTo>
                      <a:cubicBezTo>
                        <a:pt x="457" y="303"/>
                        <a:pt x="425" y="270"/>
                        <a:pt x="327" y="270"/>
                      </a:cubicBezTo>
                      <a:cubicBezTo>
                        <a:pt x="327" y="270"/>
                        <a:pt x="294" y="270"/>
                        <a:pt x="294" y="237"/>
                      </a:cubicBezTo>
                      <a:cubicBezTo>
                        <a:pt x="262" y="237"/>
                        <a:pt x="262" y="172"/>
                        <a:pt x="229" y="172"/>
                      </a:cubicBezTo>
                      <a:cubicBezTo>
                        <a:pt x="229" y="166"/>
                        <a:pt x="225" y="163"/>
                        <a:pt x="217" y="163"/>
                      </a:cubicBezTo>
                      <a:cubicBezTo>
                        <a:pt x="184" y="163"/>
                        <a:pt x="93" y="217"/>
                        <a:pt x="66" y="270"/>
                      </a:cubicBezTo>
                      <a:cubicBezTo>
                        <a:pt x="1" y="368"/>
                        <a:pt x="1" y="466"/>
                        <a:pt x="131" y="563"/>
                      </a:cubicBezTo>
                      <a:cubicBezTo>
                        <a:pt x="283" y="690"/>
                        <a:pt x="493" y="738"/>
                        <a:pt x="702" y="738"/>
                      </a:cubicBezTo>
                      <a:cubicBezTo>
                        <a:pt x="763" y="738"/>
                        <a:pt x="823" y="734"/>
                        <a:pt x="881" y="727"/>
                      </a:cubicBezTo>
                      <a:cubicBezTo>
                        <a:pt x="1110" y="661"/>
                        <a:pt x="1306" y="498"/>
                        <a:pt x="1469" y="368"/>
                      </a:cubicBezTo>
                      <a:cubicBezTo>
                        <a:pt x="1566" y="270"/>
                        <a:pt x="1566" y="139"/>
                        <a:pt x="1469" y="74"/>
                      </a:cubicBezTo>
                      <a:cubicBezTo>
                        <a:pt x="1436" y="25"/>
                        <a:pt x="1387"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46;p36">
                  <a:extLst>
                    <a:ext uri="{FF2B5EF4-FFF2-40B4-BE49-F238E27FC236}">
                      <a16:creationId xmlns:a16="http://schemas.microsoft.com/office/drawing/2014/main" id="{642EC230-C07E-3B2D-F185-0BE79A4AC170}"/>
                    </a:ext>
                  </a:extLst>
                </p:cNvPr>
                <p:cNvSpPr/>
                <p:nvPr/>
              </p:nvSpPr>
              <p:spPr>
                <a:xfrm>
                  <a:off x="2796325" y="4131325"/>
                  <a:ext cx="229225" cy="79100"/>
                </a:xfrm>
                <a:custGeom>
                  <a:avLst/>
                  <a:gdLst/>
                  <a:ahLst/>
                  <a:cxnLst/>
                  <a:rect l="l" t="t" r="r" b="b"/>
                  <a:pathLst>
                    <a:path w="9169" h="3164" extrusionOk="0">
                      <a:moveTo>
                        <a:pt x="6093" y="0"/>
                      </a:moveTo>
                      <a:cubicBezTo>
                        <a:pt x="5810" y="0"/>
                        <a:pt x="5528" y="22"/>
                        <a:pt x="5252" y="64"/>
                      </a:cubicBezTo>
                      <a:cubicBezTo>
                        <a:pt x="3817" y="293"/>
                        <a:pt x="2512" y="1043"/>
                        <a:pt x="1436" y="1956"/>
                      </a:cubicBezTo>
                      <a:cubicBezTo>
                        <a:pt x="1077" y="2250"/>
                        <a:pt x="718" y="2511"/>
                        <a:pt x="392" y="2805"/>
                      </a:cubicBezTo>
                      <a:cubicBezTo>
                        <a:pt x="327" y="2902"/>
                        <a:pt x="164" y="3066"/>
                        <a:pt x="1" y="3163"/>
                      </a:cubicBezTo>
                      <a:cubicBezTo>
                        <a:pt x="946" y="2805"/>
                        <a:pt x="1892" y="2478"/>
                        <a:pt x="2936" y="2315"/>
                      </a:cubicBezTo>
                      <a:cubicBezTo>
                        <a:pt x="3159" y="2285"/>
                        <a:pt x="3378" y="2272"/>
                        <a:pt x="3594" y="2272"/>
                      </a:cubicBezTo>
                      <a:cubicBezTo>
                        <a:pt x="4544" y="2272"/>
                        <a:pt x="5431" y="2533"/>
                        <a:pt x="6361" y="2772"/>
                      </a:cubicBezTo>
                      <a:cubicBezTo>
                        <a:pt x="6673" y="2845"/>
                        <a:pt x="7073" y="2904"/>
                        <a:pt x="7472" y="2904"/>
                      </a:cubicBezTo>
                      <a:cubicBezTo>
                        <a:pt x="8325" y="2904"/>
                        <a:pt x="9168" y="2631"/>
                        <a:pt x="9101" y="1630"/>
                      </a:cubicBezTo>
                      <a:cubicBezTo>
                        <a:pt x="9101" y="1467"/>
                        <a:pt x="9004" y="1304"/>
                        <a:pt x="8938" y="1174"/>
                      </a:cubicBezTo>
                      <a:cubicBezTo>
                        <a:pt x="8677" y="749"/>
                        <a:pt x="8286" y="423"/>
                        <a:pt x="7829" y="293"/>
                      </a:cubicBezTo>
                      <a:cubicBezTo>
                        <a:pt x="7278" y="95"/>
                        <a:pt x="6683" y="0"/>
                        <a:pt x="6093"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47;p36">
                  <a:extLst>
                    <a:ext uri="{FF2B5EF4-FFF2-40B4-BE49-F238E27FC236}">
                      <a16:creationId xmlns:a16="http://schemas.microsoft.com/office/drawing/2014/main" id="{9BE22D92-1BC9-BA7F-0BBE-898280663951}"/>
                    </a:ext>
                  </a:extLst>
                </p:cNvPr>
                <p:cNvSpPr/>
                <p:nvPr/>
              </p:nvSpPr>
              <p:spPr>
                <a:xfrm>
                  <a:off x="2983075" y="4162575"/>
                  <a:ext cx="29375" cy="30725"/>
                </a:xfrm>
                <a:custGeom>
                  <a:avLst/>
                  <a:gdLst/>
                  <a:ahLst/>
                  <a:cxnLst/>
                  <a:rect l="l" t="t" r="r" b="b"/>
                  <a:pathLst>
                    <a:path w="1175" h="1229" extrusionOk="0">
                      <a:moveTo>
                        <a:pt x="948" y="1"/>
                      </a:moveTo>
                      <a:cubicBezTo>
                        <a:pt x="872" y="1"/>
                        <a:pt x="802" y="83"/>
                        <a:pt x="751" y="185"/>
                      </a:cubicBezTo>
                      <a:cubicBezTo>
                        <a:pt x="751" y="217"/>
                        <a:pt x="751" y="282"/>
                        <a:pt x="718" y="315"/>
                      </a:cubicBezTo>
                      <a:cubicBezTo>
                        <a:pt x="718" y="380"/>
                        <a:pt x="718" y="380"/>
                        <a:pt x="685" y="413"/>
                      </a:cubicBezTo>
                      <a:lnTo>
                        <a:pt x="685" y="445"/>
                      </a:lnTo>
                      <a:cubicBezTo>
                        <a:pt x="685" y="511"/>
                        <a:pt x="653" y="543"/>
                        <a:pt x="588" y="576"/>
                      </a:cubicBezTo>
                      <a:lnTo>
                        <a:pt x="588" y="609"/>
                      </a:lnTo>
                      <a:lnTo>
                        <a:pt x="555" y="674"/>
                      </a:lnTo>
                      <a:lnTo>
                        <a:pt x="522" y="706"/>
                      </a:lnTo>
                      <a:lnTo>
                        <a:pt x="490" y="739"/>
                      </a:lnTo>
                      <a:lnTo>
                        <a:pt x="425" y="739"/>
                      </a:lnTo>
                      <a:cubicBezTo>
                        <a:pt x="392" y="739"/>
                        <a:pt x="359" y="772"/>
                        <a:pt x="261" y="772"/>
                      </a:cubicBezTo>
                      <a:lnTo>
                        <a:pt x="164" y="772"/>
                      </a:lnTo>
                      <a:cubicBezTo>
                        <a:pt x="66" y="870"/>
                        <a:pt x="0" y="1000"/>
                        <a:pt x="0" y="1065"/>
                      </a:cubicBezTo>
                      <a:cubicBezTo>
                        <a:pt x="0" y="1196"/>
                        <a:pt x="98" y="1228"/>
                        <a:pt x="196" y="1228"/>
                      </a:cubicBezTo>
                      <a:cubicBezTo>
                        <a:pt x="425" y="1228"/>
                        <a:pt x="718" y="1163"/>
                        <a:pt x="881" y="935"/>
                      </a:cubicBezTo>
                      <a:cubicBezTo>
                        <a:pt x="1044" y="739"/>
                        <a:pt x="1142" y="511"/>
                        <a:pt x="1175" y="250"/>
                      </a:cubicBezTo>
                      <a:cubicBezTo>
                        <a:pt x="1175" y="119"/>
                        <a:pt x="1142" y="54"/>
                        <a:pt x="1012" y="21"/>
                      </a:cubicBezTo>
                      <a:cubicBezTo>
                        <a:pt x="990" y="7"/>
                        <a:pt x="969"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48;p36">
                  <a:extLst>
                    <a:ext uri="{FF2B5EF4-FFF2-40B4-BE49-F238E27FC236}">
                      <a16:creationId xmlns:a16="http://schemas.microsoft.com/office/drawing/2014/main" id="{10620816-1DE8-8FF2-41D1-57DA324148C7}"/>
                    </a:ext>
                  </a:extLst>
                </p:cNvPr>
                <p:cNvSpPr/>
                <p:nvPr/>
              </p:nvSpPr>
              <p:spPr>
                <a:xfrm>
                  <a:off x="1963700" y="3694175"/>
                  <a:ext cx="90550" cy="215975"/>
                </a:xfrm>
                <a:custGeom>
                  <a:avLst/>
                  <a:gdLst/>
                  <a:ahLst/>
                  <a:cxnLst/>
                  <a:rect l="l" t="t" r="r" b="b"/>
                  <a:pathLst>
                    <a:path w="3622" h="8639" extrusionOk="0">
                      <a:moveTo>
                        <a:pt x="849" y="1"/>
                      </a:moveTo>
                      <a:cubicBezTo>
                        <a:pt x="816" y="66"/>
                        <a:pt x="816" y="164"/>
                        <a:pt x="816" y="229"/>
                      </a:cubicBezTo>
                      <a:cubicBezTo>
                        <a:pt x="359" y="1991"/>
                        <a:pt x="1" y="3818"/>
                        <a:pt x="1" y="5612"/>
                      </a:cubicBezTo>
                      <a:cubicBezTo>
                        <a:pt x="1" y="6460"/>
                        <a:pt x="1" y="7601"/>
                        <a:pt x="653" y="8254"/>
                      </a:cubicBezTo>
                      <a:cubicBezTo>
                        <a:pt x="914" y="8515"/>
                        <a:pt x="1240" y="8639"/>
                        <a:pt x="1573" y="8639"/>
                      </a:cubicBezTo>
                      <a:cubicBezTo>
                        <a:pt x="1948" y="8639"/>
                        <a:pt x="2332" y="8482"/>
                        <a:pt x="2643" y="8189"/>
                      </a:cubicBezTo>
                      <a:cubicBezTo>
                        <a:pt x="3621" y="7210"/>
                        <a:pt x="3002" y="5481"/>
                        <a:pt x="2675" y="4339"/>
                      </a:cubicBezTo>
                      <a:cubicBezTo>
                        <a:pt x="2219" y="2839"/>
                        <a:pt x="1566" y="1371"/>
                        <a:pt x="849"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49;p36">
                  <a:extLst>
                    <a:ext uri="{FF2B5EF4-FFF2-40B4-BE49-F238E27FC236}">
                      <a16:creationId xmlns:a16="http://schemas.microsoft.com/office/drawing/2014/main" id="{85712F11-02D4-952A-2BDC-5402E89C8AD4}"/>
                    </a:ext>
                  </a:extLst>
                </p:cNvPr>
                <p:cNvSpPr/>
                <p:nvPr/>
              </p:nvSpPr>
              <p:spPr>
                <a:xfrm>
                  <a:off x="2006100" y="3826300"/>
                  <a:ext cx="26950" cy="69650"/>
                </a:xfrm>
                <a:custGeom>
                  <a:avLst/>
                  <a:gdLst/>
                  <a:ahLst/>
                  <a:cxnLst/>
                  <a:rect l="l" t="t" r="r" b="b"/>
                  <a:pathLst>
                    <a:path w="1078" h="2786" extrusionOk="0">
                      <a:moveTo>
                        <a:pt x="580" y="0"/>
                      </a:moveTo>
                      <a:cubicBezTo>
                        <a:pt x="534" y="0"/>
                        <a:pt x="490" y="11"/>
                        <a:pt x="458" y="33"/>
                      </a:cubicBezTo>
                      <a:cubicBezTo>
                        <a:pt x="327" y="164"/>
                        <a:pt x="327" y="327"/>
                        <a:pt x="360" y="457"/>
                      </a:cubicBezTo>
                      <a:cubicBezTo>
                        <a:pt x="621" y="1077"/>
                        <a:pt x="523" y="1762"/>
                        <a:pt x="131" y="2316"/>
                      </a:cubicBezTo>
                      <a:cubicBezTo>
                        <a:pt x="1" y="2447"/>
                        <a:pt x="1" y="2610"/>
                        <a:pt x="164" y="2740"/>
                      </a:cubicBezTo>
                      <a:cubicBezTo>
                        <a:pt x="193" y="2770"/>
                        <a:pt x="256" y="2786"/>
                        <a:pt x="321" y="2786"/>
                      </a:cubicBezTo>
                      <a:cubicBezTo>
                        <a:pt x="402" y="2786"/>
                        <a:pt x="487" y="2762"/>
                        <a:pt x="523" y="2708"/>
                      </a:cubicBezTo>
                      <a:cubicBezTo>
                        <a:pt x="784" y="2316"/>
                        <a:pt x="979" y="1925"/>
                        <a:pt x="1012" y="1468"/>
                      </a:cubicBezTo>
                      <a:cubicBezTo>
                        <a:pt x="1077" y="979"/>
                        <a:pt x="979" y="522"/>
                        <a:pt x="816" y="131"/>
                      </a:cubicBezTo>
                      <a:cubicBezTo>
                        <a:pt x="773" y="44"/>
                        <a:pt x="671" y="0"/>
                        <a:pt x="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50;p36">
                  <a:extLst>
                    <a:ext uri="{FF2B5EF4-FFF2-40B4-BE49-F238E27FC236}">
                      <a16:creationId xmlns:a16="http://schemas.microsoft.com/office/drawing/2014/main" id="{A5112CF4-0D76-2BCD-3902-BFDFFAC91891}"/>
                    </a:ext>
                  </a:extLst>
                </p:cNvPr>
                <p:cNvSpPr/>
                <p:nvPr/>
              </p:nvSpPr>
              <p:spPr>
                <a:xfrm>
                  <a:off x="2686225" y="4354750"/>
                  <a:ext cx="79125" cy="188025"/>
                </a:xfrm>
                <a:custGeom>
                  <a:avLst/>
                  <a:gdLst/>
                  <a:ahLst/>
                  <a:cxnLst/>
                  <a:rect l="l" t="t" r="r" b="b"/>
                  <a:pathLst>
                    <a:path w="3165" h="7521" extrusionOk="0">
                      <a:moveTo>
                        <a:pt x="1664" y="0"/>
                      </a:moveTo>
                      <a:cubicBezTo>
                        <a:pt x="1632" y="65"/>
                        <a:pt x="1599" y="163"/>
                        <a:pt x="1599" y="196"/>
                      </a:cubicBezTo>
                      <a:cubicBezTo>
                        <a:pt x="979" y="1631"/>
                        <a:pt x="490" y="3164"/>
                        <a:pt x="229" y="4730"/>
                      </a:cubicBezTo>
                      <a:cubicBezTo>
                        <a:pt x="131" y="5480"/>
                        <a:pt x="1" y="6459"/>
                        <a:pt x="490" y="7079"/>
                      </a:cubicBezTo>
                      <a:cubicBezTo>
                        <a:pt x="746" y="7371"/>
                        <a:pt x="1094" y="7520"/>
                        <a:pt x="1448" y="7520"/>
                      </a:cubicBezTo>
                      <a:cubicBezTo>
                        <a:pt x="1726" y="7520"/>
                        <a:pt x="2008" y="7428"/>
                        <a:pt x="2252" y="7242"/>
                      </a:cubicBezTo>
                      <a:cubicBezTo>
                        <a:pt x="3165" y="6459"/>
                        <a:pt x="2904" y="4958"/>
                        <a:pt x="2741" y="3947"/>
                      </a:cubicBezTo>
                      <a:cubicBezTo>
                        <a:pt x="2513" y="2610"/>
                        <a:pt x="2154" y="1240"/>
                        <a:pt x="1664"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51;p36">
                  <a:extLst>
                    <a:ext uri="{FF2B5EF4-FFF2-40B4-BE49-F238E27FC236}">
                      <a16:creationId xmlns:a16="http://schemas.microsoft.com/office/drawing/2014/main" id="{F47F0F7F-4B87-EE47-9071-554F54AE956A}"/>
                    </a:ext>
                  </a:extLst>
                </p:cNvPr>
                <p:cNvSpPr/>
                <p:nvPr/>
              </p:nvSpPr>
              <p:spPr>
                <a:xfrm>
                  <a:off x="2722925" y="4473500"/>
                  <a:ext cx="26125" cy="58475"/>
                </a:xfrm>
                <a:custGeom>
                  <a:avLst/>
                  <a:gdLst/>
                  <a:ahLst/>
                  <a:cxnLst/>
                  <a:rect l="l" t="t" r="r" b="b"/>
                  <a:pathLst>
                    <a:path w="1045" h="2339" extrusionOk="0">
                      <a:moveTo>
                        <a:pt x="713" y="1"/>
                      </a:moveTo>
                      <a:cubicBezTo>
                        <a:pt x="689" y="1"/>
                        <a:pt x="669" y="5"/>
                        <a:pt x="653" y="13"/>
                      </a:cubicBezTo>
                      <a:cubicBezTo>
                        <a:pt x="523" y="78"/>
                        <a:pt x="490" y="208"/>
                        <a:pt x="523" y="339"/>
                      </a:cubicBezTo>
                      <a:cubicBezTo>
                        <a:pt x="686" y="893"/>
                        <a:pt x="523" y="1513"/>
                        <a:pt x="131" y="1937"/>
                      </a:cubicBezTo>
                      <a:cubicBezTo>
                        <a:pt x="33" y="2002"/>
                        <a:pt x="1" y="2165"/>
                        <a:pt x="33" y="2231"/>
                      </a:cubicBezTo>
                      <a:cubicBezTo>
                        <a:pt x="91" y="2307"/>
                        <a:pt x="170" y="2339"/>
                        <a:pt x="240" y="2339"/>
                      </a:cubicBezTo>
                      <a:cubicBezTo>
                        <a:pt x="289" y="2339"/>
                        <a:pt x="333" y="2323"/>
                        <a:pt x="360" y="2296"/>
                      </a:cubicBezTo>
                      <a:cubicBezTo>
                        <a:pt x="588" y="2035"/>
                        <a:pt x="849" y="1676"/>
                        <a:pt x="947" y="1317"/>
                      </a:cubicBezTo>
                      <a:cubicBezTo>
                        <a:pt x="1045" y="893"/>
                        <a:pt x="1045" y="502"/>
                        <a:pt x="947" y="143"/>
                      </a:cubicBezTo>
                      <a:cubicBezTo>
                        <a:pt x="897" y="43"/>
                        <a:pt x="790" y="1"/>
                        <a:pt x="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52;p36">
                  <a:extLst>
                    <a:ext uri="{FF2B5EF4-FFF2-40B4-BE49-F238E27FC236}">
                      <a16:creationId xmlns:a16="http://schemas.microsoft.com/office/drawing/2014/main" id="{34387A5F-9C41-78EA-FF2F-2DB3B687DC6A}"/>
                    </a:ext>
                  </a:extLst>
                </p:cNvPr>
                <p:cNvSpPr/>
                <p:nvPr/>
              </p:nvSpPr>
              <p:spPr>
                <a:xfrm>
                  <a:off x="3200253" y="4068703"/>
                  <a:ext cx="79125" cy="188525"/>
                </a:xfrm>
                <a:custGeom>
                  <a:avLst/>
                  <a:gdLst/>
                  <a:ahLst/>
                  <a:cxnLst/>
                  <a:rect l="l" t="t" r="r" b="b"/>
                  <a:pathLst>
                    <a:path w="3165" h="7541" extrusionOk="0">
                      <a:moveTo>
                        <a:pt x="1664" y="1"/>
                      </a:moveTo>
                      <a:cubicBezTo>
                        <a:pt x="1664" y="99"/>
                        <a:pt x="1631" y="164"/>
                        <a:pt x="1566" y="229"/>
                      </a:cubicBezTo>
                      <a:cubicBezTo>
                        <a:pt x="979" y="1632"/>
                        <a:pt x="490" y="3198"/>
                        <a:pt x="229" y="4731"/>
                      </a:cubicBezTo>
                      <a:cubicBezTo>
                        <a:pt x="98" y="5514"/>
                        <a:pt x="0" y="6492"/>
                        <a:pt x="490" y="7112"/>
                      </a:cubicBezTo>
                      <a:cubicBezTo>
                        <a:pt x="725" y="7401"/>
                        <a:pt x="1069" y="7540"/>
                        <a:pt x="1419" y="7540"/>
                      </a:cubicBezTo>
                      <a:cubicBezTo>
                        <a:pt x="1701" y="7540"/>
                        <a:pt x="1986" y="7450"/>
                        <a:pt x="2219" y="7275"/>
                      </a:cubicBezTo>
                      <a:cubicBezTo>
                        <a:pt x="3165" y="6492"/>
                        <a:pt x="2871" y="4992"/>
                        <a:pt x="2708" y="3981"/>
                      </a:cubicBezTo>
                      <a:cubicBezTo>
                        <a:pt x="2512" y="2611"/>
                        <a:pt x="2153" y="1273"/>
                        <a:pt x="1664"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53;p36">
                  <a:extLst>
                    <a:ext uri="{FF2B5EF4-FFF2-40B4-BE49-F238E27FC236}">
                      <a16:creationId xmlns:a16="http://schemas.microsoft.com/office/drawing/2014/main" id="{840C195A-155E-43E1-23DB-2EA6C10DF4F0}"/>
                    </a:ext>
                  </a:extLst>
                </p:cNvPr>
                <p:cNvSpPr/>
                <p:nvPr/>
              </p:nvSpPr>
              <p:spPr>
                <a:xfrm>
                  <a:off x="3237753" y="4187928"/>
                  <a:ext cx="25325" cy="58850"/>
                </a:xfrm>
                <a:custGeom>
                  <a:avLst/>
                  <a:gdLst/>
                  <a:ahLst/>
                  <a:cxnLst/>
                  <a:rect l="l" t="t" r="r" b="b"/>
                  <a:pathLst>
                    <a:path w="1013" h="2354" extrusionOk="0">
                      <a:moveTo>
                        <a:pt x="693" y="1"/>
                      </a:moveTo>
                      <a:cubicBezTo>
                        <a:pt x="665" y="1"/>
                        <a:pt x="639" y="9"/>
                        <a:pt x="621" y="27"/>
                      </a:cubicBezTo>
                      <a:cubicBezTo>
                        <a:pt x="490" y="92"/>
                        <a:pt x="458" y="223"/>
                        <a:pt x="490" y="353"/>
                      </a:cubicBezTo>
                      <a:cubicBezTo>
                        <a:pt x="653" y="908"/>
                        <a:pt x="490" y="1528"/>
                        <a:pt x="66" y="1919"/>
                      </a:cubicBezTo>
                      <a:cubicBezTo>
                        <a:pt x="1" y="2017"/>
                        <a:pt x="1" y="2180"/>
                        <a:pt x="1" y="2245"/>
                      </a:cubicBezTo>
                      <a:cubicBezTo>
                        <a:pt x="39" y="2322"/>
                        <a:pt x="111" y="2353"/>
                        <a:pt x="184" y="2353"/>
                      </a:cubicBezTo>
                      <a:cubicBezTo>
                        <a:pt x="235" y="2353"/>
                        <a:pt x="287" y="2338"/>
                        <a:pt x="327" y="2311"/>
                      </a:cubicBezTo>
                      <a:cubicBezTo>
                        <a:pt x="555" y="2050"/>
                        <a:pt x="816" y="1691"/>
                        <a:pt x="882" y="1332"/>
                      </a:cubicBezTo>
                      <a:cubicBezTo>
                        <a:pt x="1012" y="908"/>
                        <a:pt x="1012" y="516"/>
                        <a:pt x="882" y="125"/>
                      </a:cubicBezTo>
                      <a:cubicBezTo>
                        <a:pt x="858" y="54"/>
                        <a:pt x="767"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54;p36">
                  <a:extLst>
                    <a:ext uri="{FF2B5EF4-FFF2-40B4-BE49-F238E27FC236}">
                      <a16:creationId xmlns:a16="http://schemas.microsoft.com/office/drawing/2014/main" id="{6BF52447-6E4E-DFB3-0946-87F6177CDC3F}"/>
                    </a:ext>
                  </a:extLst>
                </p:cNvPr>
                <p:cNvSpPr/>
                <p:nvPr/>
              </p:nvSpPr>
              <p:spPr>
                <a:xfrm>
                  <a:off x="1612234" y="4459129"/>
                  <a:ext cx="90550" cy="215950"/>
                </a:xfrm>
                <a:custGeom>
                  <a:avLst/>
                  <a:gdLst/>
                  <a:ahLst/>
                  <a:cxnLst/>
                  <a:rect l="l" t="t" r="r" b="b"/>
                  <a:pathLst>
                    <a:path w="3622" h="8638" extrusionOk="0">
                      <a:moveTo>
                        <a:pt x="848" y="0"/>
                      </a:moveTo>
                      <a:cubicBezTo>
                        <a:pt x="816" y="65"/>
                        <a:pt x="816" y="163"/>
                        <a:pt x="816" y="229"/>
                      </a:cubicBezTo>
                      <a:cubicBezTo>
                        <a:pt x="359" y="1990"/>
                        <a:pt x="0" y="3817"/>
                        <a:pt x="0" y="5611"/>
                      </a:cubicBezTo>
                      <a:cubicBezTo>
                        <a:pt x="0" y="6459"/>
                        <a:pt x="0" y="7601"/>
                        <a:pt x="653" y="8253"/>
                      </a:cubicBezTo>
                      <a:cubicBezTo>
                        <a:pt x="914" y="8514"/>
                        <a:pt x="1240" y="8638"/>
                        <a:pt x="1573" y="8638"/>
                      </a:cubicBezTo>
                      <a:cubicBezTo>
                        <a:pt x="1948" y="8638"/>
                        <a:pt x="2332" y="8481"/>
                        <a:pt x="2642" y="8188"/>
                      </a:cubicBezTo>
                      <a:cubicBezTo>
                        <a:pt x="3621" y="7209"/>
                        <a:pt x="3001" y="5513"/>
                        <a:pt x="2675" y="4371"/>
                      </a:cubicBezTo>
                      <a:cubicBezTo>
                        <a:pt x="2218" y="2838"/>
                        <a:pt x="1566" y="1370"/>
                        <a:pt x="848"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55;p36">
                  <a:extLst>
                    <a:ext uri="{FF2B5EF4-FFF2-40B4-BE49-F238E27FC236}">
                      <a16:creationId xmlns:a16="http://schemas.microsoft.com/office/drawing/2014/main" id="{95C31492-F609-6B9B-1E27-B96A69D9C728}"/>
                    </a:ext>
                  </a:extLst>
                </p:cNvPr>
                <p:cNvSpPr/>
                <p:nvPr/>
              </p:nvSpPr>
              <p:spPr>
                <a:xfrm>
                  <a:off x="1654634" y="4591429"/>
                  <a:ext cx="26925" cy="70075"/>
                </a:xfrm>
                <a:custGeom>
                  <a:avLst/>
                  <a:gdLst/>
                  <a:ahLst/>
                  <a:cxnLst/>
                  <a:rect l="l" t="t" r="r" b="b"/>
                  <a:pathLst>
                    <a:path w="1077" h="2803" extrusionOk="0">
                      <a:moveTo>
                        <a:pt x="619" y="1"/>
                      </a:moveTo>
                      <a:cubicBezTo>
                        <a:pt x="565" y="1"/>
                        <a:pt x="509" y="19"/>
                        <a:pt x="457" y="58"/>
                      </a:cubicBezTo>
                      <a:cubicBezTo>
                        <a:pt x="327" y="156"/>
                        <a:pt x="327" y="319"/>
                        <a:pt x="359" y="449"/>
                      </a:cubicBezTo>
                      <a:cubicBezTo>
                        <a:pt x="620" y="1069"/>
                        <a:pt x="522" y="1754"/>
                        <a:pt x="131" y="2341"/>
                      </a:cubicBezTo>
                      <a:cubicBezTo>
                        <a:pt x="1" y="2439"/>
                        <a:pt x="1" y="2667"/>
                        <a:pt x="164" y="2733"/>
                      </a:cubicBezTo>
                      <a:cubicBezTo>
                        <a:pt x="209" y="2778"/>
                        <a:pt x="276" y="2802"/>
                        <a:pt x="340" y="2802"/>
                      </a:cubicBezTo>
                      <a:cubicBezTo>
                        <a:pt x="415" y="2802"/>
                        <a:pt x="487" y="2770"/>
                        <a:pt x="522" y="2700"/>
                      </a:cubicBezTo>
                      <a:cubicBezTo>
                        <a:pt x="783" y="2341"/>
                        <a:pt x="979" y="1917"/>
                        <a:pt x="1012" y="1460"/>
                      </a:cubicBezTo>
                      <a:cubicBezTo>
                        <a:pt x="1077" y="971"/>
                        <a:pt x="979" y="547"/>
                        <a:pt x="816" y="123"/>
                      </a:cubicBezTo>
                      <a:cubicBezTo>
                        <a:pt x="777" y="44"/>
                        <a:pt x="701"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56;p36">
                  <a:extLst>
                    <a:ext uri="{FF2B5EF4-FFF2-40B4-BE49-F238E27FC236}">
                      <a16:creationId xmlns:a16="http://schemas.microsoft.com/office/drawing/2014/main" id="{9342419E-CFDC-620B-FC26-3281DE3DBBA3}"/>
                    </a:ext>
                  </a:extLst>
                </p:cNvPr>
                <p:cNvSpPr/>
                <p:nvPr/>
              </p:nvSpPr>
              <p:spPr>
                <a:xfrm>
                  <a:off x="3058100" y="2999375"/>
                  <a:ext cx="210425" cy="168850"/>
                </a:xfrm>
                <a:custGeom>
                  <a:avLst/>
                  <a:gdLst/>
                  <a:ahLst/>
                  <a:cxnLst/>
                  <a:rect l="l" t="t" r="r" b="b"/>
                  <a:pathLst>
                    <a:path w="8417" h="6754" extrusionOk="0">
                      <a:moveTo>
                        <a:pt x="7373" y="1"/>
                      </a:moveTo>
                      <a:lnTo>
                        <a:pt x="0" y="5318"/>
                      </a:lnTo>
                      <a:lnTo>
                        <a:pt x="1044" y="6753"/>
                      </a:lnTo>
                      <a:lnTo>
                        <a:pt x="8416" y="1436"/>
                      </a:lnTo>
                      <a:lnTo>
                        <a:pt x="73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57;p36">
                  <a:extLst>
                    <a:ext uri="{FF2B5EF4-FFF2-40B4-BE49-F238E27FC236}">
                      <a16:creationId xmlns:a16="http://schemas.microsoft.com/office/drawing/2014/main" id="{30930511-3EE4-EEA5-FABF-6D9DF930E360}"/>
                    </a:ext>
                  </a:extLst>
                </p:cNvPr>
                <p:cNvSpPr/>
                <p:nvPr/>
              </p:nvSpPr>
              <p:spPr>
                <a:xfrm>
                  <a:off x="3238325" y="3569425"/>
                  <a:ext cx="210425" cy="53850"/>
                </a:xfrm>
                <a:custGeom>
                  <a:avLst/>
                  <a:gdLst/>
                  <a:ahLst/>
                  <a:cxnLst/>
                  <a:rect l="l" t="t" r="r" b="b"/>
                  <a:pathLst>
                    <a:path w="8417" h="2154" extrusionOk="0">
                      <a:moveTo>
                        <a:pt x="66" y="0"/>
                      </a:moveTo>
                      <a:lnTo>
                        <a:pt x="0" y="1762"/>
                      </a:lnTo>
                      <a:lnTo>
                        <a:pt x="8351" y="2153"/>
                      </a:lnTo>
                      <a:lnTo>
                        <a:pt x="8416" y="392"/>
                      </a:lnTo>
                      <a:lnTo>
                        <a:pt x="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58;p36">
                  <a:extLst>
                    <a:ext uri="{FF2B5EF4-FFF2-40B4-BE49-F238E27FC236}">
                      <a16:creationId xmlns:a16="http://schemas.microsoft.com/office/drawing/2014/main" id="{ADB515D1-50B4-4DCA-07AB-3BF0B093C5B4}"/>
                    </a:ext>
                  </a:extLst>
                </p:cNvPr>
                <p:cNvSpPr/>
                <p:nvPr/>
              </p:nvSpPr>
              <p:spPr>
                <a:xfrm>
                  <a:off x="3172275" y="3258700"/>
                  <a:ext cx="243850" cy="131325"/>
                </a:xfrm>
                <a:custGeom>
                  <a:avLst/>
                  <a:gdLst/>
                  <a:ahLst/>
                  <a:cxnLst/>
                  <a:rect l="l" t="t" r="r" b="b"/>
                  <a:pathLst>
                    <a:path w="9754" h="5253" extrusionOk="0">
                      <a:moveTo>
                        <a:pt x="9101" y="1"/>
                      </a:moveTo>
                      <a:lnTo>
                        <a:pt x="0" y="3622"/>
                      </a:lnTo>
                      <a:lnTo>
                        <a:pt x="653" y="5253"/>
                      </a:lnTo>
                      <a:lnTo>
                        <a:pt x="9754" y="1632"/>
                      </a:lnTo>
                      <a:lnTo>
                        <a:pt x="91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05" name="Google Shape;808;p37">
            <a:extLst>
              <a:ext uri="{FF2B5EF4-FFF2-40B4-BE49-F238E27FC236}">
                <a16:creationId xmlns:a16="http://schemas.microsoft.com/office/drawing/2014/main" id="{6EA8FC17-6849-1139-9E91-D01851A12DFF}"/>
              </a:ext>
            </a:extLst>
          </p:cNvPr>
          <p:cNvPicPr preferRelativeResize="0"/>
          <p:nvPr/>
        </p:nvPicPr>
        <p:blipFill>
          <a:blip r:embed="rId3">
            <a:alphaModFix/>
          </a:blip>
          <a:stretch>
            <a:fillRect/>
          </a:stretch>
        </p:blipFill>
        <p:spPr>
          <a:xfrm rot="789856" flipH="1">
            <a:off x="7052126" y="218000"/>
            <a:ext cx="2536828" cy="1307393"/>
          </a:xfrm>
          <a:prstGeom prst="rect">
            <a:avLst/>
          </a:prstGeom>
          <a:noFill/>
          <a:ln>
            <a:noFill/>
          </a:ln>
          <a:effectLst>
            <a:outerShdw blurRad="85725" dist="28575" dir="3360000" algn="bl" rotWithShape="0">
              <a:schemeClr val="dk1">
                <a:alpha val="39000"/>
              </a:schemeClr>
            </a:outerShdw>
          </a:effectLst>
        </p:spPr>
      </p:pic>
      <p:sp>
        <p:nvSpPr>
          <p:cNvPr id="207" name="Google Shape;85;p3">
            <a:extLst>
              <a:ext uri="{FF2B5EF4-FFF2-40B4-BE49-F238E27FC236}">
                <a16:creationId xmlns:a16="http://schemas.microsoft.com/office/drawing/2014/main" id="{85B83ED6-B0F3-0676-B485-F48CCC335BA4}"/>
              </a:ext>
            </a:extLst>
          </p:cNvPr>
          <p:cNvSpPr/>
          <p:nvPr/>
        </p:nvSpPr>
        <p:spPr>
          <a:xfrm>
            <a:off x="4253696" y="2423715"/>
            <a:ext cx="758569" cy="716228"/>
          </a:xfrm>
          <a:prstGeom prst="ellipse">
            <a:avLst/>
          </a:prstGeom>
          <a:solidFill>
            <a:schemeClr val="accent1">
              <a:lumMod val="20000"/>
              <a:lumOff val="80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8" name="Google Shape;85;p3">
            <a:extLst>
              <a:ext uri="{FF2B5EF4-FFF2-40B4-BE49-F238E27FC236}">
                <a16:creationId xmlns:a16="http://schemas.microsoft.com/office/drawing/2014/main" id="{2EFA52EE-865E-210B-26D1-3D41F59ABCE0}"/>
              </a:ext>
            </a:extLst>
          </p:cNvPr>
          <p:cNvSpPr/>
          <p:nvPr/>
        </p:nvSpPr>
        <p:spPr>
          <a:xfrm>
            <a:off x="4505252" y="106275"/>
            <a:ext cx="4179231" cy="4246030"/>
          </a:xfrm>
          <a:prstGeom prst="ellipse">
            <a:avLst/>
          </a:prstGeom>
          <a:solidFill>
            <a:schemeClr val="accent1">
              <a:lumMod val="20000"/>
              <a:lumOff val="80000"/>
            </a:schemeClr>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nvGrpSpPr>
          <p:cNvPr id="139" name="Google Shape;1164;p40">
            <a:extLst>
              <a:ext uri="{FF2B5EF4-FFF2-40B4-BE49-F238E27FC236}">
                <a16:creationId xmlns:a16="http://schemas.microsoft.com/office/drawing/2014/main" id="{51596A01-AA74-1253-2D51-F9BF7AD2F421}"/>
              </a:ext>
            </a:extLst>
          </p:cNvPr>
          <p:cNvGrpSpPr/>
          <p:nvPr/>
        </p:nvGrpSpPr>
        <p:grpSpPr>
          <a:xfrm>
            <a:off x="7014456" y="3284967"/>
            <a:ext cx="1887877" cy="1903843"/>
            <a:chOff x="6324524" y="2308307"/>
            <a:chExt cx="2123748" cy="2109375"/>
          </a:xfrm>
        </p:grpSpPr>
        <p:grpSp>
          <p:nvGrpSpPr>
            <p:cNvPr id="140" name="Google Shape;1165;p40">
              <a:extLst>
                <a:ext uri="{FF2B5EF4-FFF2-40B4-BE49-F238E27FC236}">
                  <a16:creationId xmlns:a16="http://schemas.microsoft.com/office/drawing/2014/main" id="{858D8EE8-EEF9-4AE9-3B81-2B99FE20F1FB}"/>
                </a:ext>
              </a:extLst>
            </p:cNvPr>
            <p:cNvGrpSpPr/>
            <p:nvPr/>
          </p:nvGrpSpPr>
          <p:grpSpPr>
            <a:xfrm>
              <a:off x="6324524" y="2308644"/>
              <a:ext cx="2123748" cy="2108686"/>
              <a:chOff x="3996725" y="576800"/>
              <a:chExt cx="2122050" cy="2107000"/>
            </a:xfrm>
          </p:grpSpPr>
          <p:sp>
            <p:nvSpPr>
              <p:cNvPr id="199" name="Google Shape;1166;p40">
                <a:extLst>
                  <a:ext uri="{FF2B5EF4-FFF2-40B4-BE49-F238E27FC236}">
                    <a16:creationId xmlns:a16="http://schemas.microsoft.com/office/drawing/2014/main" id="{C00C345C-6A2C-37DA-0868-80E294B95466}"/>
                  </a:ext>
                </a:extLst>
              </p:cNvPr>
              <p:cNvSpPr/>
              <p:nvPr/>
            </p:nvSpPr>
            <p:spPr>
              <a:xfrm>
                <a:off x="3996725" y="576800"/>
                <a:ext cx="2122050" cy="2107000"/>
              </a:xfrm>
              <a:custGeom>
                <a:avLst/>
                <a:gdLst/>
                <a:ahLst/>
                <a:cxnLst/>
                <a:rect l="l" t="t" r="r" b="b"/>
                <a:pathLst>
                  <a:path w="84882" h="84280" extrusionOk="0">
                    <a:moveTo>
                      <a:pt x="79593" y="12223"/>
                    </a:moveTo>
                    <a:cubicBezTo>
                      <a:pt x="79267" y="12810"/>
                      <a:pt x="78680" y="15452"/>
                      <a:pt x="78452" y="17409"/>
                    </a:cubicBezTo>
                    <a:cubicBezTo>
                      <a:pt x="78452" y="17409"/>
                      <a:pt x="78680" y="13691"/>
                      <a:pt x="78256" y="12484"/>
                    </a:cubicBezTo>
                    <a:cubicBezTo>
                      <a:pt x="78223" y="12386"/>
                      <a:pt x="78191" y="12321"/>
                      <a:pt x="78191" y="12223"/>
                    </a:cubicBezTo>
                    <a:close/>
                    <a:moveTo>
                      <a:pt x="23781" y="19236"/>
                    </a:moveTo>
                    <a:cubicBezTo>
                      <a:pt x="23585" y="21454"/>
                      <a:pt x="24107" y="23574"/>
                      <a:pt x="25216" y="25368"/>
                    </a:cubicBezTo>
                    <a:cubicBezTo>
                      <a:pt x="25086" y="25466"/>
                      <a:pt x="24955" y="25564"/>
                      <a:pt x="24857" y="25695"/>
                    </a:cubicBezTo>
                    <a:cubicBezTo>
                      <a:pt x="23618" y="26739"/>
                      <a:pt x="22509" y="27978"/>
                      <a:pt x="21497" y="29316"/>
                    </a:cubicBezTo>
                    <a:cubicBezTo>
                      <a:pt x="19997" y="31305"/>
                      <a:pt x="18823" y="33458"/>
                      <a:pt x="18007" y="35742"/>
                    </a:cubicBezTo>
                    <a:cubicBezTo>
                      <a:pt x="16539" y="34828"/>
                      <a:pt x="15398" y="33458"/>
                      <a:pt x="14810" y="31664"/>
                    </a:cubicBezTo>
                    <a:cubicBezTo>
                      <a:pt x="13473" y="27685"/>
                      <a:pt x="14680" y="23444"/>
                      <a:pt x="15724" y="19366"/>
                    </a:cubicBezTo>
                    <a:lnTo>
                      <a:pt x="23781" y="19236"/>
                    </a:lnTo>
                    <a:close/>
                    <a:moveTo>
                      <a:pt x="39699" y="30816"/>
                    </a:moveTo>
                    <a:lnTo>
                      <a:pt x="39699" y="30816"/>
                    </a:lnTo>
                    <a:cubicBezTo>
                      <a:pt x="39569" y="31664"/>
                      <a:pt x="39471" y="32545"/>
                      <a:pt x="39438" y="33426"/>
                    </a:cubicBezTo>
                    <a:cubicBezTo>
                      <a:pt x="39243" y="36688"/>
                      <a:pt x="39536" y="40047"/>
                      <a:pt x="41200" y="41678"/>
                    </a:cubicBezTo>
                    <a:cubicBezTo>
                      <a:pt x="41689" y="42168"/>
                      <a:pt x="42309" y="42527"/>
                      <a:pt x="43059" y="42657"/>
                    </a:cubicBezTo>
                    <a:cubicBezTo>
                      <a:pt x="43370" y="42716"/>
                      <a:pt x="43671" y="42745"/>
                      <a:pt x="43962" y="42745"/>
                    </a:cubicBezTo>
                    <a:cubicBezTo>
                      <a:pt x="48001" y="42745"/>
                      <a:pt x="50117" y="37274"/>
                      <a:pt x="51182" y="32741"/>
                    </a:cubicBezTo>
                    <a:cubicBezTo>
                      <a:pt x="51214" y="32773"/>
                      <a:pt x="51279" y="32773"/>
                      <a:pt x="51312" y="32806"/>
                    </a:cubicBezTo>
                    <a:cubicBezTo>
                      <a:pt x="51345" y="32871"/>
                      <a:pt x="51442" y="32904"/>
                      <a:pt x="51475" y="32936"/>
                    </a:cubicBezTo>
                    <a:cubicBezTo>
                      <a:pt x="51540" y="32969"/>
                      <a:pt x="51638" y="33034"/>
                      <a:pt x="51671" y="33099"/>
                    </a:cubicBezTo>
                    <a:cubicBezTo>
                      <a:pt x="51703" y="33132"/>
                      <a:pt x="51769" y="33132"/>
                      <a:pt x="51801" y="33197"/>
                    </a:cubicBezTo>
                    <a:cubicBezTo>
                      <a:pt x="51932" y="33263"/>
                      <a:pt x="51997" y="33360"/>
                      <a:pt x="52127" y="33426"/>
                    </a:cubicBezTo>
                    <a:cubicBezTo>
                      <a:pt x="52291" y="33556"/>
                      <a:pt x="52454" y="33687"/>
                      <a:pt x="52617" y="33850"/>
                    </a:cubicBezTo>
                    <a:cubicBezTo>
                      <a:pt x="52780" y="33948"/>
                      <a:pt x="52943" y="34111"/>
                      <a:pt x="53106" y="34241"/>
                    </a:cubicBezTo>
                    <a:cubicBezTo>
                      <a:pt x="53302" y="34404"/>
                      <a:pt x="53465" y="34567"/>
                      <a:pt x="53628" y="34763"/>
                    </a:cubicBezTo>
                    <a:lnTo>
                      <a:pt x="53661" y="34828"/>
                    </a:lnTo>
                    <a:lnTo>
                      <a:pt x="53889" y="35024"/>
                    </a:lnTo>
                    <a:lnTo>
                      <a:pt x="54215" y="35350"/>
                    </a:lnTo>
                    <a:lnTo>
                      <a:pt x="54215" y="35383"/>
                    </a:lnTo>
                    <a:cubicBezTo>
                      <a:pt x="54378" y="35579"/>
                      <a:pt x="54574" y="35807"/>
                      <a:pt x="54737" y="36003"/>
                    </a:cubicBezTo>
                    <a:cubicBezTo>
                      <a:pt x="54868" y="36133"/>
                      <a:pt x="54933" y="36296"/>
                      <a:pt x="55063" y="36394"/>
                    </a:cubicBezTo>
                    <a:cubicBezTo>
                      <a:pt x="55096" y="36492"/>
                      <a:pt x="55129" y="36524"/>
                      <a:pt x="55226" y="36622"/>
                    </a:cubicBezTo>
                    <a:lnTo>
                      <a:pt x="55455" y="36981"/>
                    </a:lnTo>
                    <a:cubicBezTo>
                      <a:pt x="55553" y="37144"/>
                      <a:pt x="55683" y="37307"/>
                      <a:pt x="55748" y="37438"/>
                    </a:cubicBezTo>
                    <a:cubicBezTo>
                      <a:pt x="55846" y="37503"/>
                      <a:pt x="55879" y="37634"/>
                      <a:pt x="55911" y="37699"/>
                    </a:cubicBezTo>
                    <a:cubicBezTo>
                      <a:pt x="55944" y="37764"/>
                      <a:pt x="56009" y="37829"/>
                      <a:pt x="56009" y="37862"/>
                    </a:cubicBezTo>
                    <a:cubicBezTo>
                      <a:pt x="56009" y="37927"/>
                      <a:pt x="56009" y="37927"/>
                      <a:pt x="56042" y="37927"/>
                    </a:cubicBezTo>
                    <a:cubicBezTo>
                      <a:pt x="56075" y="38025"/>
                      <a:pt x="56172" y="38123"/>
                      <a:pt x="56205" y="38253"/>
                    </a:cubicBezTo>
                    <a:cubicBezTo>
                      <a:pt x="56205" y="38253"/>
                      <a:pt x="56205" y="38286"/>
                      <a:pt x="56238" y="38286"/>
                    </a:cubicBezTo>
                    <a:cubicBezTo>
                      <a:pt x="56270" y="38319"/>
                      <a:pt x="56270" y="38351"/>
                      <a:pt x="56335" y="38416"/>
                    </a:cubicBezTo>
                    <a:cubicBezTo>
                      <a:pt x="56368" y="38449"/>
                      <a:pt x="56368" y="38482"/>
                      <a:pt x="56401" y="38580"/>
                    </a:cubicBezTo>
                    <a:cubicBezTo>
                      <a:pt x="56433" y="38645"/>
                      <a:pt x="56499" y="38775"/>
                      <a:pt x="56531" y="38841"/>
                    </a:cubicBezTo>
                    <a:cubicBezTo>
                      <a:pt x="56564" y="38906"/>
                      <a:pt x="56564" y="38938"/>
                      <a:pt x="56596" y="38971"/>
                    </a:cubicBezTo>
                    <a:cubicBezTo>
                      <a:pt x="56662" y="39101"/>
                      <a:pt x="56727" y="39232"/>
                      <a:pt x="56760" y="39297"/>
                    </a:cubicBezTo>
                    <a:cubicBezTo>
                      <a:pt x="56825" y="39428"/>
                      <a:pt x="56857" y="39558"/>
                      <a:pt x="56890" y="39623"/>
                    </a:cubicBezTo>
                    <a:cubicBezTo>
                      <a:pt x="56988" y="39819"/>
                      <a:pt x="57053" y="40080"/>
                      <a:pt x="57151" y="40308"/>
                    </a:cubicBezTo>
                    <a:cubicBezTo>
                      <a:pt x="57216" y="40569"/>
                      <a:pt x="57314" y="40765"/>
                      <a:pt x="57347" y="41026"/>
                    </a:cubicBezTo>
                    <a:cubicBezTo>
                      <a:pt x="57477" y="41450"/>
                      <a:pt x="57575" y="41939"/>
                      <a:pt x="57673" y="42429"/>
                    </a:cubicBezTo>
                    <a:cubicBezTo>
                      <a:pt x="57705" y="42559"/>
                      <a:pt x="57705" y="42690"/>
                      <a:pt x="57738" y="42820"/>
                    </a:cubicBezTo>
                    <a:cubicBezTo>
                      <a:pt x="57738" y="42918"/>
                      <a:pt x="57803" y="43048"/>
                      <a:pt x="57803" y="43179"/>
                    </a:cubicBezTo>
                    <a:cubicBezTo>
                      <a:pt x="57836" y="43407"/>
                      <a:pt x="57869" y="43668"/>
                      <a:pt x="57869" y="43962"/>
                    </a:cubicBezTo>
                    <a:cubicBezTo>
                      <a:pt x="57869" y="44190"/>
                      <a:pt x="57901" y="44386"/>
                      <a:pt x="57901" y="44647"/>
                    </a:cubicBezTo>
                    <a:lnTo>
                      <a:pt x="57901" y="44679"/>
                    </a:lnTo>
                    <a:lnTo>
                      <a:pt x="57901" y="45364"/>
                    </a:lnTo>
                    <a:lnTo>
                      <a:pt x="57901" y="45789"/>
                    </a:lnTo>
                    <a:cubicBezTo>
                      <a:pt x="57901" y="45919"/>
                      <a:pt x="57901" y="46049"/>
                      <a:pt x="57869" y="46180"/>
                    </a:cubicBezTo>
                    <a:cubicBezTo>
                      <a:pt x="57869" y="46310"/>
                      <a:pt x="57869" y="46441"/>
                      <a:pt x="57836" y="46604"/>
                    </a:cubicBezTo>
                    <a:cubicBezTo>
                      <a:pt x="57836" y="46735"/>
                      <a:pt x="57803" y="46865"/>
                      <a:pt x="57803" y="46995"/>
                    </a:cubicBezTo>
                    <a:cubicBezTo>
                      <a:pt x="57803" y="47126"/>
                      <a:pt x="57738" y="47256"/>
                      <a:pt x="57738" y="47420"/>
                    </a:cubicBezTo>
                    <a:cubicBezTo>
                      <a:pt x="57705" y="47615"/>
                      <a:pt x="57673" y="47778"/>
                      <a:pt x="57673" y="47974"/>
                    </a:cubicBezTo>
                    <a:cubicBezTo>
                      <a:pt x="57640" y="48105"/>
                      <a:pt x="57640" y="48235"/>
                      <a:pt x="57575" y="48366"/>
                    </a:cubicBezTo>
                    <a:cubicBezTo>
                      <a:pt x="57575" y="48398"/>
                      <a:pt x="57542" y="48431"/>
                      <a:pt x="57542" y="48463"/>
                    </a:cubicBezTo>
                    <a:cubicBezTo>
                      <a:pt x="57542" y="48529"/>
                      <a:pt x="57542" y="48561"/>
                      <a:pt x="57510" y="48594"/>
                    </a:cubicBezTo>
                    <a:cubicBezTo>
                      <a:pt x="57510" y="48626"/>
                      <a:pt x="57510" y="48692"/>
                      <a:pt x="57477" y="48724"/>
                    </a:cubicBezTo>
                    <a:cubicBezTo>
                      <a:pt x="57477" y="48757"/>
                      <a:pt x="57477" y="48790"/>
                      <a:pt x="57412" y="48790"/>
                    </a:cubicBezTo>
                    <a:lnTo>
                      <a:pt x="57379" y="48920"/>
                    </a:lnTo>
                    <a:cubicBezTo>
                      <a:pt x="57379" y="48953"/>
                      <a:pt x="57379" y="49018"/>
                      <a:pt x="57347" y="49051"/>
                    </a:cubicBezTo>
                    <a:cubicBezTo>
                      <a:pt x="57347" y="49083"/>
                      <a:pt x="57347" y="49116"/>
                      <a:pt x="57281" y="49116"/>
                    </a:cubicBezTo>
                    <a:cubicBezTo>
                      <a:pt x="57216" y="49377"/>
                      <a:pt x="57151" y="49670"/>
                      <a:pt x="57053" y="49931"/>
                    </a:cubicBezTo>
                    <a:cubicBezTo>
                      <a:pt x="57020" y="50062"/>
                      <a:pt x="56955" y="50225"/>
                      <a:pt x="56890" y="50355"/>
                    </a:cubicBezTo>
                    <a:cubicBezTo>
                      <a:pt x="56890" y="50388"/>
                      <a:pt x="56890" y="50388"/>
                      <a:pt x="56857" y="50421"/>
                    </a:cubicBezTo>
                    <a:lnTo>
                      <a:pt x="56857" y="50486"/>
                    </a:lnTo>
                    <a:lnTo>
                      <a:pt x="56792" y="50518"/>
                    </a:lnTo>
                    <a:lnTo>
                      <a:pt x="56792" y="50551"/>
                    </a:lnTo>
                    <a:cubicBezTo>
                      <a:pt x="56760" y="50649"/>
                      <a:pt x="56727" y="50714"/>
                      <a:pt x="56727" y="50812"/>
                    </a:cubicBezTo>
                    <a:cubicBezTo>
                      <a:pt x="56694" y="50877"/>
                      <a:pt x="56629" y="50975"/>
                      <a:pt x="56629" y="51040"/>
                    </a:cubicBezTo>
                    <a:cubicBezTo>
                      <a:pt x="56564" y="51203"/>
                      <a:pt x="56531" y="51367"/>
                      <a:pt x="56433" y="51530"/>
                    </a:cubicBezTo>
                    <a:cubicBezTo>
                      <a:pt x="56401" y="51595"/>
                      <a:pt x="56401" y="51660"/>
                      <a:pt x="56368" y="51725"/>
                    </a:cubicBezTo>
                    <a:cubicBezTo>
                      <a:pt x="56270" y="51856"/>
                      <a:pt x="56238" y="52019"/>
                      <a:pt x="56140" y="52182"/>
                    </a:cubicBezTo>
                    <a:cubicBezTo>
                      <a:pt x="55781" y="52932"/>
                      <a:pt x="55324" y="53650"/>
                      <a:pt x="54802" y="54335"/>
                    </a:cubicBezTo>
                    <a:cubicBezTo>
                      <a:pt x="54672" y="54498"/>
                      <a:pt x="54509" y="54726"/>
                      <a:pt x="54411" y="54889"/>
                    </a:cubicBezTo>
                    <a:cubicBezTo>
                      <a:pt x="53204" y="56292"/>
                      <a:pt x="51834" y="57434"/>
                      <a:pt x="50333" y="58315"/>
                    </a:cubicBezTo>
                    <a:cubicBezTo>
                      <a:pt x="50464" y="58347"/>
                      <a:pt x="50333" y="58380"/>
                      <a:pt x="50203" y="58412"/>
                    </a:cubicBezTo>
                    <a:lnTo>
                      <a:pt x="46974" y="59685"/>
                    </a:lnTo>
                    <a:cubicBezTo>
                      <a:pt x="47104" y="59652"/>
                      <a:pt x="47235" y="59619"/>
                      <a:pt x="47365" y="59619"/>
                    </a:cubicBezTo>
                    <a:cubicBezTo>
                      <a:pt x="47202" y="59652"/>
                      <a:pt x="47039" y="59685"/>
                      <a:pt x="46810" y="59717"/>
                    </a:cubicBezTo>
                    <a:cubicBezTo>
                      <a:pt x="45799" y="59978"/>
                      <a:pt x="44723" y="60141"/>
                      <a:pt x="43679" y="60174"/>
                    </a:cubicBezTo>
                    <a:lnTo>
                      <a:pt x="42570" y="60174"/>
                    </a:lnTo>
                    <a:cubicBezTo>
                      <a:pt x="41428" y="60141"/>
                      <a:pt x="40254" y="59978"/>
                      <a:pt x="39145" y="59652"/>
                    </a:cubicBezTo>
                    <a:cubicBezTo>
                      <a:pt x="37612" y="59195"/>
                      <a:pt x="36144" y="58543"/>
                      <a:pt x="34741" y="57564"/>
                    </a:cubicBezTo>
                    <a:cubicBezTo>
                      <a:pt x="34545" y="57434"/>
                      <a:pt x="34382" y="57336"/>
                      <a:pt x="34187" y="57173"/>
                    </a:cubicBezTo>
                    <a:cubicBezTo>
                      <a:pt x="33077" y="56292"/>
                      <a:pt x="32099" y="55314"/>
                      <a:pt x="31283" y="54270"/>
                    </a:cubicBezTo>
                    <a:cubicBezTo>
                      <a:pt x="31088" y="53976"/>
                      <a:pt x="30827" y="53683"/>
                      <a:pt x="30664" y="53356"/>
                    </a:cubicBezTo>
                    <a:cubicBezTo>
                      <a:pt x="29979" y="52313"/>
                      <a:pt x="29457" y="51203"/>
                      <a:pt x="29033" y="50029"/>
                    </a:cubicBezTo>
                    <a:cubicBezTo>
                      <a:pt x="29000" y="49866"/>
                      <a:pt x="28967" y="49736"/>
                      <a:pt x="28935" y="49572"/>
                    </a:cubicBezTo>
                    <a:cubicBezTo>
                      <a:pt x="28837" y="49344"/>
                      <a:pt x="28772" y="49083"/>
                      <a:pt x="28706" y="48790"/>
                    </a:cubicBezTo>
                    <a:cubicBezTo>
                      <a:pt x="28706" y="48757"/>
                      <a:pt x="28706" y="48724"/>
                      <a:pt x="28674" y="48692"/>
                    </a:cubicBezTo>
                    <a:cubicBezTo>
                      <a:pt x="28413" y="47713"/>
                      <a:pt x="28315" y="46669"/>
                      <a:pt x="28282" y="45625"/>
                    </a:cubicBezTo>
                    <a:lnTo>
                      <a:pt x="28282" y="45104"/>
                    </a:lnTo>
                    <a:lnTo>
                      <a:pt x="28282" y="44973"/>
                    </a:lnTo>
                    <a:lnTo>
                      <a:pt x="28282" y="44647"/>
                    </a:lnTo>
                    <a:lnTo>
                      <a:pt x="28282" y="44549"/>
                    </a:lnTo>
                    <a:cubicBezTo>
                      <a:pt x="28282" y="44353"/>
                      <a:pt x="28315" y="44190"/>
                      <a:pt x="28315" y="43994"/>
                    </a:cubicBezTo>
                    <a:cubicBezTo>
                      <a:pt x="28315" y="43864"/>
                      <a:pt x="28348" y="43799"/>
                      <a:pt x="28348" y="43668"/>
                    </a:cubicBezTo>
                    <a:cubicBezTo>
                      <a:pt x="28348" y="43570"/>
                      <a:pt x="28348" y="43505"/>
                      <a:pt x="28380" y="43407"/>
                    </a:cubicBezTo>
                    <a:cubicBezTo>
                      <a:pt x="28445" y="43212"/>
                      <a:pt x="28445" y="43016"/>
                      <a:pt x="28478" y="42853"/>
                    </a:cubicBezTo>
                    <a:lnTo>
                      <a:pt x="28478" y="42788"/>
                    </a:lnTo>
                    <a:cubicBezTo>
                      <a:pt x="28511" y="42559"/>
                      <a:pt x="28543" y="42266"/>
                      <a:pt x="28641" y="42037"/>
                    </a:cubicBezTo>
                    <a:lnTo>
                      <a:pt x="28641" y="41972"/>
                    </a:lnTo>
                    <a:cubicBezTo>
                      <a:pt x="28674" y="41874"/>
                      <a:pt x="28674" y="41776"/>
                      <a:pt x="28706" y="41646"/>
                    </a:cubicBezTo>
                    <a:lnTo>
                      <a:pt x="28706" y="41613"/>
                    </a:lnTo>
                    <a:cubicBezTo>
                      <a:pt x="28935" y="40765"/>
                      <a:pt x="29196" y="39917"/>
                      <a:pt x="29587" y="39134"/>
                    </a:cubicBezTo>
                    <a:cubicBezTo>
                      <a:pt x="30011" y="38155"/>
                      <a:pt x="30598" y="37177"/>
                      <a:pt x="31283" y="36264"/>
                    </a:cubicBezTo>
                    <a:cubicBezTo>
                      <a:pt x="31479" y="36003"/>
                      <a:pt x="31740" y="35709"/>
                      <a:pt x="31936" y="35448"/>
                    </a:cubicBezTo>
                    <a:cubicBezTo>
                      <a:pt x="32066" y="35285"/>
                      <a:pt x="32229" y="35154"/>
                      <a:pt x="32392" y="35024"/>
                    </a:cubicBezTo>
                    <a:cubicBezTo>
                      <a:pt x="32425" y="34991"/>
                      <a:pt x="32458" y="34893"/>
                      <a:pt x="32556" y="34861"/>
                    </a:cubicBezTo>
                    <a:cubicBezTo>
                      <a:pt x="32849" y="34567"/>
                      <a:pt x="33110" y="34274"/>
                      <a:pt x="33404" y="34045"/>
                    </a:cubicBezTo>
                    <a:lnTo>
                      <a:pt x="33436" y="34013"/>
                    </a:lnTo>
                    <a:cubicBezTo>
                      <a:pt x="33599" y="33882"/>
                      <a:pt x="33730" y="33752"/>
                      <a:pt x="33893" y="33621"/>
                    </a:cubicBezTo>
                    <a:lnTo>
                      <a:pt x="34023" y="33523"/>
                    </a:lnTo>
                    <a:lnTo>
                      <a:pt x="34056" y="33458"/>
                    </a:lnTo>
                    <a:cubicBezTo>
                      <a:pt x="34187" y="33393"/>
                      <a:pt x="34252" y="33295"/>
                      <a:pt x="34382" y="33230"/>
                    </a:cubicBezTo>
                    <a:cubicBezTo>
                      <a:pt x="35981" y="32056"/>
                      <a:pt x="37807" y="31273"/>
                      <a:pt x="39699" y="30816"/>
                    </a:cubicBezTo>
                    <a:close/>
                    <a:moveTo>
                      <a:pt x="6797" y="40679"/>
                    </a:moveTo>
                    <a:cubicBezTo>
                      <a:pt x="7951" y="40679"/>
                      <a:pt x="9176" y="41081"/>
                      <a:pt x="10113" y="41515"/>
                    </a:cubicBezTo>
                    <a:cubicBezTo>
                      <a:pt x="12560" y="42559"/>
                      <a:pt x="14615" y="44386"/>
                      <a:pt x="16441" y="46343"/>
                    </a:cubicBezTo>
                    <a:cubicBezTo>
                      <a:pt x="16604" y="48692"/>
                      <a:pt x="17061" y="51008"/>
                      <a:pt x="17779" y="53193"/>
                    </a:cubicBezTo>
                    <a:cubicBezTo>
                      <a:pt x="18170" y="54270"/>
                      <a:pt x="18562" y="55281"/>
                      <a:pt x="19051" y="56260"/>
                    </a:cubicBezTo>
                    <a:cubicBezTo>
                      <a:pt x="19149" y="56423"/>
                      <a:pt x="19214" y="56586"/>
                      <a:pt x="19312" y="56716"/>
                    </a:cubicBezTo>
                    <a:cubicBezTo>
                      <a:pt x="19834" y="57727"/>
                      <a:pt x="20388" y="58706"/>
                      <a:pt x="21008" y="59652"/>
                    </a:cubicBezTo>
                    <a:cubicBezTo>
                      <a:pt x="21041" y="59685"/>
                      <a:pt x="21106" y="59782"/>
                      <a:pt x="21139" y="59815"/>
                    </a:cubicBezTo>
                    <a:cubicBezTo>
                      <a:pt x="19801" y="59880"/>
                      <a:pt x="18660" y="60467"/>
                      <a:pt x="18660" y="60467"/>
                    </a:cubicBezTo>
                    <a:cubicBezTo>
                      <a:pt x="18529" y="58869"/>
                      <a:pt x="17877" y="57662"/>
                      <a:pt x="17094" y="56781"/>
                    </a:cubicBezTo>
                    <a:cubicBezTo>
                      <a:pt x="15996" y="55523"/>
                      <a:pt x="14504" y="54858"/>
                      <a:pt x="12994" y="54858"/>
                    </a:cubicBezTo>
                    <a:cubicBezTo>
                      <a:pt x="12664" y="54858"/>
                      <a:pt x="12333" y="54890"/>
                      <a:pt x="12005" y="54955"/>
                    </a:cubicBezTo>
                    <a:cubicBezTo>
                      <a:pt x="9787" y="55411"/>
                      <a:pt x="8613" y="56520"/>
                      <a:pt x="7960" y="57597"/>
                    </a:cubicBezTo>
                    <a:cubicBezTo>
                      <a:pt x="7471" y="56455"/>
                      <a:pt x="6982" y="55314"/>
                      <a:pt x="6427" y="54074"/>
                    </a:cubicBezTo>
                    <a:cubicBezTo>
                      <a:pt x="4992" y="50877"/>
                      <a:pt x="3654" y="47485"/>
                      <a:pt x="3850" y="43962"/>
                    </a:cubicBezTo>
                    <a:cubicBezTo>
                      <a:pt x="3915" y="42755"/>
                      <a:pt x="4111" y="41417"/>
                      <a:pt x="5383" y="40928"/>
                    </a:cubicBezTo>
                    <a:cubicBezTo>
                      <a:pt x="5823" y="40752"/>
                      <a:pt x="6303" y="40679"/>
                      <a:pt x="6797" y="40679"/>
                    </a:cubicBezTo>
                    <a:close/>
                    <a:moveTo>
                      <a:pt x="71017" y="1"/>
                    </a:moveTo>
                    <a:cubicBezTo>
                      <a:pt x="70689" y="1"/>
                      <a:pt x="70361" y="30"/>
                      <a:pt x="70036" y="88"/>
                    </a:cubicBezTo>
                    <a:cubicBezTo>
                      <a:pt x="65143" y="969"/>
                      <a:pt x="65143" y="5014"/>
                      <a:pt x="65143" y="5014"/>
                    </a:cubicBezTo>
                    <a:cubicBezTo>
                      <a:pt x="64361" y="4694"/>
                      <a:pt x="63677" y="4553"/>
                      <a:pt x="63080" y="4553"/>
                    </a:cubicBezTo>
                    <a:cubicBezTo>
                      <a:pt x="58615" y="4553"/>
                      <a:pt x="58945" y="12418"/>
                      <a:pt x="58945" y="12418"/>
                    </a:cubicBezTo>
                    <a:lnTo>
                      <a:pt x="76592" y="12255"/>
                    </a:lnTo>
                    <a:lnTo>
                      <a:pt x="76592" y="12255"/>
                    </a:lnTo>
                    <a:cubicBezTo>
                      <a:pt x="76462" y="12516"/>
                      <a:pt x="76397" y="12842"/>
                      <a:pt x="76299" y="13234"/>
                    </a:cubicBezTo>
                    <a:cubicBezTo>
                      <a:pt x="76168" y="13854"/>
                      <a:pt x="76136" y="14473"/>
                      <a:pt x="76103" y="15093"/>
                    </a:cubicBezTo>
                    <a:lnTo>
                      <a:pt x="75973" y="17964"/>
                    </a:lnTo>
                    <a:cubicBezTo>
                      <a:pt x="75973" y="17964"/>
                      <a:pt x="74905" y="15427"/>
                      <a:pt x="73711" y="15427"/>
                    </a:cubicBezTo>
                    <a:cubicBezTo>
                      <a:pt x="73585" y="15427"/>
                      <a:pt x="73458" y="15455"/>
                      <a:pt x="73330" y="15517"/>
                    </a:cubicBezTo>
                    <a:cubicBezTo>
                      <a:pt x="72482" y="15941"/>
                      <a:pt x="72580" y="21324"/>
                      <a:pt x="75614" y="22694"/>
                    </a:cubicBezTo>
                    <a:cubicBezTo>
                      <a:pt x="75614" y="22694"/>
                      <a:pt x="73461" y="24651"/>
                      <a:pt x="77114" y="25140"/>
                    </a:cubicBezTo>
                    <a:cubicBezTo>
                      <a:pt x="77245" y="25140"/>
                      <a:pt x="77310" y="25205"/>
                      <a:pt x="77441" y="25205"/>
                    </a:cubicBezTo>
                    <a:cubicBezTo>
                      <a:pt x="77147" y="29511"/>
                      <a:pt x="77082" y="34176"/>
                      <a:pt x="74505" y="37666"/>
                    </a:cubicBezTo>
                    <a:cubicBezTo>
                      <a:pt x="73069" y="39591"/>
                      <a:pt x="71112" y="40537"/>
                      <a:pt x="68992" y="40863"/>
                    </a:cubicBezTo>
                    <a:cubicBezTo>
                      <a:pt x="68992" y="40765"/>
                      <a:pt x="68959" y="40700"/>
                      <a:pt x="68959" y="40602"/>
                    </a:cubicBezTo>
                    <a:cubicBezTo>
                      <a:pt x="68927" y="40374"/>
                      <a:pt x="68829" y="40080"/>
                      <a:pt x="68764" y="39819"/>
                    </a:cubicBezTo>
                    <a:cubicBezTo>
                      <a:pt x="68470" y="38775"/>
                      <a:pt x="68144" y="37699"/>
                      <a:pt x="67752" y="36688"/>
                    </a:cubicBezTo>
                    <a:lnTo>
                      <a:pt x="67491" y="36068"/>
                    </a:lnTo>
                    <a:cubicBezTo>
                      <a:pt x="67361" y="35839"/>
                      <a:pt x="67296" y="35579"/>
                      <a:pt x="67165" y="35350"/>
                    </a:cubicBezTo>
                    <a:cubicBezTo>
                      <a:pt x="67133" y="35252"/>
                      <a:pt x="67133" y="35220"/>
                      <a:pt x="67100" y="35154"/>
                    </a:cubicBezTo>
                    <a:cubicBezTo>
                      <a:pt x="66970" y="34926"/>
                      <a:pt x="66872" y="34698"/>
                      <a:pt x="66774" y="34502"/>
                    </a:cubicBezTo>
                    <a:cubicBezTo>
                      <a:pt x="66709" y="34372"/>
                      <a:pt x="66643" y="34241"/>
                      <a:pt x="66611" y="34111"/>
                    </a:cubicBezTo>
                    <a:cubicBezTo>
                      <a:pt x="66611" y="34078"/>
                      <a:pt x="66545" y="34078"/>
                      <a:pt x="66545" y="34045"/>
                    </a:cubicBezTo>
                    <a:cubicBezTo>
                      <a:pt x="68242" y="32773"/>
                      <a:pt x="69481" y="30946"/>
                      <a:pt x="70068" y="28826"/>
                    </a:cubicBezTo>
                    <a:cubicBezTo>
                      <a:pt x="70321" y="28867"/>
                      <a:pt x="70564" y="28887"/>
                      <a:pt x="70788" y="28887"/>
                    </a:cubicBezTo>
                    <a:cubicBezTo>
                      <a:pt x="71459" y="28887"/>
                      <a:pt x="71960" y="28704"/>
                      <a:pt x="72058" y="28337"/>
                    </a:cubicBezTo>
                    <a:cubicBezTo>
                      <a:pt x="72156" y="27848"/>
                      <a:pt x="71438" y="27260"/>
                      <a:pt x="70427" y="26934"/>
                    </a:cubicBezTo>
                    <a:cubicBezTo>
                      <a:pt x="70917" y="21324"/>
                      <a:pt x="66839" y="16300"/>
                      <a:pt x="61294" y="15648"/>
                    </a:cubicBezTo>
                    <a:cubicBezTo>
                      <a:pt x="60920" y="15605"/>
                      <a:pt x="60551" y="15585"/>
                      <a:pt x="60187" y="15585"/>
                    </a:cubicBezTo>
                    <a:cubicBezTo>
                      <a:pt x="59150" y="15585"/>
                      <a:pt x="58149" y="15750"/>
                      <a:pt x="57184" y="16039"/>
                    </a:cubicBezTo>
                    <a:cubicBezTo>
                      <a:pt x="57510" y="11570"/>
                      <a:pt x="55292" y="7656"/>
                      <a:pt x="51801" y="6514"/>
                    </a:cubicBezTo>
                    <a:cubicBezTo>
                      <a:pt x="51834" y="6384"/>
                      <a:pt x="51932" y="6221"/>
                      <a:pt x="51964" y="6058"/>
                    </a:cubicBezTo>
                    <a:cubicBezTo>
                      <a:pt x="52127" y="5242"/>
                      <a:pt x="51867" y="4557"/>
                      <a:pt x="51442" y="4427"/>
                    </a:cubicBezTo>
                    <a:cubicBezTo>
                      <a:pt x="51417" y="4423"/>
                      <a:pt x="51391" y="4421"/>
                      <a:pt x="51365" y="4421"/>
                    </a:cubicBezTo>
                    <a:cubicBezTo>
                      <a:pt x="50928" y="4421"/>
                      <a:pt x="50455" y="4929"/>
                      <a:pt x="50301" y="5699"/>
                    </a:cubicBezTo>
                    <a:cubicBezTo>
                      <a:pt x="50236" y="5862"/>
                      <a:pt x="50236" y="6025"/>
                      <a:pt x="50236" y="6188"/>
                    </a:cubicBezTo>
                    <a:cubicBezTo>
                      <a:pt x="50048" y="6173"/>
                      <a:pt x="49861" y="6166"/>
                      <a:pt x="49674" y="6166"/>
                    </a:cubicBezTo>
                    <a:cubicBezTo>
                      <a:pt x="46216" y="6166"/>
                      <a:pt x="42866" y="8708"/>
                      <a:pt x="41102" y="12484"/>
                    </a:cubicBezTo>
                    <a:cubicBezTo>
                      <a:pt x="40123" y="11538"/>
                      <a:pt x="38916" y="10755"/>
                      <a:pt x="37514" y="10266"/>
                    </a:cubicBezTo>
                    <a:cubicBezTo>
                      <a:pt x="36432" y="9892"/>
                      <a:pt x="35326" y="9716"/>
                      <a:pt x="34234" y="9716"/>
                    </a:cubicBezTo>
                    <a:cubicBezTo>
                      <a:pt x="30554" y="9716"/>
                      <a:pt x="27038" y="11725"/>
                      <a:pt x="25151" y="14995"/>
                    </a:cubicBezTo>
                    <a:cubicBezTo>
                      <a:pt x="24727" y="13332"/>
                      <a:pt x="23813" y="12418"/>
                      <a:pt x="22835" y="12027"/>
                    </a:cubicBezTo>
                    <a:cubicBezTo>
                      <a:pt x="22965" y="11440"/>
                      <a:pt x="22965" y="11016"/>
                      <a:pt x="22770" y="10853"/>
                    </a:cubicBezTo>
                    <a:cubicBezTo>
                      <a:pt x="22581" y="10672"/>
                      <a:pt x="22363" y="10597"/>
                      <a:pt x="22130" y="10597"/>
                    </a:cubicBezTo>
                    <a:cubicBezTo>
                      <a:pt x="21395" y="10597"/>
                      <a:pt x="20517" y="11344"/>
                      <a:pt x="19997" y="11864"/>
                    </a:cubicBezTo>
                    <a:cubicBezTo>
                      <a:pt x="19866" y="11896"/>
                      <a:pt x="19736" y="11896"/>
                      <a:pt x="19605" y="11929"/>
                    </a:cubicBezTo>
                    <a:lnTo>
                      <a:pt x="20291" y="9580"/>
                    </a:lnTo>
                    <a:cubicBezTo>
                      <a:pt x="20421" y="8993"/>
                      <a:pt x="20551" y="8406"/>
                      <a:pt x="20649" y="7786"/>
                    </a:cubicBezTo>
                    <a:cubicBezTo>
                      <a:pt x="20805" y="6369"/>
                      <a:pt x="20463" y="5818"/>
                      <a:pt x="20002" y="5818"/>
                    </a:cubicBezTo>
                    <a:cubicBezTo>
                      <a:pt x="19690" y="5818"/>
                      <a:pt x="19322" y="6072"/>
                      <a:pt x="19018" y="6482"/>
                    </a:cubicBezTo>
                    <a:cubicBezTo>
                      <a:pt x="18529" y="7134"/>
                      <a:pt x="17942" y="8830"/>
                      <a:pt x="17616" y="9972"/>
                    </a:cubicBezTo>
                    <a:cubicBezTo>
                      <a:pt x="17583" y="9939"/>
                      <a:pt x="17583" y="9907"/>
                      <a:pt x="17550" y="9809"/>
                    </a:cubicBezTo>
                    <a:cubicBezTo>
                      <a:pt x="17779" y="8145"/>
                      <a:pt x="17909" y="6351"/>
                      <a:pt x="17844" y="5829"/>
                    </a:cubicBezTo>
                    <a:cubicBezTo>
                      <a:pt x="17746" y="5503"/>
                      <a:pt x="17583" y="5177"/>
                      <a:pt x="17257" y="5079"/>
                    </a:cubicBezTo>
                    <a:cubicBezTo>
                      <a:pt x="17193" y="5058"/>
                      <a:pt x="17130" y="5049"/>
                      <a:pt x="17068" y="5049"/>
                    </a:cubicBezTo>
                    <a:cubicBezTo>
                      <a:pt x="16346" y="5049"/>
                      <a:pt x="15793" y="6401"/>
                      <a:pt x="15463" y="7754"/>
                    </a:cubicBezTo>
                    <a:cubicBezTo>
                      <a:pt x="15267" y="7623"/>
                      <a:pt x="15104" y="7525"/>
                      <a:pt x="14908" y="7460"/>
                    </a:cubicBezTo>
                    <a:cubicBezTo>
                      <a:pt x="14757" y="6520"/>
                      <a:pt x="14408" y="6116"/>
                      <a:pt x="14071" y="6116"/>
                    </a:cubicBezTo>
                    <a:cubicBezTo>
                      <a:pt x="14046" y="6116"/>
                      <a:pt x="14020" y="6118"/>
                      <a:pt x="13995" y="6123"/>
                    </a:cubicBezTo>
                    <a:cubicBezTo>
                      <a:pt x="13538" y="6155"/>
                      <a:pt x="13277" y="6612"/>
                      <a:pt x="13114" y="7004"/>
                    </a:cubicBezTo>
                    <a:cubicBezTo>
                      <a:pt x="13000" y="6995"/>
                      <a:pt x="12884" y="6991"/>
                      <a:pt x="12767" y="6991"/>
                    </a:cubicBezTo>
                    <a:cubicBezTo>
                      <a:pt x="12415" y="6991"/>
                      <a:pt x="12054" y="7028"/>
                      <a:pt x="11711" y="7101"/>
                    </a:cubicBezTo>
                    <a:cubicBezTo>
                      <a:pt x="6819" y="8015"/>
                      <a:pt x="6851" y="12060"/>
                      <a:pt x="6851" y="12060"/>
                    </a:cubicBezTo>
                    <a:cubicBezTo>
                      <a:pt x="6090" y="11754"/>
                      <a:pt x="5422" y="11619"/>
                      <a:pt x="4838" y="11619"/>
                    </a:cubicBezTo>
                    <a:cubicBezTo>
                      <a:pt x="361" y="11619"/>
                      <a:pt x="719" y="19530"/>
                      <a:pt x="719" y="19530"/>
                    </a:cubicBezTo>
                    <a:lnTo>
                      <a:pt x="13440" y="19366"/>
                    </a:lnTo>
                    <a:lnTo>
                      <a:pt x="13440" y="19366"/>
                    </a:lnTo>
                    <a:cubicBezTo>
                      <a:pt x="12299" y="24129"/>
                      <a:pt x="10994" y="29120"/>
                      <a:pt x="13179" y="33687"/>
                    </a:cubicBezTo>
                    <a:cubicBezTo>
                      <a:pt x="14125" y="35644"/>
                      <a:pt x="15593" y="37014"/>
                      <a:pt x="17289" y="38025"/>
                    </a:cubicBezTo>
                    <a:cubicBezTo>
                      <a:pt x="17224" y="38351"/>
                      <a:pt x="17126" y="38743"/>
                      <a:pt x="17061" y="39069"/>
                    </a:cubicBezTo>
                    <a:cubicBezTo>
                      <a:pt x="16865" y="40080"/>
                      <a:pt x="16702" y="41091"/>
                      <a:pt x="16572" y="42102"/>
                    </a:cubicBezTo>
                    <a:cubicBezTo>
                      <a:pt x="14745" y="40439"/>
                      <a:pt x="12690" y="39069"/>
                      <a:pt x="10374" y="38286"/>
                    </a:cubicBezTo>
                    <a:cubicBezTo>
                      <a:pt x="9293" y="37918"/>
                      <a:pt x="8093" y="37694"/>
                      <a:pt x="6922" y="37694"/>
                    </a:cubicBezTo>
                    <a:cubicBezTo>
                      <a:pt x="4562" y="37694"/>
                      <a:pt x="2319" y="38606"/>
                      <a:pt x="1404" y="41091"/>
                    </a:cubicBezTo>
                    <a:cubicBezTo>
                      <a:pt x="1" y="44843"/>
                      <a:pt x="1404" y="49507"/>
                      <a:pt x="2774" y="52998"/>
                    </a:cubicBezTo>
                    <a:cubicBezTo>
                      <a:pt x="3687" y="55248"/>
                      <a:pt x="4731" y="57401"/>
                      <a:pt x="5709" y="59652"/>
                    </a:cubicBezTo>
                    <a:cubicBezTo>
                      <a:pt x="5550" y="59633"/>
                      <a:pt x="5396" y="59624"/>
                      <a:pt x="5247" y="59624"/>
                    </a:cubicBezTo>
                    <a:cubicBezTo>
                      <a:pt x="807" y="59624"/>
                      <a:pt x="1143" y="67840"/>
                      <a:pt x="1143" y="67840"/>
                    </a:cubicBezTo>
                    <a:lnTo>
                      <a:pt x="1404" y="67840"/>
                    </a:lnTo>
                    <a:cubicBezTo>
                      <a:pt x="458" y="69829"/>
                      <a:pt x="262" y="71558"/>
                      <a:pt x="262" y="71558"/>
                    </a:cubicBezTo>
                    <a:cubicBezTo>
                      <a:pt x="262" y="71558"/>
                      <a:pt x="3915" y="69503"/>
                      <a:pt x="7112" y="67742"/>
                    </a:cubicBezTo>
                    <a:lnTo>
                      <a:pt x="25738" y="67481"/>
                    </a:lnTo>
                    <a:cubicBezTo>
                      <a:pt x="25836" y="66535"/>
                      <a:pt x="25836" y="65719"/>
                      <a:pt x="25738" y="65034"/>
                    </a:cubicBezTo>
                    <a:lnTo>
                      <a:pt x="25738" y="65034"/>
                    </a:lnTo>
                    <a:cubicBezTo>
                      <a:pt x="26260" y="65491"/>
                      <a:pt x="26749" y="65915"/>
                      <a:pt x="27336" y="66339"/>
                    </a:cubicBezTo>
                    <a:lnTo>
                      <a:pt x="28674" y="67318"/>
                    </a:lnTo>
                    <a:cubicBezTo>
                      <a:pt x="30403" y="68459"/>
                      <a:pt x="32229" y="69373"/>
                      <a:pt x="34089" y="70123"/>
                    </a:cubicBezTo>
                    <a:cubicBezTo>
                      <a:pt x="35165" y="70547"/>
                      <a:pt x="36274" y="70873"/>
                      <a:pt x="37318" y="71134"/>
                    </a:cubicBezTo>
                    <a:lnTo>
                      <a:pt x="37351" y="71134"/>
                    </a:lnTo>
                    <a:cubicBezTo>
                      <a:pt x="39560" y="71703"/>
                      <a:pt x="41803" y="71980"/>
                      <a:pt x="44025" y="71980"/>
                    </a:cubicBezTo>
                    <a:cubicBezTo>
                      <a:pt x="47153" y="71980"/>
                      <a:pt x="50240" y="71433"/>
                      <a:pt x="53139" y="70384"/>
                    </a:cubicBezTo>
                    <a:cubicBezTo>
                      <a:pt x="53237" y="70319"/>
                      <a:pt x="53302" y="70286"/>
                      <a:pt x="53400" y="70286"/>
                    </a:cubicBezTo>
                    <a:cubicBezTo>
                      <a:pt x="54444" y="69895"/>
                      <a:pt x="55520" y="69405"/>
                      <a:pt x="56531" y="68851"/>
                    </a:cubicBezTo>
                    <a:cubicBezTo>
                      <a:pt x="56596" y="68818"/>
                      <a:pt x="56662" y="68786"/>
                      <a:pt x="56727" y="68753"/>
                    </a:cubicBezTo>
                    <a:cubicBezTo>
                      <a:pt x="59695" y="67057"/>
                      <a:pt x="62403" y="64773"/>
                      <a:pt x="64588" y="61935"/>
                    </a:cubicBezTo>
                    <a:cubicBezTo>
                      <a:pt x="66317" y="59685"/>
                      <a:pt x="67589" y="57238"/>
                      <a:pt x="68437" y="54661"/>
                    </a:cubicBezTo>
                    <a:cubicBezTo>
                      <a:pt x="68601" y="54172"/>
                      <a:pt x="68764" y="53683"/>
                      <a:pt x="68894" y="53161"/>
                    </a:cubicBezTo>
                    <a:cubicBezTo>
                      <a:pt x="70036" y="52867"/>
                      <a:pt x="71177" y="52671"/>
                      <a:pt x="72319" y="52639"/>
                    </a:cubicBezTo>
                    <a:cubicBezTo>
                      <a:pt x="72457" y="52633"/>
                      <a:pt x="72599" y="52629"/>
                      <a:pt x="72745" y="52629"/>
                    </a:cubicBezTo>
                    <a:cubicBezTo>
                      <a:pt x="74153" y="52629"/>
                      <a:pt x="75884" y="52932"/>
                      <a:pt x="76919" y="53878"/>
                    </a:cubicBezTo>
                    <a:cubicBezTo>
                      <a:pt x="77897" y="54792"/>
                      <a:pt x="77604" y="56129"/>
                      <a:pt x="77212" y="57271"/>
                    </a:cubicBezTo>
                    <a:cubicBezTo>
                      <a:pt x="76658" y="58869"/>
                      <a:pt x="75810" y="60304"/>
                      <a:pt x="74798" y="61609"/>
                    </a:cubicBezTo>
                    <a:cubicBezTo>
                      <a:pt x="73860" y="60992"/>
                      <a:pt x="72828" y="60655"/>
                      <a:pt x="71760" y="60655"/>
                    </a:cubicBezTo>
                    <a:cubicBezTo>
                      <a:pt x="71417" y="60655"/>
                      <a:pt x="71070" y="60690"/>
                      <a:pt x="70721" y="60761"/>
                    </a:cubicBezTo>
                    <a:cubicBezTo>
                      <a:pt x="65828" y="61674"/>
                      <a:pt x="65860" y="65719"/>
                      <a:pt x="65860" y="65719"/>
                    </a:cubicBezTo>
                    <a:cubicBezTo>
                      <a:pt x="65099" y="65414"/>
                      <a:pt x="64431" y="65279"/>
                      <a:pt x="63846" y="65279"/>
                    </a:cubicBezTo>
                    <a:cubicBezTo>
                      <a:pt x="59364" y="65279"/>
                      <a:pt x="59695" y="73189"/>
                      <a:pt x="59695" y="73189"/>
                    </a:cubicBezTo>
                    <a:lnTo>
                      <a:pt x="63120" y="73157"/>
                    </a:lnTo>
                    <a:lnTo>
                      <a:pt x="63120" y="73157"/>
                    </a:lnTo>
                    <a:cubicBezTo>
                      <a:pt x="62762" y="73483"/>
                      <a:pt x="62370" y="73809"/>
                      <a:pt x="61946" y="74168"/>
                    </a:cubicBezTo>
                    <a:lnTo>
                      <a:pt x="70134" y="84280"/>
                    </a:lnTo>
                    <a:cubicBezTo>
                      <a:pt x="70134" y="84280"/>
                      <a:pt x="71993" y="77886"/>
                      <a:pt x="67426" y="73352"/>
                    </a:cubicBezTo>
                    <a:lnTo>
                      <a:pt x="67687" y="73059"/>
                    </a:lnTo>
                    <a:lnTo>
                      <a:pt x="84421" y="72863"/>
                    </a:lnTo>
                    <a:cubicBezTo>
                      <a:pt x="84882" y="66723"/>
                      <a:pt x="82329" y="65459"/>
                      <a:pt x="80148" y="65459"/>
                    </a:cubicBezTo>
                    <a:cubicBezTo>
                      <a:pt x="78621" y="65459"/>
                      <a:pt x="77277" y="66078"/>
                      <a:pt x="77277" y="66078"/>
                    </a:cubicBezTo>
                    <a:cubicBezTo>
                      <a:pt x="77245" y="65263"/>
                      <a:pt x="77049" y="64578"/>
                      <a:pt x="76755" y="63958"/>
                    </a:cubicBezTo>
                    <a:cubicBezTo>
                      <a:pt x="78713" y="61577"/>
                      <a:pt x="80409" y="58673"/>
                      <a:pt x="80507" y="55705"/>
                    </a:cubicBezTo>
                    <a:cubicBezTo>
                      <a:pt x="80637" y="51725"/>
                      <a:pt x="76658" y="49931"/>
                      <a:pt x="73233" y="49703"/>
                    </a:cubicBezTo>
                    <a:cubicBezTo>
                      <a:pt x="72946" y="49681"/>
                      <a:pt x="72660" y="49670"/>
                      <a:pt x="72374" y="49670"/>
                    </a:cubicBezTo>
                    <a:cubicBezTo>
                      <a:pt x="71389" y="49670"/>
                      <a:pt x="70409" y="49794"/>
                      <a:pt x="69449" y="49996"/>
                    </a:cubicBezTo>
                    <a:cubicBezTo>
                      <a:pt x="69742" y="47746"/>
                      <a:pt x="69742" y="45430"/>
                      <a:pt x="69449" y="43179"/>
                    </a:cubicBezTo>
                    <a:cubicBezTo>
                      <a:pt x="71732" y="42853"/>
                      <a:pt x="73852" y="41939"/>
                      <a:pt x="75581" y="40145"/>
                    </a:cubicBezTo>
                    <a:cubicBezTo>
                      <a:pt x="79300" y="36198"/>
                      <a:pt x="79365" y="30588"/>
                      <a:pt x="79757" y="25401"/>
                    </a:cubicBezTo>
                    <a:cubicBezTo>
                      <a:pt x="81518" y="25401"/>
                      <a:pt x="82040" y="24912"/>
                      <a:pt x="80898" y="23574"/>
                    </a:cubicBezTo>
                    <a:lnTo>
                      <a:pt x="80898" y="23574"/>
                    </a:lnTo>
                    <a:cubicBezTo>
                      <a:pt x="80898" y="23574"/>
                      <a:pt x="80899" y="23574"/>
                      <a:pt x="80900" y="23574"/>
                    </a:cubicBezTo>
                    <a:cubicBezTo>
                      <a:pt x="80996" y="23574"/>
                      <a:pt x="84251" y="23511"/>
                      <a:pt x="83769" y="14865"/>
                    </a:cubicBezTo>
                    <a:cubicBezTo>
                      <a:pt x="83736" y="14441"/>
                      <a:pt x="83606" y="13886"/>
                      <a:pt x="83182" y="13691"/>
                    </a:cubicBezTo>
                    <a:cubicBezTo>
                      <a:pt x="83128" y="13668"/>
                      <a:pt x="83070" y="13657"/>
                      <a:pt x="83009" y="13657"/>
                    </a:cubicBezTo>
                    <a:cubicBezTo>
                      <a:pt x="82445" y="13657"/>
                      <a:pt x="81605" y="14669"/>
                      <a:pt x="80898" y="17703"/>
                    </a:cubicBezTo>
                    <a:cubicBezTo>
                      <a:pt x="80898" y="17703"/>
                      <a:pt x="81681" y="13723"/>
                      <a:pt x="81029" y="12255"/>
                    </a:cubicBezTo>
                    <a:lnTo>
                      <a:pt x="83671" y="12223"/>
                    </a:lnTo>
                    <a:cubicBezTo>
                      <a:pt x="84191" y="6060"/>
                      <a:pt x="81629" y="4798"/>
                      <a:pt x="79444" y="4798"/>
                    </a:cubicBezTo>
                    <a:cubicBezTo>
                      <a:pt x="77928" y="4798"/>
                      <a:pt x="76592" y="5405"/>
                      <a:pt x="76592" y="5405"/>
                    </a:cubicBezTo>
                    <a:cubicBezTo>
                      <a:pt x="76495" y="3872"/>
                      <a:pt x="75907" y="2730"/>
                      <a:pt x="75125" y="1882"/>
                    </a:cubicBezTo>
                    <a:cubicBezTo>
                      <a:pt x="74025" y="622"/>
                      <a:pt x="72529" y="1"/>
                      <a:pt x="71017"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167;p40">
                <a:extLst>
                  <a:ext uri="{FF2B5EF4-FFF2-40B4-BE49-F238E27FC236}">
                    <a16:creationId xmlns:a16="http://schemas.microsoft.com/office/drawing/2014/main" id="{7688CDE5-3D0F-8C2B-BBA5-093489F50532}"/>
                  </a:ext>
                </a:extLst>
              </p:cNvPr>
              <p:cNvSpPr/>
              <p:nvPr/>
            </p:nvSpPr>
            <p:spPr>
              <a:xfrm>
                <a:off x="5174325" y="615900"/>
                <a:ext cx="239775" cy="77700"/>
              </a:xfrm>
              <a:custGeom>
                <a:avLst/>
                <a:gdLst/>
                <a:ahLst/>
                <a:cxnLst/>
                <a:rect l="l" t="t" r="r" b="b"/>
                <a:pathLst>
                  <a:path w="9591" h="3108" extrusionOk="0">
                    <a:moveTo>
                      <a:pt x="235" y="1"/>
                    </a:moveTo>
                    <a:cubicBezTo>
                      <a:pt x="156" y="1"/>
                      <a:pt x="98" y="19"/>
                      <a:pt x="65" y="57"/>
                    </a:cubicBezTo>
                    <a:cubicBezTo>
                      <a:pt x="0" y="253"/>
                      <a:pt x="848" y="1068"/>
                      <a:pt x="2088" y="1851"/>
                    </a:cubicBezTo>
                    <a:cubicBezTo>
                      <a:pt x="3066" y="2504"/>
                      <a:pt x="3947" y="2928"/>
                      <a:pt x="4371" y="2960"/>
                    </a:cubicBezTo>
                    <a:cubicBezTo>
                      <a:pt x="4469" y="3058"/>
                      <a:pt x="4795" y="3107"/>
                      <a:pt x="5264" y="3107"/>
                    </a:cubicBezTo>
                    <a:cubicBezTo>
                      <a:pt x="5733" y="3107"/>
                      <a:pt x="6345" y="3058"/>
                      <a:pt x="7013" y="2960"/>
                    </a:cubicBezTo>
                    <a:cubicBezTo>
                      <a:pt x="8449" y="2765"/>
                      <a:pt x="9590" y="2341"/>
                      <a:pt x="9558" y="2112"/>
                    </a:cubicBezTo>
                    <a:cubicBezTo>
                      <a:pt x="9520" y="1963"/>
                      <a:pt x="9121" y="1889"/>
                      <a:pt x="8512" y="1889"/>
                    </a:cubicBezTo>
                    <a:cubicBezTo>
                      <a:pt x="8054" y="1889"/>
                      <a:pt x="7479" y="1931"/>
                      <a:pt x="6850" y="2014"/>
                    </a:cubicBezTo>
                    <a:cubicBezTo>
                      <a:pt x="5741" y="2178"/>
                      <a:pt x="4860" y="2438"/>
                      <a:pt x="4469" y="2667"/>
                    </a:cubicBezTo>
                    <a:cubicBezTo>
                      <a:pt x="4273" y="2308"/>
                      <a:pt x="3556" y="1688"/>
                      <a:pt x="2577" y="1068"/>
                    </a:cubicBezTo>
                    <a:cubicBezTo>
                      <a:pt x="1546" y="444"/>
                      <a:pt x="627" y="1"/>
                      <a:pt x="235"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168;p40">
                <a:extLst>
                  <a:ext uri="{FF2B5EF4-FFF2-40B4-BE49-F238E27FC236}">
                    <a16:creationId xmlns:a16="http://schemas.microsoft.com/office/drawing/2014/main" id="{4112B3B4-5EE9-1B0F-7342-5A233BB9AD39}"/>
                  </a:ext>
                </a:extLst>
              </p:cNvPr>
              <p:cNvSpPr/>
              <p:nvPr/>
            </p:nvSpPr>
            <p:spPr>
              <a:xfrm>
                <a:off x="5334903" y="2572697"/>
                <a:ext cx="209225" cy="89375"/>
              </a:xfrm>
              <a:custGeom>
                <a:avLst/>
                <a:gdLst/>
                <a:ahLst/>
                <a:cxnLst/>
                <a:rect l="l" t="t" r="r" b="b"/>
                <a:pathLst>
                  <a:path w="8369" h="3575" extrusionOk="0">
                    <a:moveTo>
                      <a:pt x="5846" y="1"/>
                    </a:moveTo>
                    <a:cubicBezTo>
                      <a:pt x="5369" y="1"/>
                      <a:pt x="4896" y="79"/>
                      <a:pt x="4470" y="215"/>
                    </a:cubicBezTo>
                    <a:cubicBezTo>
                      <a:pt x="3165" y="573"/>
                      <a:pt x="2056" y="1389"/>
                      <a:pt x="1143" y="2335"/>
                    </a:cubicBezTo>
                    <a:cubicBezTo>
                      <a:pt x="882" y="2596"/>
                      <a:pt x="588" y="2922"/>
                      <a:pt x="327" y="3216"/>
                    </a:cubicBezTo>
                    <a:cubicBezTo>
                      <a:pt x="262" y="3281"/>
                      <a:pt x="131" y="3444"/>
                      <a:pt x="1" y="3575"/>
                    </a:cubicBezTo>
                    <a:cubicBezTo>
                      <a:pt x="882" y="3183"/>
                      <a:pt x="1697" y="2726"/>
                      <a:pt x="2610" y="2531"/>
                    </a:cubicBezTo>
                    <a:cubicBezTo>
                      <a:pt x="3035" y="2418"/>
                      <a:pt x="3446" y="2378"/>
                      <a:pt x="3852" y="2378"/>
                    </a:cubicBezTo>
                    <a:cubicBezTo>
                      <a:pt x="4504" y="2378"/>
                      <a:pt x="5143" y="2483"/>
                      <a:pt x="5807" y="2563"/>
                    </a:cubicBezTo>
                    <a:cubicBezTo>
                      <a:pt x="5966" y="2588"/>
                      <a:pt x="6156" y="2603"/>
                      <a:pt x="6359" y="2603"/>
                    </a:cubicBezTo>
                    <a:cubicBezTo>
                      <a:pt x="7243" y="2603"/>
                      <a:pt x="8368" y="2314"/>
                      <a:pt x="8156" y="1226"/>
                    </a:cubicBezTo>
                    <a:cubicBezTo>
                      <a:pt x="8091" y="1095"/>
                      <a:pt x="7993" y="965"/>
                      <a:pt x="7927" y="802"/>
                    </a:cubicBezTo>
                    <a:cubicBezTo>
                      <a:pt x="7667" y="443"/>
                      <a:pt x="7242" y="215"/>
                      <a:pt x="6818" y="117"/>
                    </a:cubicBezTo>
                    <a:cubicBezTo>
                      <a:pt x="6501" y="37"/>
                      <a:pt x="6172" y="1"/>
                      <a:pt x="5846"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169;p40">
                <a:extLst>
                  <a:ext uri="{FF2B5EF4-FFF2-40B4-BE49-F238E27FC236}">
                    <a16:creationId xmlns:a16="http://schemas.microsoft.com/office/drawing/2014/main" id="{2949D756-A50D-3167-14D8-F65074F3222B}"/>
                  </a:ext>
                </a:extLst>
              </p:cNvPr>
              <p:cNvSpPr/>
              <p:nvPr/>
            </p:nvSpPr>
            <p:spPr>
              <a:xfrm>
                <a:off x="5247700" y="2420250"/>
                <a:ext cx="129700" cy="193425"/>
              </a:xfrm>
              <a:custGeom>
                <a:avLst/>
                <a:gdLst/>
                <a:ahLst/>
                <a:cxnLst/>
                <a:rect l="l" t="t" r="r" b="b"/>
                <a:pathLst>
                  <a:path w="5188" h="7737" extrusionOk="0">
                    <a:moveTo>
                      <a:pt x="3491" y="1"/>
                    </a:moveTo>
                    <a:cubicBezTo>
                      <a:pt x="3105" y="1"/>
                      <a:pt x="2704" y="127"/>
                      <a:pt x="2382" y="332"/>
                    </a:cubicBezTo>
                    <a:cubicBezTo>
                      <a:pt x="1730" y="756"/>
                      <a:pt x="1143" y="1441"/>
                      <a:pt x="784" y="2126"/>
                    </a:cubicBezTo>
                    <a:cubicBezTo>
                      <a:pt x="164" y="3333"/>
                      <a:pt x="1" y="4670"/>
                      <a:pt x="33" y="6008"/>
                    </a:cubicBezTo>
                    <a:cubicBezTo>
                      <a:pt x="33" y="6432"/>
                      <a:pt x="99" y="6823"/>
                      <a:pt x="131" y="7247"/>
                    </a:cubicBezTo>
                    <a:cubicBezTo>
                      <a:pt x="131" y="7345"/>
                      <a:pt x="164" y="7574"/>
                      <a:pt x="164" y="7737"/>
                    </a:cubicBezTo>
                    <a:cubicBezTo>
                      <a:pt x="458" y="6823"/>
                      <a:pt x="751" y="5943"/>
                      <a:pt x="1175" y="5062"/>
                    </a:cubicBezTo>
                    <a:cubicBezTo>
                      <a:pt x="1664" y="4083"/>
                      <a:pt x="2545" y="3496"/>
                      <a:pt x="3393" y="2778"/>
                    </a:cubicBezTo>
                    <a:cubicBezTo>
                      <a:pt x="4078" y="2224"/>
                      <a:pt x="5187" y="886"/>
                      <a:pt x="4046" y="169"/>
                    </a:cubicBezTo>
                    <a:cubicBezTo>
                      <a:pt x="3915" y="104"/>
                      <a:pt x="3785" y="71"/>
                      <a:pt x="3622" y="6"/>
                    </a:cubicBezTo>
                    <a:cubicBezTo>
                      <a:pt x="3578" y="2"/>
                      <a:pt x="3535" y="1"/>
                      <a:pt x="3491"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170;p40">
                <a:extLst>
                  <a:ext uri="{FF2B5EF4-FFF2-40B4-BE49-F238E27FC236}">
                    <a16:creationId xmlns:a16="http://schemas.microsoft.com/office/drawing/2014/main" id="{94C995CC-1F44-2832-FF6F-A7FF27A82010}"/>
                  </a:ext>
                </a:extLst>
              </p:cNvPr>
              <p:cNvSpPr/>
              <p:nvPr/>
            </p:nvSpPr>
            <p:spPr>
              <a:xfrm>
                <a:off x="4290262" y="2553543"/>
                <a:ext cx="215700" cy="91875"/>
              </a:xfrm>
              <a:custGeom>
                <a:avLst/>
                <a:gdLst/>
                <a:ahLst/>
                <a:cxnLst/>
                <a:rect l="l" t="t" r="r" b="b"/>
                <a:pathLst>
                  <a:path w="8628" h="3675" extrusionOk="0">
                    <a:moveTo>
                      <a:pt x="2602" y="1"/>
                    </a:moveTo>
                    <a:cubicBezTo>
                      <a:pt x="2254" y="1"/>
                      <a:pt x="1909" y="37"/>
                      <a:pt x="1581" y="119"/>
                    </a:cubicBezTo>
                    <a:cubicBezTo>
                      <a:pt x="1125" y="249"/>
                      <a:pt x="733" y="478"/>
                      <a:pt x="440" y="869"/>
                    </a:cubicBezTo>
                    <a:cubicBezTo>
                      <a:pt x="374" y="967"/>
                      <a:pt x="277" y="1130"/>
                      <a:pt x="244" y="1261"/>
                    </a:cubicBezTo>
                    <a:cubicBezTo>
                      <a:pt x="0" y="2426"/>
                      <a:pt x="1198" y="2691"/>
                      <a:pt x="2133" y="2691"/>
                    </a:cubicBezTo>
                    <a:cubicBezTo>
                      <a:pt x="2324" y="2691"/>
                      <a:pt x="2503" y="2680"/>
                      <a:pt x="2658" y="2663"/>
                    </a:cubicBezTo>
                    <a:cubicBezTo>
                      <a:pt x="3400" y="2557"/>
                      <a:pt x="4086" y="2424"/>
                      <a:pt x="4790" y="2424"/>
                    </a:cubicBezTo>
                    <a:cubicBezTo>
                      <a:pt x="5169" y="2424"/>
                      <a:pt x="5553" y="2463"/>
                      <a:pt x="5952" y="2565"/>
                    </a:cubicBezTo>
                    <a:cubicBezTo>
                      <a:pt x="6898" y="2826"/>
                      <a:pt x="7779" y="3218"/>
                      <a:pt x="8627" y="3674"/>
                    </a:cubicBezTo>
                    <a:cubicBezTo>
                      <a:pt x="8529" y="3544"/>
                      <a:pt x="8399" y="3381"/>
                      <a:pt x="8301" y="3250"/>
                    </a:cubicBezTo>
                    <a:cubicBezTo>
                      <a:pt x="8073" y="2989"/>
                      <a:pt x="7779" y="2663"/>
                      <a:pt x="7453" y="2370"/>
                    </a:cubicBezTo>
                    <a:cubicBezTo>
                      <a:pt x="6507" y="1391"/>
                      <a:pt x="5365" y="543"/>
                      <a:pt x="4028" y="184"/>
                    </a:cubicBezTo>
                    <a:cubicBezTo>
                      <a:pt x="3573" y="70"/>
                      <a:pt x="3085" y="1"/>
                      <a:pt x="2602"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171;p40">
                <a:extLst>
                  <a:ext uri="{FF2B5EF4-FFF2-40B4-BE49-F238E27FC236}">
                    <a16:creationId xmlns:a16="http://schemas.microsoft.com/office/drawing/2014/main" id="{65809194-7CFB-89C0-64E9-E44D692176B6}"/>
                  </a:ext>
                </a:extLst>
              </p:cNvPr>
              <p:cNvSpPr/>
              <p:nvPr/>
            </p:nvSpPr>
            <p:spPr>
              <a:xfrm>
                <a:off x="4468100" y="2420250"/>
                <a:ext cx="134575" cy="196700"/>
              </a:xfrm>
              <a:custGeom>
                <a:avLst/>
                <a:gdLst/>
                <a:ahLst/>
                <a:cxnLst/>
                <a:rect l="l" t="t" r="r" b="b"/>
                <a:pathLst>
                  <a:path w="5383" h="7868" extrusionOk="0">
                    <a:moveTo>
                      <a:pt x="1764" y="1"/>
                    </a:moveTo>
                    <a:cubicBezTo>
                      <a:pt x="1719" y="1"/>
                      <a:pt x="1675" y="2"/>
                      <a:pt x="1631" y="6"/>
                    </a:cubicBezTo>
                    <a:cubicBezTo>
                      <a:pt x="1468" y="71"/>
                      <a:pt x="1305" y="104"/>
                      <a:pt x="1175" y="169"/>
                    </a:cubicBezTo>
                    <a:cubicBezTo>
                      <a:pt x="0" y="919"/>
                      <a:pt x="1142" y="2289"/>
                      <a:pt x="1827" y="2876"/>
                    </a:cubicBezTo>
                    <a:cubicBezTo>
                      <a:pt x="2740" y="3561"/>
                      <a:pt x="3588" y="4181"/>
                      <a:pt x="4143" y="5192"/>
                    </a:cubicBezTo>
                    <a:cubicBezTo>
                      <a:pt x="4632" y="6040"/>
                      <a:pt x="4926" y="6986"/>
                      <a:pt x="5219" y="7867"/>
                    </a:cubicBezTo>
                    <a:cubicBezTo>
                      <a:pt x="5219" y="7704"/>
                      <a:pt x="5252" y="7508"/>
                      <a:pt x="5252" y="7345"/>
                    </a:cubicBezTo>
                    <a:cubicBezTo>
                      <a:pt x="5285" y="6954"/>
                      <a:pt x="5350" y="6497"/>
                      <a:pt x="5350" y="6073"/>
                    </a:cubicBezTo>
                    <a:cubicBezTo>
                      <a:pt x="5383" y="4736"/>
                      <a:pt x="5219" y="3300"/>
                      <a:pt x="4567" y="2093"/>
                    </a:cubicBezTo>
                    <a:cubicBezTo>
                      <a:pt x="4143" y="1441"/>
                      <a:pt x="3621" y="789"/>
                      <a:pt x="2936" y="332"/>
                    </a:cubicBezTo>
                    <a:cubicBezTo>
                      <a:pt x="2614" y="127"/>
                      <a:pt x="2160" y="1"/>
                      <a:pt x="1764"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172;p40">
              <a:extLst>
                <a:ext uri="{FF2B5EF4-FFF2-40B4-BE49-F238E27FC236}">
                  <a16:creationId xmlns:a16="http://schemas.microsoft.com/office/drawing/2014/main" id="{5806688B-4632-1758-F52E-A6990AD58C07}"/>
                </a:ext>
              </a:extLst>
            </p:cNvPr>
            <p:cNvGrpSpPr/>
            <p:nvPr/>
          </p:nvGrpSpPr>
          <p:grpSpPr>
            <a:xfrm>
              <a:off x="6324561" y="2308307"/>
              <a:ext cx="2123675" cy="2109375"/>
              <a:chOff x="3995100" y="575250"/>
              <a:chExt cx="2123675" cy="2109375"/>
            </a:xfrm>
          </p:grpSpPr>
          <p:sp>
            <p:nvSpPr>
              <p:cNvPr id="142" name="Google Shape;1173;p40">
                <a:extLst>
                  <a:ext uri="{FF2B5EF4-FFF2-40B4-BE49-F238E27FC236}">
                    <a16:creationId xmlns:a16="http://schemas.microsoft.com/office/drawing/2014/main" id="{970011CE-2466-05E6-2627-2B19E80BEE65}"/>
                  </a:ext>
                </a:extLst>
              </p:cNvPr>
              <p:cNvSpPr/>
              <p:nvPr/>
            </p:nvSpPr>
            <p:spPr>
              <a:xfrm>
                <a:off x="4003300" y="753475"/>
                <a:ext cx="639375" cy="313200"/>
              </a:xfrm>
              <a:custGeom>
                <a:avLst/>
                <a:gdLst/>
                <a:ahLst/>
                <a:cxnLst/>
                <a:rect l="l" t="t" r="r" b="b"/>
                <a:pathLst>
                  <a:path w="25575" h="12528" extrusionOk="0">
                    <a:moveTo>
                      <a:pt x="12403" y="0"/>
                    </a:moveTo>
                    <a:cubicBezTo>
                      <a:pt x="12063" y="0"/>
                      <a:pt x="11721" y="33"/>
                      <a:pt x="11383" y="100"/>
                    </a:cubicBezTo>
                    <a:cubicBezTo>
                      <a:pt x="6490" y="1046"/>
                      <a:pt x="6523" y="5090"/>
                      <a:pt x="6523" y="5090"/>
                    </a:cubicBezTo>
                    <a:cubicBezTo>
                      <a:pt x="5762" y="4791"/>
                      <a:pt x="5094" y="4658"/>
                      <a:pt x="4509" y="4658"/>
                    </a:cubicBezTo>
                    <a:cubicBezTo>
                      <a:pt x="0" y="4658"/>
                      <a:pt x="358" y="12528"/>
                      <a:pt x="358" y="12528"/>
                    </a:cubicBezTo>
                    <a:lnTo>
                      <a:pt x="25116" y="12169"/>
                    </a:lnTo>
                    <a:cubicBezTo>
                      <a:pt x="25575" y="6034"/>
                      <a:pt x="23043" y="4747"/>
                      <a:pt x="20868" y="4747"/>
                    </a:cubicBezTo>
                    <a:cubicBezTo>
                      <a:pt x="19331" y="4747"/>
                      <a:pt x="17972" y="5390"/>
                      <a:pt x="17972" y="5417"/>
                    </a:cubicBezTo>
                    <a:cubicBezTo>
                      <a:pt x="17907" y="3851"/>
                      <a:pt x="17255" y="2709"/>
                      <a:pt x="16472" y="1861"/>
                    </a:cubicBezTo>
                    <a:cubicBezTo>
                      <a:pt x="15382" y="638"/>
                      <a:pt x="13902" y="0"/>
                      <a:pt x="12403"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74;p40">
                <a:extLst>
                  <a:ext uri="{FF2B5EF4-FFF2-40B4-BE49-F238E27FC236}">
                    <a16:creationId xmlns:a16="http://schemas.microsoft.com/office/drawing/2014/main" id="{2FBE19F5-0BD5-B1AB-6342-B77DF87215F8}"/>
                  </a:ext>
                </a:extLst>
              </p:cNvPr>
              <p:cNvSpPr/>
              <p:nvPr/>
            </p:nvSpPr>
            <p:spPr>
              <a:xfrm>
                <a:off x="5479325" y="2094075"/>
                <a:ext cx="639450" cy="313275"/>
              </a:xfrm>
              <a:custGeom>
                <a:avLst/>
                <a:gdLst/>
                <a:ahLst/>
                <a:cxnLst/>
                <a:rect l="l" t="t" r="r" b="b"/>
                <a:pathLst>
                  <a:path w="25578" h="12531" extrusionOk="0">
                    <a:moveTo>
                      <a:pt x="12429" y="1"/>
                    </a:moveTo>
                    <a:cubicBezTo>
                      <a:pt x="12081" y="1"/>
                      <a:pt x="11731" y="35"/>
                      <a:pt x="11384" y="103"/>
                    </a:cubicBezTo>
                    <a:cubicBezTo>
                      <a:pt x="6491" y="1049"/>
                      <a:pt x="6524" y="5061"/>
                      <a:pt x="6524" y="5061"/>
                    </a:cubicBezTo>
                    <a:cubicBezTo>
                      <a:pt x="5765" y="4762"/>
                      <a:pt x="5099" y="4629"/>
                      <a:pt x="4515" y="4629"/>
                    </a:cubicBezTo>
                    <a:cubicBezTo>
                      <a:pt x="1" y="4629"/>
                      <a:pt x="359" y="12531"/>
                      <a:pt x="359" y="12531"/>
                    </a:cubicBezTo>
                    <a:lnTo>
                      <a:pt x="25117" y="12172"/>
                    </a:lnTo>
                    <a:cubicBezTo>
                      <a:pt x="25578" y="6032"/>
                      <a:pt x="23025" y="4768"/>
                      <a:pt x="20844" y="4768"/>
                    </a:cubicBezTo>
                    <a:cubicBezTo>
                      <a:pt x="19317" y="4768"/>
                      <a:pt x="17973" y="5387"/>
                      <a:pt x="17973" y="5387"/>
                    </a:cubicBezTo>
                    <a:cubicBezTo>
                      <a:pt x="17908" y="3854"/>
                      <a:pt x="17256" y="2712"/>
                      <a:pt x="16473" y="1864"/>
                    </a:cubicBezTo>
                    <a:cubicBezTo>
                      <a:pt x="15389" y="622"/>
                      <a:pt x="13920" y="1"/>
                      <a:pt x="12429"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75;p40">
                <a:extLst>
                  <a:ext uri="{FF2B5EF4-FFF2-40B4-BE49-F238E27FC236}">
                    <a16:creationId xmlns:a16="http://schemas.microsoft.com/office/drawing/2014/main" id="{3CEE5B23-8D5D-415E-EA33-66944ED15E0F}"/>
                  </a:ext>
                </a:extLst>
              </p:cNvPr>
              <p:cNvSpPr/>
              <p:nvPr/>
            </p:nvSpPr>
            <p:spPr>
              <a:xfrm>
                <a:off x="4014750" y="1948250"/>
                <a:ext cx="636100" cy="325375"/>
              </a:xfrm>
              <a:custGeom>
                <a:avLst/>
                <a:gdLst/>
                <a:ahLst/>
                <a:cxnLst/>
                <a:rect l="l" t="t" r="r" b="b"/>
                <a:pathLst>
                  <a:path w="25444" h="13015" extrusionOk="0">
                    <a:moveTo>
                      <a:pt x="12271" y="0"/>
                    </a:moveTo>
                    <a:cubicBezTo>
                      <a:pt x="11942" y="0"/>
                      <a:pt x="11612" y="32"/>
                      <a:pt x="11284" y="97"/>
                    </a:cubicBezTo>
                    <a:cubicBezTo>
                      <a:pt x="6424" y="1075"/>
                      <a:pt x="6456" y="5283"/>
                      <a:pt x="6456" y="5283"/>
                    </a:cubicBezTo>
                    <a:cubicBezTo>
                      <a:pt x="5692" y="4960"/>
                      <a:pt x="5023" y="4817"/>
                      <a:pt x="4437" y="4817"/>
                    </a:cubicBezTo>
                    <a:cubicBezTo>
                      <a:pt x="0" y="4817"/>
                      <a:pt x="356" y="13014"/>
                      <a:pt x="356" y="13014"/>
                    </a:cubicBezTo>
                    <a:lnTo>
                      <a:pt x="24984" y="12655"/>
                    </a:lnTo>
                    <a:cubicBezTo>
                      <a:pt x="25443" y="6271"/>
                      <a:pt x="22923" y="4950"/>
                      <a:pt x="20750" y="4950"/>
                    </a:cubicBezTo>
                    <a:cubicBezTo>
                      <a:pt x="19215" y="4950"/>
                      <a:pt x="17854" y="5609"/>
                      <a:pt x="17841" y="5609"/>
                    </a:cubicBezTo>
                    <a:cubicBezTo>
                      <a:pt x="17808" y="4011"/>
                      <a:pt x="17156" y="2837"/>
                      <a:pt x="16373" y="1923"/>
                    </a:cubicBezTo>
                    <a:cubicBezTo>
                      <a:pt x="15249" y="665"/>
                      <a:pt x="13773" y="0"/>
                      <a:pt x="12271"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76;p40">
                <a:extLst>
                  <a:ext uri="{FF2B5EF4-FFF2-40B4-BE49-F238E27FC236}">
                    <a16:creationId xmlns:a16="http://schemas.microsoft.com/office/drawing/2014/main" id="{0328829C-2AED-E6FE-D5CD-D1F4801C2622}"/>
                  </a:ext>
                </a:extLst>
              </p:cNvPr>
              <p:cNvSpPr/>
              <p:nvPr/>
            </p:nvSpPr>
            <p:spPr>
              <a:xfrm>
                <a:off x="5462050" y="575250"/>
                <a:ext cx="639475" cy="312025"/>
              </a:xfrm>
              <a:custGeom>
                <a:avLst/>
                <a:gdLst/>
                <a:ahLst/>
                <a:cxnLst/>
                <a:rect l="l" t="t" r="r" b="b"/>
                <a:pathLst>
                  <a:path w="25579" h="12481" extrusionOk="0">
                    <a:moveTo>
                      <a:pt x="12325" y="0"/>
                    </a:moveTo>
                    <a:cubicBezTo>
                      <a:pt x="12004" y="0"/>
                      <a:pt x="11680" y="28"/>
                      <a:pt x="11358" y="85"/>
                    </a:cubicBezTo>
                    <a:cubicBezTo>
                      <a:pt x="6465" y="1031"/>
                      <a:pt x="6530" y="5076"/>
                      <a:pt x="6530" y="5076"/>
                    </a:cubicBezTo>
                    <a:cubicBezTo>
                      <a:pt x="5760" y="4769"/>
                      <a:pt x="5086" y="4633"/>
                      <a:pt x="4495" y="4633"/>
                    </a:cubicBezTo>
                    <a:cubicBezTo>
                      <a:pt x="1" y="4633"/>
                      <a:pt x="332" y="12480"/>
                      <a:pt x="332" y="12480"/>
                    </a:cubicBezTo>
                    <a:lnTo>
                      <a:pt x="25058" y="12285"/>
                    </a:lnTo>
                    <a:cubicBezTo>
                      <a:pt x="25579" y="6095"/>
                      <a:pt x="23010" y="4829"/>
                      <a:pt x="20816" y="4829"/>
                    </a:cubicBezTo>
                    <a:cubicBezTo>
                      <a:pt x="19298" y="4829"/>
                      <a:pt x="17960" y="5435"/>
                      <a:pt x="17947" y="5435"/>
                    </a:cubicBezTo>
                    <a:cubicBezTo>
                      <a:pt x="17849" y="3869"/>
                      <a:pt x="17229" y="2727"/>
                      <a:pt x="16479" y="1879"/>
                    </a:cubicBezTo>
                    <a:cubicBezTo>
                      <a:pt x="15346" y="639"/>
                      <a:pt x="13858" y="0"/>
                      <a:pt x="1232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77;p40">
                <a:extLst>
                  <a:ext uri="{FF2B5EF4-FFF2-40B4-BE49-F238E27FC236}">
                    <a16:creationId xmlns:a16="http://schemas.microsoft.com/office/drawing/2014/main" id="{1725E88B-5C76-2AA2-828B-95CCA169E57C}"/>
                  </a:ext>
                </a:extLst>
              </p:cNvPr>
              <p:cNvSpPr/>
              <p:nvPr/>
            </p:nvSpPr>
            <p:spPr>
              <a:xfrm>
                <a:off x="5248525" y="688800"/>
                <a:ext cx="50575" cy="72375"/>
              </a:xfrm>
              <a:custGeom>
                <a:avLst/>
                <a:gdLst/>
                <a:ahLst/>
                <a:cxnLst/>
                <a:rect l="l" t="t" r="r" b="b"/>
                <a:pathLst>
                  <a:path w="2023" h="2895" extrusionOk="0">
                    <a:moveTo>
                      <a:pt x="1200" y="0"/>
                    </a:moveTo>
                    <a:cubicBezTo>
                      <a:pt x="794" y="0"/>
                      <a:pt x="313" y="502"/>
                      <a:pt x="164" y="1251"/>
                    </a:cubicBezTo>
                    <a:cubicBezTo>
                      <a:pt x="0" y="2067"/>
                      <a:pt x="261" y="2817"/>
                      <a:pt x="718" y="2882"/>
                    </a:cubicBezTo>
                    <a:cubicBezTo>
                      <a:pt x="752" y="2890"/>
                      <a:pt x="787" y="2894"/>
                      <a:pt x="823" y="2894"/>
                    </a:cubicBezTo>
                    <a:cubicBezTo>
                      <a:pt x="1229" y="2894"/>
                      <a:pt x="1710" y="2392"/>
                      <a:pt x="1860" y="1643"/>
                    </a:cubicBezTo>
                    <a:cubicBezTo>
                      <a:pt x="2023" y="860"/>
                      <a:pt x="1762" y="110"/>
                      <a:pt x="1305" y="12"/>
                    </a:cubicBezTo>
                    <a:cubicBezTo>
                      <a:pt x="1271" y="4"/>
                      <a:pt x="1236" y="0"/>
                      <a:pt x="1200"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78;p40">
                <a:extLst>
                  <a:ext uri="{FF2B5EF4-FFF2-40B4-BE49-F238E27FC236}">
                    <a16:creationId xmlns:a16="http://schemas.microsoft.com/office/drawing/2014/main" id="{687952C3-161E-0927-507B-01BF9F8A4861}"/>
                  </a:ext>
                </a:extLst>
              </p:cNvPr>
              <p:cNvSpPr/>
              <p:nvPr/>
            </p:nvSpPr>
            <p:spPr>
              <a:xfrm>
                <a:off x="5174325" y="615325"/>
                <a:ext cx="240575" cy="77450"/>
              </a:xfrm>
              <a:custGeom>
                <a:avLst/>
                <a:gdLst/>
                <a:ahLst/>
                <a:cxnLst/>
                <a:rect l="l" t="t" r="r" b="b"/>
                <a:pathLst>
                  <a:path w="9623" h="3098" extrusionOk="0">
                    <a:moveTo>
                      <a:pt x="272" y="0"/>
                    </a:moveTo>
                    <a:cubicBezTo>
                      <a:pt x="200" y="0"/>
                      <a:pt x="152" y="16"/>
                      <a:pt x="131" y="48"/>
                    </a:cubicBezTo>
                    <a:cubicBezTo>
                      <a:pt x="0" y="276"/>
                      <a:pt x="848" y="1091"/>
                      <a:pt x="2120" y="1842"/>
                    </a:cubicBezTo>
                    <a:cubicBezTo>
                      <a:pt x="3099" y="2494"/>
                      <a:pt x="4045" y="2886"/>
                      <a:pt x="4404" y="2951"/>
                    </a:cubicBezTo>
                    <a:cubicBezTo>
                      <a:pt x="4502" y="3049"/>
                      <a:pt x="4828" y="3098"/>
                      <a:pt x="5297" y="3098"/>
                    </a:cubicBezTo>
                    <a:cubicBezTo>
                      <a:pt x="5766" y="3098"/>
                      <a:pt x="6377" y="3049"/>
                      <a:pt x="7046" y="2951"/>
                    </a:cubicBezTo>
                    <a:cubicBezTo>
                      <a:pt x="8481" y="2722"/>
                      <a:pt x="9623" y="2331"/>
                      <a:pt x="9590" y="2070"/>
                    </a:cubicBezTo>
                    <a:cubicBezTo>
                      <a:pt x="9573" y="1930"/>
                      <a:pt x="9209" y="1865"/>
                      <a:pt x="8654" y="1865"/>
                    </a:cubicBezTo>
                    <a:cubicBezTo>
                      <a:pt x="8173" y="1865"/>
                      <a:pt x="7549" y="1914"/>
                      <a:pt x="6883" y="2005"/>
                    </a:cubicBezTo>
                    <a:cubicBezTo>
                      <a:pt x="5806" y="2168"/>
                      <a:pt x="4893" y="2396"/>
                      <a:pt x="4534" y="2657"/>
                    </a:cubicBezTo>
                    <a:cubicBezTo>
                      <a:pt x="4338" y="2331"/>
                      <a:pt x="3588" y="1679"/>
                      <a:pt x="2610" y="1059"/>
                    </a:cubicBezTo>
                    <a:cubicBezTo>
                      <a:pt x="1600" y="404"/>
                      <a:pt x="636" y="0"/>
                      <a:pt x="272"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79;p40">
                <a:extLst>
                  <a:ext uri="{FF2B5EF4-FFF2-40B4-BE49-F238E27FC236}">
                    <a16:creationId xmlns:a16="http://schemas.microsoft.com/office/drawing/2014/main" id="{0B972915-B925-D21B-2F7E-F101D198F964}"/>
                  </a:ext>
                </a:extLst>
              </p:cNvPr>
              <p:cNvSpPr/>
              <p:nvPr/>
            </p:nvSpPr>
            <p:spPr>
              <a:xfrm>
                <a:off x="4966350" y="732050"/>
                <a:ext cx="488525" cy="517875"/>
              </a:xfrm>
              <a:custGeom>
                <a:avLst/>
                <a:gdLst/>
                <a:ahLst/>
                <a:cxnLst/>
                <a:rect l="l" t="t" r="r" b="b"/>
                <a:pathLst>
                  <a:path w="19541" h="20715" extrusionOk="0">
                    <a:moveTo>
                      <a:pt x="10852" y="0"/>
                    </a:moveTo>
                    <a:cubicBezTo>
                      <a:pt x="6993" y="0"/>
                      <a:pt x="3167" y="3158"/>
                      <a:pt x="1697" y="7872"/>
                    </a:cubicBezTo>
                    <a:cubicBezTo>
                      <a:pt x="1" y="13417"/>
                      <a:pt x="2219" y="19028"/>
                      <a:pt x="6655" y="20398"/>
                    </a:cubicBezTo>
                    <a:cubicBezTo>
                      <a:pt x="7338" y="20612"/>
                      <a:pt x="8032" y="20715"/>
                      <a:pt x="8725" y="20715"/>
                    </a:cubicBezTo>
                    <a:cubicBezTo>
                      <a:pt x="12572" y="20715"/>
                      <a:pt x="16379" y="17562"/>
                      <a:pt x="17844" y="12863"/>
                    </a:cubicBezTo>
                    <a:cubicBezTo>
                      <a:pt x="19540" y="7317"/>
                      <a:pt x="17322" y="1707"/>
                      <a:pt x="12886" y="304"/>
                    </a:cubicBezTo>
                    <a:cubicBezTo>
                      <a:pt x="12215" y="99"/>
                      <a:pt x="11533" y="0"/>
                      <a:pt x="10852"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80;p40">
                <a:extLst>
                  <a:ext uri="{FF2B5EF4-FFF2-40B4-BE49-F238E27FC236}">
                    <a16:creationId xmlns:a16="http://schemas.microsoft.com/office/drawing/2014/main" id="{EB58FFCD-011C-4C02-1B0B-03FF282230B2}"/>
                  </a:ext>
                </a:extLst>
              </p:cNvPr>
              <p:cNvSpPr/>
              <p:nvPr/>
            </p:nvSpPr>
            <p:spPr>
              <a:xfrm>
                <a:off x="5287675" y="794275"/>
                <a:ext cx="79925" cy="424100"/>
              </a:xfrm>
              <a:custGeom>
                <a:avLst/>
                <a:gdLst/>
                <a:ahLst/>
                <a:cxnLst/>
                <a:rect l="l" t="t" r="r" b="b"/>
                <a:pathLst>
                  <a:path w="3197" h="16964" fill="none" extrusionOk="0">
                    <a:moveTo>
                      <a:pt x="3197" y="1"/>
                    </a:moveTo>
                    <a:lnTo>
                      <a:pt x="0" y="16963"/>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81;p40">
                <a:extLst>
                  <a:ext uri="{FF2B5EF4-FFF2-40B4-BE49-F238E27FC236}">
                    <a16:creationId xmlns:a16="http://schemas.microsoft.com/office/drawing/2014/main" id="{2CD8329A-8033-A93E-45FD-A361F8C1DDC7}"/>
                  </a:ext>
                </a:extLst>
              </p:cNvPr>
              <p:cNvSpPr/>
              <p:nvPr/>
            </p:nvSpPr>
            <p:spPr>
              <a:xfrm>
                <a:off x="5165350" y="734750"/>
                <a:ext cx="100325" cy="514600"/>
              </a:xfrm>
              <a:custGeom>
                <a:avLst/>
                <a:gdLst/>
                <a:ahLst/>
                <a:cxnLst/>
                <a:rect l="l" t="t" r="r" b="b"/>
                <a:pathLst>
                  <a:path w="4013" h="20584" fill="none" extrusionOk="0">
                    <a:moveTo>
                      <a:pt x="4012" y="0"/>
                    </a:moveTo>
                    <a:lnTo>
                      <a:pt x="0" y="20584"/>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82;p40">
                <a:extLst>
                  <a:ext uri="{FF2B5EF4-FFF2-40B4-BE49-F238E27FC236}">
                    <a16:creationId xmlns:a16="http://schemas.microsoft.com/office/drawing/2014/main" id="{FE428CF0-B0A4-AC73-38FF-415D3722F7C7}"/>
                  </a:ext>
                </a:extLst>
              </p:cNvPr>
              <p:cNvSpPr/>
              <p:nvPr/>
            </p:nvSpPr>
            <p:spPr>
              <a:xfrm>
                <a:off x="5061775" y="755950"/>
                <a:ext cx="84825" cy="442025"/>
              </a:xfrm>
              <a:custGeom>
                <a:avLst/>
                <a:gdLst/>
                <a:ahLst/>
                <a:cxnLst/>
                <a:rect l="l" t="t" r="r" b="b"/>
                <a:pathLst>
                  <a:path w="3393" h="17681" fill="none" extrusionOk="0">
                    <a:moveTo>
                      <a:pt x="3393" y="1"/>
                    </a:moveTo>
                    <a:lnTo>
                      <a:pt x="0" y="1768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83;p40">
                <a:extLst>
                  <a:ext uri="{FF2B5EF4-FFF2-40B4-BE49-F238E27FC236}">
                    <a16:creationId xmlns:a16="http://schemas.microsoft.com/office/drawing/2014/main" id="{671461D2-54EF-802E-A716-5F123F38C45B}"/>
                  </a:ext>
                </a:extLst>
              </p:cNvPr>
              <p:cNvSpPr/>
              <p:nvPr/>
            </p:nvSpPr>
            <p:spPr>
              <a:xfrm>
                <a:off x="4959850" y="913150"/>
                <a:ext cx="463225" cy="342100"/>
              </a:xfrm>
              <a:custGeom>
                <a:avLst/>
                <a:gdLst/>
                <a:ahLst/>
                <a:cxnLst/>
                <a:rect l="l" t="t" r="r" b="b"/>
                <a:pathLst>
                  <a:path w="18529" h="13684" extrusionOk="0">
                    <a:moveTo>
                      <a:pt x="8432" y="1"/>
                    </a:moveTo>
                    <a:cubicBezTo>
                      <a:pt x="4563" y="1"/>
                      <a:pt x="1295" y="2092"/>
                      <a:pt x="685" y="5195"/>
                    </a:cubicBezTo>
                    <a:cubicBezTo>
                      <a:pt x="0" y="8881"/>
                      <a:pt x="3262" y="12600"/>
                      <a:pt x="7992" y="13480"/>
                    </a:cubicBezTo>
                    <a:cubicBezTo>
                      <a:pt x="8704" y="13618"/>
                      <a:pt x="9409" y="13684"/>
                      <a:pt x="10096" y="13684"/>
                    </a:cubicBezTo>
                    <a:cubicBezTo>
                      <a:pt x="13972" y="13684"/>
                      <a:pt x="17261" y="11588"/>
                      <a:pt x="17843" y="8457"/>
                    </a:cubicBezTo>
                    <a:cubicBezTo>
                      <a:pt x="18528" y="4803"/>
                      <a:pt x="15266" y="1085"/>
                      <a:pt x="10536" y="204"/>
                    </a:cubicBezTo>
                    <a:cubicBezTo>
                      <a:pt x="9824" y="66"/>
                      <a:pt x="9119" y="1"/>
                      <a:pt x="8432" y="1"/>
                    </a:cubicBezTo>
                    <a:close/>
                  </a:path>
                </a:pathLst>
              </a:custGeom>
              <a:solidFill>
                <a:schemeClr val="accen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84;p40">
                <a:extLst>
                  <a:ext uri="{FF2B5EF4-FFF2-40B4-BE49-F238E27FC236}">
                    <a16:creationId xmlns:a16="http://schemas.microsoft.com/office/drawing/2014/main" id="{58E29AD3-4B11-B8A1-E724-7F1E85E66A86}"/>
                  </a:ext>
                </a:extLst>
              </p:cNvPr>
              <p:cNvSpPr/>
              <p:nvPr/>
            </p:nvSpPr>
            <p:spPr>
              <a:xfrm>
                <a:off x="4255250" y="952775"/>
                <a:ext cx="243050" cy="602400"/>
              </a:xfrm>
              <a:custGeom>
                <a:avLst/>
                <a:gdLst/>
                <a:ahLst/>
                <a:cxnLst/>
                <a:rect l="l" t="t" r="r" b="b"/>
                <a:pathLst>
                  <a:path w="9722" h="24096" extrusionOk="0">
                    <a:moveTo>
                      <a:pt x="5048" y="0"/>
                    </a:moveTo>
                    <a:cubicBezTo>
                      <a:pt x="4466" y="0"/>
                      <a:pt x="3829" y="352"/>
                      <a:pt x="3686" y="1065"/>
                    </a:cubicBezTo>
                    <a:cubicBezTo>
                      <a:pt x="2643" y="6774"/>
                      <a:pt x="0" y="13037"/>
                      <a:pt x="2708" y="18713"/>
                    </a:cubicBezTo>
                    <a:cubicBezTo>
                      <a:pt x="4078" y="21485"/>
                      <a:pt x="6427" y="23149"/>
                      <a:pt x="9167" y="24095"/>
                    </a:cubicBezTo>
                    <a:cubicBezTo>
                      <a:pt x="9330" y="23280"/>
                      <a:pt x="9493" y="22497"/>
                      <a:pt x="9721" y="21779"/>
                    </a:cubicBezTo>
                    <a:cubicBezTo>
                      <a:pt x="7373" y="20866"/>
                      <a:pt x="5317" y="19300"/>
                      <a:pt x="4437" y="16658"/>
                    </a:cubicBezTo>
                    <a:cubicBezTo>
                      <a:pt x="2741" y="11634"/>
                      <a:pt x="5122" y="6122"/>
                      <a:pt x="6068" y="1163"/>
                    </a:cubicBezTo>
                    <a:cubicBezTo>
                      <a:pt x="6219" y="392"/>
                      <a:pt x="5663" y="0"/>
                      <a:pt x="5048"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85;p40">
                <a:extLst>
                  <a:ext uri="{FF2B5EF4-FFF2-40B4-BE49-F238E27FC236}">
                    <a16:creationId xmlns:a16="http://schemas.microsoft.com/office/drawing/2014/main" id="{539D2734-1461-CABC-9676-120BE07B8282}"/>
                  </a:ext>
                </a:extLst>
              </p:cNvPr>
              <p:cNvSpPr/>
              <p:nvPr/>
            </p:nvSpPr>
            <p:spPr>
              <a:xfrm>
                <a:off x="4243825" y="705500"/>
                <a:ext cx="337650" cy="347575"/>
              </a:xfrm>
              <a:custGeom>
                <a:avLst/>
                <a:gdLst/>
                <a:ahLst/>
                <a:cxnLst/>
                <a:rect l="l" t="t" r="r" b="b"/>
                <a:pathLst>
                  <a:path w="13506" h="13903" extrusionOk="0">
                    <a:moveTo>
                      <a:pt x="7055" y="0"/>
                    </a:moveTo>
                    <a:cubicBezTo>
                      <a:pt x="5559" y="0"/>
                      <a:pt x="4926" y="5542"/>
                      <a:pt x="4926" y="5542"/>
                    </a:cubicBezTo>
                    <a:cubicBezTo>
                      <a:pt x="5209" y="2187"/>
                      <a:pt x="4647" y="1002"/>
                      <a:pt x="4052" y="1002"/>
                    </a:cubicBezTo>
                    <a:cubicBezTo>
                      <a:pt x="4028" y="1002"/>
                      <a:pt x="4004" y="1004"/>
                      <a:pt x="3980" y="1007"/>
                    </a:cubicBezTo>
                    <a:cubicBezTo>
                      <a:pt x="3556" y="1040"/>
                      <a:pt x="3263" y="1529"/>
                      <a:pt x="3100" y="1921"/>
                    </a:cubicBezTo>
                    <a:cubicBezTo>
                      <a:pt x="1" y="10141"/>
                      <a:pt x="3165" y="11120"/>
                      <a:pt x="3165" y="11120"/>
                    </a:cubicBezTo>
                    <a:cubicBezTo>
                      <a:pt x="1045" y="12424"/>
                      <a:pt x="2578" y="13142"/>
                      <a:pt x="6231" y="13794"/>
                    </a:cubicBezTo>
                    <a:cubicBezTo>
                      <a:pt x="6655" y="13869"/>
                      <a:pt x="7010" y="13903"/>
                      <a:pt x="7308" y="13903"/>
                    </a:cubicBezTo>
                    <a:cubicBezTo>
                      <a:pt x="9599" y="13903"/>
                      <a:pt x="8449" y="11935"/>
                      <a:pt x="8449" y="11935"/>
                    </a:cubicBezTo>
                    <a:cubicBezTo>
                      <a:pt x="11744" y="11511"/>
                      <a:pt x="13505" y="6422"/>
                      <a:pt x="12788" y="5770"/>
                    </a:cubicBezTo>
                    <a:cubicBezTo>
                      <a:pt x="12607" y="5600"/>
                      <a:pt x="12396" y="5530"/>
                      <a:pt x="12169" y="5530"/>
                    </a:cubicBezTo>
                    <a:cubicBezTo>
                      <a:pt x="11040" y="5530"/>
                      <a:pt x="9526" y="7270"/>
                      <a:pt x="9526" y="7270"/>
                    </a:cubicBezTo>
                    <a:lnTo>
                      <a:pt x="10309" y="4498"/>
                    </a:lnTo>
                    <a:cubicBezTo>
                      <a:pt x="10472" y="3943"/>
                      <a:pt x="10602" y="3323"/>
                      <a:pt x="10667" y="2704"/>
                    </a:cubicBezTo>
                    <a:cubicBezTo>
                      <a:pt x="10843" y="1297"/>
                      <a:pt x="10505" y="745"/>
                      <a:pt x="10036" y="745"/>
                    </a:cubicBezTo>
                    <a:cubicBezTo>
                      <a:pt x="9723" y="745"/>
                      <a:pt x="9351" y="993"/>
                      <a:pt x="9036" y="1399"/>
                    </a:cubicBezTo>
                    <a:cubicBezTo>
                      <a:pt x="8286" y="2443"/>
                      <a:pt x="7340" y="5998"/>
                      <a:pt x="7340" y="5998"/>
                    </a:cubicBezTo>
                    <a:cubicBezTo>
                      <a:pt x="7732" y="4106"/>
                      <a:pt x="7960" y="1399"/>
                      <a:pt x="7830" y="746"/>
                    </a:cubicBezTo>
                    <a:cubicBezTo>
                      <a:pt x="7732" y="420"/>
                      <a:pt x="7569" y="94"/>
                      <a:pt x="7242" y="29"/>
                    </a:cubicBezTo>
                    <a:cubicBezTo>
                      <a:pt x="7179" y="10"/>
                      <a:pt x="7116" y="0"/>
                      <a:pt x="705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86;p40">
                <a:extLst>
                  <a:ext uri="{FF2B5EF4-FFF2-40B4-BE49-F238E27FC236}">
                    <a16:creationId xmlns:a16="http://schemas.microsoft.com/office/drawing/2014/main" id="{4719CA5F-B095-ED02-67A0-63E36BC0C552}"/>
                  </a:ext>
                </a:extLst>
              </p:cNvPr>
              <p:cNvSpPr/>
              <p:nvPr/>
            </p:nvSpPr>
            <p:spPr>
              <a:xfrm>
                <a:off x="4337625" y="842400"/>
                <a:ext cx="119075" cy="19600"/>
              </a:xfrm>
              <a:custGeom>
                <a:avLst/>
                <a:gdLst/>
                <a:ahLst/>
                <a:cxnLst/>
                <a:rect l="l" t="t" r="r" b="b"/>
                <a:pathLst>
                  <a:path w="4763" h="784" fill="none" extrusionOk="0">
                    <a:moveTo>
                      <a:pt x="4763" y="783"/>
                    </a:moveTo>
                    <a:lnTo>
                      <a:pt x="0"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87;p40">
                <a:extLst>
                  <a:ext uri="{FF2B5EF4-FFF2-40B4-BE49-F238E27FC236}">
                    <a16:creationId xmlns:a16="http://schemas.microsoft.com/office/drawing/2014/main" id="{89DCF5C8-134F-B09E-A7A3-D8F0FF002BB9}"/>
                  </a:ext>
                </a:extLst>
              </p:cNvPr>
              <p:cNvSpPr/>
              <p:nvPr/>
            </p:nvSpPr>
            <p:spPr>
              <a:xfrm>
                <a:off x="4391425" y="882350"/>
                <a:ext cx="84850" cy="64450"/>
              </a:xfrm>
              <a:custGeom>
                <a:avLst/>
                <a:gdLst/>
                <a:ahLst/>
                <a:cxnLst/>
                <a:rect l="l" t="t" r="r" b="b"/>
                <a:pathLst>
                  <a:path w="3394" h="2578" fill="none" extrusionOk="0">
                    <a:moveTo>
                      <a:pt x="3393" y="620"/>
                    </a:moveTo>
                    <a:cubicBezTo>
                      <a:pt x="3393" y="620"/>
                      <a:pt x="588" y="1"/>
                      <a:pt x="1" y="2578"/>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88;p40">
                <a:extLst>
                  <a:ext uri="{FF2B5EF4-FFF2-40B4-BE49-F238E27FC236}">
                    <a16:creationId xmlns:a16="http://schemas.microsoft.com/office/drawing/2014/main" id="{79C154EB-BDF8-54D7-DF8B-4E03C80627CE}"/>
                  </a:ext>
                </a:extLst>
              </p:cNvPr>
              <p:cNvSpPr/>
              <p:nvPr/>
            </p:nvSpPr>
            <p:spPr>
              <a:xfrm>
                <a:off x="4403675" y="996525"/>
                <a:ext cx="48950" cy="8175"/>
              </a:xfrm>
              <a:custGeom>
                <a:avLst/>
                <a:gdLst/>
                <a:ahLst/>
                <a:cxnLst/>
                <a:rect l="l" t="t" r="r" b="b"/>
                <a:pathLst>
                  <a:path w="1958" h="327" fill="none" extrusionOk="0">
                    <a:moveTo>
                      <a:pt x="0" y="0"/>
                    </a:moveTo>
                    <a:cubicBezTo>
                      <a:pt x="261" y="131"/>
                      <a:pt x="555" y="261"/>
                      <a:pt x="1011" y="294"/>
                    </a:cubicBezTo>
                    <a:cubicBezTo>
                      <a:pt x="1370" y="327"/>
                      <a:pt x="1697" y="327"/>
                      <a:pt x="1957" y="29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89;p40">
                <a:extLst>
                  <a:ext uri="{FF2B5EF4-FFF2-40B4-BE49-F238E27FC236}">
                    <a16:creationId xmlns:a16="http://schemas.microsoft.com/office/drawing/2014/main" id="{33E9AA46-4AF3-9300-CA1B-6D6AEFFDA6AD}"/>
                  </a:ext>
                </a:extLst>
              </p:cNvPr>
              <p:cNvSpPr/>
              <p:nvPr/>
            </p:nvSpPr>
            <p:spPr>
              <a:xfrm>
                <a:off x="4322925" y="983475"/>
                <a:ext cx="31850" cy="7375"/>
              </a:xfrm>
              <a:custGeom>
                <a:avLst/>
                <a:gdLst/>
                <a:ahLst/>
                <a:cxnLst/>
                <a:rect l="l" t="t" r="r" b="b"/>
                <a:pathLst>
                  <a:path w="1274" h="295" fill="none" extrusionOk="0">
                    <a:moveTo>
                      <a:pt x="1273" y="294"/>
                    </a:moveTo>
                    <a:lnTo>
                      <a:pt x="1" y="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90;p40">
                <a:extLst>
                  <a:ext uri="{FF2B5EF4-FFF2-40B4-BE49-F238E27FC236}">
                    <a16:creationId xmlns:a16="http://schemas.microsoft.com/office/drawing/2014/main" id="{EF0B5106-0325-9A1B-BD77-018B478F38E6}"/>
                  </a:ext>
                </a:extLst>
              </p:cNvPr>
              <p:cNvSpPr/>
              <p:nvPr/>
            </p:nvSpPr>
            <p:spPr>
              <a:xfrm>
                <a:off x="5691350" y="1114425"/>
                <a:ext cx="308750" cy="545125"/>
              </a:xfrm>
              <a:custGeom>
                <a:avLst/>
                <a:gdLst/>
                <a:ahLst/>
                <a:cxnLst/>
                <a:rect l="l" t="t" r="r" b="b"/>
                <a:pathLst>
                  <a:path w="12350" h="21805" extrusionOk="0">
                    <a:moveTo>
                      <a:pt x="10882" y="0"/>
                    </a:moveTo>
                    <a:cubicBezTo>
                      <a:pt x="10426" y="0"/>
                      <a:pt x="10014" y="261"/>
                      <a:pt x="9949" y="862"/>
                    </a:cubicBezTo>
                    <a:cubicBezTo>
                      <a:pt x="9329" y="5886"/>
                      <a:pt x="9884" y="11855"/>
                      <a:pt x="6752" y="16129"/>
                    </a:cubicBezTo>
                    <a:cubicBezTo>
                      <a:pt x="5089" y="18412"/>
                      <a:pt x="2675" y="19293"/>
                      <a:pt x="163" y="19423"/>
                    </a:cubicBezTo>
                    <a:cubicBezTo>
                      <a:pt x="163" y="20206"/>
                      <a:pt x="65" y="21022"/>
                      <a:pt x="0" y="21804"/>
                    </a:cubicBezTo>
                    <a:cubicBezTo>
                      <a:pt x="2903" y="21707"/>
                      <a:pt x="5676" y="20858"/>
                      <a:pt x="7796" y="18608"/>
                    </a:cubicBezTo>
                    <a:cubicBezTo>
                      <a:pt x="12102" y="14041"/>
                      <a:pt x="11482" y="7289"/>
                      <a:pt x="12232" y="1482"/>
                    </a:cubicBezTo>
                    <a:cubicBezTo>
                      <a:pt x="12350" y="583"/>
                      <a:pt x="11565" y="0"/>
                      <a:pt x="10882"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191;p40">
                <a:extLst>
                  <a:ext uri="{FF2B5EF4-FFF2-40B4-BE49-F238E27FC236}">
                    <a16:creationId xmlns:a16="http://schemas.microsoft.com/office/drawing/2014/main" id="{C40CC4F1-A786-6A08-5F8E-977F80729BB3}"/>
                  </a:ext>
                </a:extLst>
              </p:cNvPr>
              <p:cNvSpPr/>
              <p:nvPr/>
            </p:nvSpPr>
            <p:spPr>
              <a:xfrm>
                <a:off x="5809575" y="864300"/>
                <a:ext cx="291725" cy="346550"/>
              </a:xfrm>
              <a:custGeom>
                <a:avLst/>
                <a:gdLst/>
                <a:ahLst/>
                <a:cxnLst/>
                <a:rect l="l" t="t" r="r" b="b"/>
                <a:pathLst>
                  <a:path w="11669" h="13862" extrusionOk="0">
                    <a:moveTo>
                      <a:pt x="4766" y="1"/>
                    </a:moveTo>
                    <a:cubicBezTo>
                      <a:pt x="4366" y="1"/>
                      <a:pt x="3959" y="478"/>
                      <a:pt x="3752" y="1701"/>
                    </a:cubicBezTo>
                    <a:cubicBezTo>
                      <a:pt x="3622" y="2321"/>
                      <a:pt x="3589" y="2908"/>
                      <a:pt x="3556" y="3528"/>
                    </a:cubicBezTo>
                    <a:lnTo>
                      <a:pt x="3426" y="6431"/>
                    </a:lnTo>
                    <a:cubicBezTo>
                      <a:pt x="3426" y="6431"/>
                      <a:pt x="2358" y="3894"/>
                      <a:pt x="1164" y="3894"/>
                    </a:cubicBezTo>
                    <a:cubicBezTo>
                      <a:pt x="1038" y="3894"/>
                      <a:pt x="911" y="3923"/>
                      <a:pt x="784" y="3985"/>
                    </a:cubicBezTo>
                    <a:cubicBezTo>
                      <a:pt x="1" y="4441"/>
                      <a:pt x="66" y="9824"/>
                      <a:pt x="3100" y="11194"/>
                    </a:cubicBezTo>
                    <a:cubicBezTo>
                      <a:pt x="3100" y="11194"/>
                      <a:pt x="947" y="13151"/>
                      <a:pt x="4600" y="13640"/>
                    </a:cubicBezTo>
                    <a:cubicBezTo>
                      <a:pt x="5657" y="13780"/>
                      <a:pt x="6548" y="13862"/>
                      <a:pt x="7243" y="13862"/>
                    </a:cubicBezTo>
                    <a:cubicBezTo>
                      <a:pt x="8972" y="13862"/>
                      <a:pt x="9492" y="13359"/>
                      <a:pt x="8352" y="12009"/>
                    </a:cubicBezTo>
                    <a:lnTo>
                      <a:pt x="8352" y="12009"/>
                    </a:lnTo>
                    <a:cubicBezTo>
                      <a:pt x="8352" y="12009"/>
                      <a:pt x="8353" y="12009"/>
                      <a:pt x="8356" y="12009"/>
                    </a:cubicBezTo>
                    <a:cubicBezTo>
                      <a:pt x="8495" y="12009"/>
                      <a:pt x="11669" y="11916"/>
                      <a:pt x="11222" y="3332"/>
                    </a:cubicBezTo>
                    <a:cubicBezTo>
                      <a:pt x="11157" y="2876"/>
                      <a:pt x="11059" y="2354"/>
                      <a:pt x="10635" y="2158"/>
                    </a:cubicBezTo>
                    <a:cubicBezTo>
                      <a:pt x="10577" y="2130"/>
                      <a:pt x="10514" y="2116"/>
                      <a:pt x="10448" y="2116"/>
                    </a:cubicBezTo>
                    <a:cubicBezTo>
                      <a:pt x="9883" y="2116"/>
                      <a:pt x="9052" y="3161"/>
                      <a:pt x="8352" y="6138"/>
                    </a:cubicBezTo>
                    <a:cubicBezTo>
                      <a:pt x="8352" y="6138"/>
                      <a:pt x="9493" y="201"/>
                      <a:pt x="7797" y="201"/>
                    </a:cubicBezTo>
                    <a:cubicBezTo>
                      <a:pt x="7471" y="201"/>
                      <a:pt x="7177" y="429"/>
                      <a:pt x="7014" y="723"/>
                    </a:cubicBezTo>
                    <a:cubicBezTo>
                      <a:pt x="6688" y="1277"/>
                      <a:pt x="6068" y="3952"/>
                      <a:pt x="5872" y="5909"/>
                    </a:cubicBezTo>
                    <a:cubicBezTo>
                      <a:pt x="5872" y="5909"/>
                      <a:pt x="6068" y="2191"/>
                      <a:pt x="5677" y="951"/>
                    </a:cubicBezTo>
                    <a:cubicBezTo>
                      <a:pt x="5477" y="382"/>
                      <a:pt x="5124" y="1"/>
                      <a:pt x="4766"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192;p40">
                <a:extLst>
                  <a:ext uri="{FF2B5EF4-FFF2-40B4-BE49-F238E27FC236}">
                    <a16:creationId xmlns:a16="http://schemas.microsoft.com/office/drawing/2014/main" id="{DA0ABDD5-ABEC-A8A8-D254-6537734EF357}"/>
                  </a:ext>
                </a:extLst>
              </p:cNvPr>
              <p:cNvSpPr/>
              <p:nvPr/>
            </p:nvSpPr>
            <p:spPr>
              <a:xfrm>
                <a:off x="5928650" y="1008750"/>
                <a:ext cx="119075" cy="17150"/>
              </a:xfrm>
              <a:custGeom>
                <a:avLst/>
                <a:gdLst/>
                <a:ahLst/>
                <a:cxnLst/>
                <a:rect l="l" t="t" r="r" b="b"/>
                <a:pathLst>
                  <a:path w="4763" h="686" fill="none" extrusionOk="0">
                    <a:moveTo>
                      <a:pt x="0" y="1"/>
                    </a:moveTo>
                    <a:lnTo>
                      <a:pt x="4763" y="686"/>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193;p40">
                <a:extLst>
                  <a:ext uri="{FF2B5EF4-FFF2-40B4-BE49-F238E27FC236}">
                    <a16:creationId xmlns:a16="http://schemas.microsoft.com/office/drawing/2014/main" id="{79B02FB8-F8E6-0B49-F26B-FDE3662BDE19}"/>
                  </a:ext>
                </a:extLst>
              </p:cNvPr>
              <p:cNvSpPr/>
              <p:nvPr/>
            </p:nvSpPr>
            <p:spPr>
              <a:xfrm>
                <a:off x="5899300" y="1037300"/>
                <a:ext cx="72600" cy="72600"/>
              </a:xfrm>
              <a:custGeom>
                <a:avLst/>
                <a:gdLst/>
                <a:ahLst/>
                <a:cxnLst/>
                <a:rect l="l" t="t" r="r" b="b"/>
                <a:pathLst>
                  <a:path w="2904" h="2904" fill="none" extrusionOk="0">
                    <a:moveTo>
                      <a:pt x="0" y="0"/>
                    </a:moveTo>
                    <a:cubicBezTo>
                      <a:pt x="0" y="0"/>
                      <a:pt x="2903" y="294"/>
                      <a:pt x="2642" y="290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194;p40">
                <a:extLst>
                  <a:ext uri="{FF2B5EF4-FFF2-40B4-BE49-F238E27FC236}">
                    <a16:creationId xmlns:a16="http://schemas.microsoft.com/office/drawing/2014/main" id="{43EB1E93-E6F8-4019-607D-B9D01506B541}"/>
                  </a:ext>
                </a:extLst>
              </p:cNvPr>
              <p:cNvSpPr/>
              <p:nvPr/>
            </p:nvSpPr>
            <p:spPr>
              <a:xfrm>
                <a:off x="5889500" y="1145750"/>
                <a:ext cx="48150" cy="9000"/>
              </a:xfrm>
              <a:custGeom>
                <a:avLst/>
                <a:gdLst/>
                <a:ahLst/>
                <a:cxnLst/>
                <a:rect l="l" t="t" r="r" b="b"/>
                <a:pathLst>
                  <a:path w="1926" h="360" fill="none" extrusionOk="0">
                    <a:moveTo>
                      <a:pt x="1925" y="327"/>
                    </a:moveTo>
                    <a:cubicBezTo>
                      <a:pt x="1697" y="360"/>
                      <a:pt x="1273" y="360"/>
                      <a:pt x="881" y="262"/>
                    </a:cubicBezTo>
                    <a:cubicBezTo>
                      <a:pt x="523" y="197"/>
                      <a:pt x="229" y="99"/>
                      <a:pt x="1" y="1"/>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195;p40">
                <a:extLst>
                  <a:ext uri="{FF2B5EF4-FFF2-40B4-BE49-F238E27FC236}">
                    <a16:creationId xmlns:a16="http://schemas.microsoft.com/office/drawing/2014/main" id="{B57E2EE2-1F73-ED01-F9C0-7C6BAC6F83C8}"/>
                  </a:ext>
                </a:extLst>
              </p:cNvPr>
              <p:cNvSpPr/>
              <p:nvPr/>
            </p:nvSpPr>
            <p:spPr>
              <a:xfrm>
                <a:off x="5986550" y="1161250"/>
                <a:ext cx="31825" cy="3300"/>
              </a:xfrm>
              <a:custGeom>
                <a:avLst/>
                <a:gdLst/>
                <a:ahLst/>
                <a:cxnLst/>
                <a:rect l="l" t="t" r="r" b="b"/>
                <a:pathLst>
                  <a:path w="1273" h="132" fill="none" extrusionOk="0">
                    <a:moveTo>
                      <a:pt x="0" y="1"/>
                    </a:moveTo>
                    <a:lnTo>
                      <a:pt x="1273" y="13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196;p40">
                <a:extLst>
                  <a:ext uri="{FF2B5EF4-FFF2-40B4-BE49-F238E27FC236}">
                    <a16:creationId xmlns:a16="http://schemas.microsoft.com/office/drawing/2014/main" id="{BE7E3CC1-A823-C478-4B90-662DEED30293}"/>
                  </a:ext>
                </a:extLst>
              </p:cNvPr>
              <p:cNvSpPr/>
              <p:nvPr/>
            </p:nvSpPr>
            <p:spPr>
              <a:xfrm>
                <a:off x="3995100" y="1520125"/>
                <a:ext cx="523875" cy="846450"/>
              </a:xfrm>
              <a:custGeom>
                <a:avLst/>
                <a:gdLst/>
                <a:ahLst/>
                <a:cxnLst/>
                <a:rect l="l" t="t" r="r" b="b"/>
                <a:pathLst>
                  <a:path w="20955" h="33858" extrusionOk="0">
                    <a:moveTo>
                      <a:pt x="6924" y="1"/>
                    </a:moveTo>
                    <a:cubicBezTo>
                      <a:pt x="4561" y="1"/>
                      <a:pt x="2312" y="917"/>
                      <a:pt x="1371" y="3391"/>
                    </a:cubicBezTo>
                    <a:cubicBezTo>
                      <a:pt x="1" y="7142"/>
                      <a:pt x="1338" y="11807"/>
                      <a:pt x="2773" y="15297"/>
                    </a:cubicBezTo>
                    <a:cubicBezTo>
                      <a:pt x="3785" y="17744"/>
                      <a:pt x="4959" y="20158"/>
                      <a:pt x="6003" y="22604"/>
                    </a:cubicBezTo>
                    <a:cubicBezTo>
                      <a:pt x="6264" y="23354"/>
                      <a:pt x="6557" y="24039"/>
                      <a:pt x="6884" y="24724"/>
                    </a:cubicBezTo>
                    <a:cubicBezTo>
                      <a:pt x="979" y="27269"/>
                      <a:pt x="294" y="33858"/>
                      <a:pt x="294" y="33858"/>
                    </a:cubicBezTo>
                    <a:cubicBezTo>
                      <a:pt x="294" y="33858"/>
                      <a:pt x="11646" y="27595"/>
                      <a:pt x="11711" y="27530"/>
                    </a:cubicBezTo>
                    <a:cubicBezTo>
                      <a:pt x="9200" y="22702"/>
                      <a:pt x="8156" y="19994"/>
                      <a:pt x="6492" y="16276"/>
                    </a:cubicBezTo>
                    <a:cubicBezTo>
                      <a:pt x="5089" y="13112"/>
                      <a:pt x="3719" y="9719"/>
                      <a:pt x="3915" y="6164"/>
                    </a:cubicBezTo>
                    <a:cubicBezTo>
                      <a:pt x="3980" y="4989"/>
                      <a:pt x="4241" y="3652"/>
                      <a:pt x="5448" y="3163"/>
                    </a:cubicBezTo>
                    <a:cubicBezTo>
                      <a:pt x="5866" y="3011"/>
                      <a:pt x="6328" y="2947"/>
                      <a:pt x="6806" y="2947"/>
                    </a:cubicBezTo>
                    <a:cubicBezTo>
                      <a:pt x="7970" y="2947"/>
                      <a:pt x="9230" y="3324"/>
                      <a:pt x="10178" y="3717"/>
                    </a:cubicBezTo>
                    <a:cubicBezTo>
                      <a:pt x="13179" y="4989"/>
                      <a:pt x="15528" y="7436"/>
                      <a:pt x="17648" y="9850"/>
                    </a:cubicBezTo>
                    <a:cubicBezTo>
                      <a:pt x="17971" y="10214"/>
                      <a:pt x="18363" y="10366"/>
                      <a:pt x="18749" y="10366"/>
                    </a:cubicBezTo>
                    <a:cubicBezTo>
                      <a:pt x="19881" y="10366"/>
                      <a:pt x="20954" y="9053"/>
                      <a:pt x="20029" y="7958"/>
                    </a:cubicBezTo>
                    <a:cubicBezTo>
                      <a:pt x="17354" y="4989"/>
                      <a:pt x="14256" y="1890"/>
                      <a:pt x="10341" y="586"/>
                    </a:cubicBezTo>
                    <a:cubicBezTo>
                      <a:pt x="9268" y="221"/>
                      <a:pt x="8083" y="1"/>
                      <a:pt x="69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197;p40">
                <a:extLst>
                  <a:ext uri="{FF2B5EF4-FFF2-40B4-BE49-F238E27FC236}">
                    <a16:creationId xmlns:a16="http://schemas.microsoft.com/office/drawing/2014/main" id="{C279170E-D11D-BBB4-D5F6-57B2F836516D}"/>
                  </a:ext>
                </a:extLst>
              </p:cNvPr>
              <p:cNvSpPr/>
              <p:nvPr/>
            </p:nvSpPr>
            <p:spPr>
              <a:xfrm>
                <a:off x="5497350" y="1819350"/>
                <a:ext cx="513700" cy="865275"/>
              </a:xfrm>
              <a:custGeom>
                <a:avLst/>
                <a:gdLst/>
                <a:ahLst/>
                <a:cxnLst/>
                <a:rect l="l" t="t" r="r" b="b"/>
                <a:pathLst>
                  <a:path w="20548" h="34611" extrusionOk="0">
                    <a:moveTo>
                      <a:pt x="12254" y="1"/>
                    </a:moveTo>
                    <a:cubicBezTo>
                      <a:pt x="8486" y="1"/>
                      <a:pt x="4752" y="1604"/>
                      <a:pt x="1464" y="3263"/>
                    </a:cubicBezTo>
                    <a:cubicBezTo>
                      <a:pt x="0" y="3995"/>
                      <a:pt x="894" y="6040"/>
                      <a:pt x="2257" y="6040"/>
                    </a:cubicBezTo>
                    <a:cubicBezTo>
                      <a:pt x="2473" y="6040"/>
                      <a:pt x="2700" y="5988"/>
                      <a:pt x="2932" y="5872"/>
                    </a:cubicBezTo>
                    <a:cubicBezTo>
                      <a:pt x="5803" y="4437"/>
                      <a:pt x="8934" y="3067"/>
                      <a:pt x="12164" y="3002"/>
                    </a:cubicBezTo>
                    <a:cubicBezTo>
                      <a:pt x="12242" y="3000"/>
                      <a:pt x="12321" y="2999"/>
                      <a:pt x="12402" y="2999"/>
                    </a:cubicBezTo>
                    <a:cubicBezTo>
                      <a:pt x="13841" y="2999"/>
                      <a:pt x="15682" y="3286"/>
                      <a:pt x="16763" y="4274"/>
                    </a:cubicBezTo>
                    <a:cubicBezTo>
                      <a:pt x="17742" y="5187"/>
                      <a:pt x="17448" y="6525"/>
                      <a:pt x="17057" y="7667"/>
                    </a:cubicBezTo>
                    <a:cubicBezTo>
                      <a:pt x="15915" y="10994"/>
                      <a:pt x="13371" y="13669"/>
                      <a:pt x="10859" y="16050"/>
                    </a:cubicBezTo>
                    <a:cubicBezTo>
                      <a:pt x="7923" y="18888"/>
                      <a:pt x="5933" y="20943"/>
                      <a:pt x="1791" y="24531"/>
                    </a:cubicBezTo>
                    <a:cubicBezTo>
                      <a:pt x="1791" y="24531"/>
                      <a:pt x="1791" y="24531"/>
                      <a:pt x="1791" y="24531"/>
                    </a:cubicBezTo>
                    <a:cubicBezTo>
                      <a:pt x="1915" y="24531"/>
                      <a:pt x="10076" y="34611"/>
                      <a:pt x="10076" y="34611"/>
                    </a:cubicBezTo>
                    <a:cubicBezTo>
                      <a:pt x="10076" y="34611"/>
                      <a:pt x="11903" y="28217"/>
                      <a:pt x="7336" y="23683"/>
                    </a:cubicBezTo>
                    <a:cubicBezTo>
                      <a:pt x="7891" y="23161"/>
                      <a:pt x="8445" y="22639"/>
                      <a:pt x="8967" y="22052"/>
                    </a:cubicBezTo>
                    <a:cubicBezTo>
                      <a:pt x="10859" y="20193"/>
                      <a:pt x="12849" y="18399"/>
                      <a:pt x="14675" y="16507"/>
                    </a:cubicBezTo>
                    <a:cubicBezTo>
                      <a:pt x="17285" y="13832"/>
                      <a:pt x="20319" y="9983"/>
                      <a:pt x="20449" y="6036"/>
                    </a:cubicBezTo>
                    <a:cubicBezTo>
                      <a:pt x="20547" y="2089"/>
                      <a:pt x="16600" y="294"/>
                      <a:pt x="13175" y="34"/>
                    </a:cubicBezTo>
                    <a:cubicBezTo>
                      <a:pt x="12868" y="11"/>
                      <a:pt x="12561" y="1"/>
                      <a:pt x="122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198;p40">
                <a:extLst>
                  <a:ext uri="{FF2B5EF4-FFF2-40B4-BE49-F238E27FC236}">
                    <a16:creationId xmlns:a16="http://schemas.microsoft.com/office/drawing/2014/main" id="{69910952-AAF1-7459-5CCF-F27E54DBAB4C}"/>
                  </a:ext>
                </a:extLst>
              </p:cNvPr>
              <p:cNvSpPr/>
              <p:nvPr/>
            </p:nvSpPr>
            <p:spPr>
              <a:xfrm>
                <a:off x="4400400" y="1056800"/>
                <a:ext cx="1343150" cy="1319500"/>
              </a:xfrm>
              <a:custGeom>
                <a:avLst/>
                <a:gdLst/>
                <a:ahLst/>
                <a:cxnLst/>
                <a:rect l="l" t="t" r="r" b="b"/>
                <a:pathLst>
                  <a:path w="53726" h="52780" extrusionOk="0">
                    <a:moveTo>
                      <a:pt x="12233" y="24305"/>
                    </a:moveTo>
                    <a:lnTo>
                      <a:pt x="12201" y="24533"/>
                    </a:lnTo>
                    <a:cubicBezTo>
                      <a:pt x="12233" y="24468"/>
                      <a:pt x="12233" y="24370"/>
                      <a:pt x="12233" y="24305"/>
                    </a:cubicBezTo>
                    <a:close/>
                    <a:moveTo>
                      <a:pt x="41558" y="29394"/>
                    </a:moveTo>
                    <a:cubicBezTo>
                      <a:pt x="41558" y="29426"/>
                      <a:pt x="41558" y="29492"/>
                      <a:pt x="41526" y="29524"/>
                    </a:cubicBezTo>
                    <a:cubicBezTo>
                      <a:pt x="41526" y="29492"/>
                      <a:pt x="41526" y="29426"/>
                      <a:pt x="41558" y="29394"/>
                    </a:cubicBezTo>
                    <a:close/>
                    <a:moveTo>
                      <a:pt x="41526" y="29524"/>
                    </a:moveTo>
                    <a:cubicBezTo>
                      <a:pt x="41526" y="29536"/>
                      <a:pt x="41522" y="29557"/>
                      <a:pt x="41516" y="29580"/>
                    </a:cubicBezTo>
                    <a:lnTo>
                      <a:pt x="41516" y="29580"/>
                    </a:lnTo>
                    <a:cubicBezTo>
                      <a:pt x="41516" y="29579"/>
                      <a:pt x="41516" y="29578"/>
                      <a:pt x="41515" y="29576"/>
                    </a:cubicBezTo>
                    <a:lnTo>
                      <a:pt x="41515" y="29576"/>
                    </a:lnTo>
                    <a:lnTo>
                      <a:pt x="41526" y="29524"/>
                    </a:lnTo>
                    <a:close/>
                    <a:moveTo>
                      <a:pt x="41493" y="29687"/>
                    </a:moveTo>
                    <a:cubicBezTo>
                      <a:pt x="41493" y="29753"/>
                      <a:pt x="41493" y="29818"/>
                      <a:pt x="41428" y="29851"/>
                    </a:cubicBezTo>
                    <a:lnTo>
                      <a:pt x="41493" y="29687"/>
                    </a:lnTo>
                    <a:close/>
                    <a:moveTo>
                      <a:pt x="41037" y="31221"/>
                    </a:moveTo>
                    <a:cubicBezTo>
                      <a:pt x="41037" y="31286"/>
                      <a:pt x="41004" y="31286"/>
                      <a:pt x="41004" y="31318"/>
                    </a:cubicBezTo>
                    <a:cubicBezTo>
                      <a:pt x="41004" y="31286"/>
                      <a:pt x="41004" y="31286"/>
                      <a:pt x="41037" y="31221"/>
                    </a:cubicBezTo>
                    <a:close/>
                    <a:moveTo>
                      <a:pt x="27826" y="11322"/>
                    </a:moveTo>
                    <a:cubicBezTo>
                      <a:pt x="27989" y="11322"/>
                      <a:pt x="28152" y="11322"/>
                      <a:pt x="28315" y="11355"/>
                    </a:cubicBezTo>
                    <a:lnTo>
                      <a:pt x="28511" y="11355"/>
                    </a:lnTo>
                    <a:cubicBezTo>
                      <a:pt x="28576" y="11355"/>
                      <a:pt x="28641" y="11355"/>
                      <a:pt x="28706" y="11420"/>
                    </a:cubicBezTo>
                    <a:lnTo>
                      <a:pt x="29163" y="11420"/>
                    </a:lnTo>
                    <a:cubicBezTo>
                      <a:pt x="29196" y="11420"/>
                      <a:pt x="29293" y="11420"/>
                      <a:pt x="29326" y="11453"/>
                    </a:cubicBezTo>
                    <a:lnTo>
                      <a:pt x="29587" y="11453"/>
                    </a:lnTo>
                    <a:cubicBezTo>
                      <a:pt x="29620" y="11453"/>
                      <a:pt x="29652" y="11453"/>
                      <a:pt x="29685" y="11486"/>
                    </a:cubicBezTo>
                    <a:cubicBezTo>
                      <a:pt x="29750" y="11486"/>
                      <a:pt x="29783" y="11486"/>
                      <a:pt x="29815" y="11518"/>
                    </a:cubicBezTo>
                    <a:cubicBezTo>
                      <a:pt x="29848" y="11518"/>
                      <a:pt x="29946" y="11518"/>
                      <a:pt x="29978" y="11583"/>
                    </a:cubicBezTo>
                    <a:cubicBezTo>
                      <a:pt x="30109" y="11616"/>
                      <a:pt x="30239" y="11616"/>
                      <a:pt x="30337" y="11649"/>
                    </a:cubicBezTo>
                    <a:cubicBezTo>
                      <a:pt x="30435" y="11681"/>
                      <a:pt x="30500" y="11681"/>
                      <a:pt x="30598" y="11681"/>
                    </a:cubicBezTo>
                    <a:lnTo>
                      <a:pt x="30663" y="11681"/>
                    </a:lnTo>
                    <a:cubicBezTo>
                      <a:pt x="30761" y="11681"/>
                      <a:pt x="30827" y="11746"/>
                      <a:pt x="30924" y="11779"/>
                    </a:cubicBezTo>
                    <a:cubicBezTo>
                      <a:pt x="30990" y="11812"/>
                      <a:pt x="31120" y="11812"/>
                      <a:pt x="31218" y="11844"/>
                    </a:cubicBezTo>
                    <a:lnTo>
                      <a:pt x="31251" y="11844"/>
                    </a:lnTo>
                    <a:cubicBezTo>
                      <a:pt x="31283" y="11844"/>
                      <a:pt x="31316" y="11844"/>
                      <a:pt x="31316" y="11910"/>
                    </a:cubicBezTo>
                    <a:cubicBezTo>
                      <a:pt x="31414" y="11942"/>
                      <a:pt x="31479" y="11942"/>
                      <a:pt x="31609" y="11975"/>
                    </a:cubicBezTo>
                    <a:lnTo>
                      <a:pt x="31642" y="11975"/>
                    </a:lnTo>
                    <a:lnTo>
                      <a:pt x="31740" y="12007"/>
                    </a:lnTo>
                    <a:cubicBezTo>
                      <a:pt x="31773" y="12007"/>
                      <a:pt x="31870" y="12073"/>
                      <a:pt x="31903" y="12073"/>
                    </a:cubicBezTo>
                    <a:cubicBezTo>
                      <a:pt x="32360" y="12236"/>
                      <a:pt x="32751" y="12399"/>
                      <a:pt x="33208" y="12595"/>
                    </a:cubicBezTo>
                    <a:lnTo>
                      <a:pt x="33240" y="12595"/>
                    </a:lnTo>
                    <a:cubicBezTo>
                      <a:pt x="33371" y="12627"/>
                      <a:pt x="33501" y="12725"/>
                      <a:pt x="33599" y="12758"/>
                    </a:cubicBezTo>
                    <a:cubicBezTo>
                      <a:pt x="33730" y="12790"/>
                      <a:pt x="33828" y="12888"/>
                      <a:pt x="33925" y="12921"/>
                    </a:cubicBezTo>
                    <a:cubicBezTo>
                      <a:pt x="34089" y="12986"/>
                      <a:pt x="34317" y="13117"/>
                      <a:pt x="34480" y="13214"/>
                    </a:cubicBezTo>
                    <a:cubicBezTo>
                      <a:pt x="34513" y="13214"/>
                      <a:pt x="34513" y="13214"/>
                      <a:pt x="34513" y="13247"/>
                    </a:cubicBezTo>
                    <a:cubicBezTo>
                      <a:pt x="34676" y="13312"/>
                      <a:pt x="34839" y="13443"/>
                      <a:pt x="35002" y="13541"/>
                    </a:cubicBezTo>
                    <a:cubicBezTo>
                      <a:pt x="35035" y="13573"/>
                      <a:pt x="35132" y="13606"/>
                      <a:pt x="35165" y="13638"/>
                    </a:cubicBezTo>
                    <a:cubicBezTo>
                      <a:pt x="35198" y="13704"/>
                      <a:pt x="35295" y="13736"/>
                      <a:pt x="35328" y="13769"/>
                    </a:cubicBezTo>
                    <a:cubicBezTo>
                      <a:pt x="35393" y="13802"/>
                      <a:pt x="35491" y="13867"/>
                      <a:pt x="35524" y="13932"/>
                    </a:cubicBezTo>
                    <a:cubicBezTo>
                      <a:pt x="35556" y="13965"/>
                      <a:pt x="35622" y="13965"/>
                      <a:pt x="35654" y="14030"/>
                    </a:cubicBezTo>
                    <a:cubicBezTo>
                      <a:pt x="35785" y="14095"/>
                      <a:pt x="35850" y="14193"/>
                      <a:pt x="35980" y="14258"/>
                    </a:cubicBezTo>
                    <a:cubicBezTo>
                      <a:pt x="36144" y="14389"/>
                      <a:pt x="36307" y="14519"/>
                      <a:pt x="36470" y="14682"/>
                    </a:cubicBezTo>
                    <a:cubicBezTo>
                      <a:pt x="36633" y="14780"/>
                      <a:pt x="36796" y="14943"/>
                      <a:pt x="36959" y="15074"/>
                    </a:cubicBezTo>
                    <a:cubicBezTo>
                      <a:pt x="37155" y="15237"/>
                      <a:pt x="37318" y="15400"/>
                      <a:pt x="37481" y="15596"/>
                    </a:cubicBezTo>
                    <a:lnTo>
                      <a:pt x="37514" y="15661"/>
                    </a:lnTo>
                    <a:lnTo>
                      <a:pt x="37742" y="15857"/>
                    </a:lnTo>
                    <a:lnTo>
                      <a:pt x="37905" y="16020"/>
                    </a:lnTo>
                    <a:cubicBezTo>
                      <a:pt x="37938" y="16052"/>
                      <a:pt x="37970" y="16150"/>
                      <a:pt x="38068" y="16183"/>
                    </a:cubicBezTo>
                    <a:cubicBezTo>
                      <a:pt x="38264" y="16379"/>
                      <a:pt x="38427" y="16574"/>
                      <a:pt x="38590" y="16835"/>
                    </a:cubicBezTo>
                    <a:lnTo>
                      <a:pt x="39308" y="17814"/>
                    </a:lnTo>
                    <a:cubicBezTo>
                      <a:pt x="39406" y="17977"/>
                      <a:pt x="39536" y="18140"/>
                      <a:pt x="39601" y="18270"/>
                    </a:cubicBezTo>
                    <a:cubicBezTo>
                      <a:pt x="39699" y="18336"/>
                      <a:pt x="39732" y="18466"/>
                      <a:pt x="39764" y="18531"/>
                    </a:cubicBezTo>
                    <a:cubicBezTo>
                      <a:pt x="39797" y="18597"/>
                      <a:pt x="39862" y="18662"/>
                      <a:pt x="39862" y="18695"/>
                    </a:cubicBezTo>
                    <a:cubicBezTo>
                      <a:pt x="39862" y="18760"/>
                      <a:pt x="39862" y="18760"/>
                      <a:pt x="39895" y="18760"/>
                    </a:cubicBezTo>
                    <a:cubicBezTo>
                      <a:pt x="39928" y="18858"/>
                      <a:pt x="40025" y="18955"/>
                      <a:pt x="40058" y="19086"/>
                    </a:cubicBezTo>
                    <a:cubicBezTo>
                      <a:pt x="40058" y="19086"/>
                      <a:pt x="40058" y="19119"/>
                      <a:pt x="40091" y="19119"/>
                    </a:cubicBezTo>
                    <a:cubicBezTo>
                      <a:pt x="40123" y="19151"/>
                      <a:pt x="40123" y="19184"/>
                      <a:pt x="40188" y="19249"/>
                    </a:cubicBezTo>
                    <a:cubicBezTo>
                      <a:pt x="40221" y="19282"/>
                      <a:pt x="40221" y="19314"/>
                      <a:pt x="40254" y="19412"/>
                    </a:cubicBezTo>
                    <a:cubicBezTo>
                      <a:pt x="40286" y="19477"/>
                      <a:pt x="40352" y="19608"/>
                      <a:pt x="40384" y="19673"/>
                    </a:cubicBezTo>
                    <a:cubicBezTo>
                      <a:pt x="40417" y="19738"/>
                      <a:pt x="40417" y="19771"/>
                      <a:pt x="40449" y="19804"/>
                    </a:cubicBezTo>
                    <a:cubicBezTo>
                      <a:pt x="40515" y="19934"/>
                      <a:pt x="40580" y="20065"/>
                      <a:pt x="40613" y="20130"/>
                    </a:cubicBezTo>
                    <a:cubicBezTo>
                      <a:pt x="40678" y="20260"/>
                      <a:pt x="40710" y="20391"/>
                      <a:pt x="40743" y="20456"/>
                    </a:cubicBezTo>
                    <a:cubicBezTo>
                      <a:pt x="40841" y="20652"/>
                      <a:pt x="40906" y="20913"/>
                      <a:pt x="41004" y="21141"/>
                    </a:cubicBezTo>
                    <a:cubicBezTo>
                      <a:pt x="41069" y="21402"/>
                      <a:pt x="41167" y="21598"/>
                      <a:pt x="41200" y="21859"/>
                    </a:cubicBezTo>
                    <a:cubicBezTo>
                      <a:pt x="41330" y="22283"/>
                      <a:pt x="41428" y="22772"/>
                      <a:pt x="41526" y="23261"/>
                    </a:cubicBezTo>
                    <a:cubicBezTo>
                      <a:pt x="41558" y="23392"/>
                      <a:pt x="41558" y="23522"/>
                      <a:pt x="41591" y="23653"/>
                    </a:cubicBezTo>
                    <a:cubicBezTo>
                      <a:pt x="41591" y="23751"/>
                      <a:pt x="41656" y="23881"/>
                      <a:pt x="41656" y="24012"/>
                    </a:cubicBezTo>
                    <a:cubicBezTo>
                      <a:pt x="41689" y="24240"/>
                      <a:pt x="41722" y="24501"/>
                      <a:pt x="41722" y="24794"/>
                    </a:cubicBezTo>
                    <a:cubicBezTo>
                      <a:pt x="41722" y="25023"/>
                      <a:pt x="41754" y="25219"/>
                      <a:pt x="41754" y="25479"/>
                    </a:cubicBezTo>
                    <a:lnTo>
                      <a:pt x="41754" y="25512"/>
                    </a:lnTo>
                    <a:lnTo>
                      <a:pt x="41754" y="26197"/>
                    </a:lnTo>
                    <a:lnTo>
                      <a:pt x="41754" y="26621"/>
                    </a:lnTo>
                    <a:cubicBezTo>
                      <a:pt x="41754" y="26752"/>
                      <a:pt x="41754" y="26915"/>
                      <a:pt x="41722" y="27013"/>
                    </a:cubicBezTo>
                    <a:cubicBezTo>
                      <a:pt x="41722" y="27143"/>
                      <a:pt x="41722" y="27274"/>
                      <a:pt x="41689" y="27437"/>
                    </a:cubicBezTo>
                    <a:cubicBezTo>
                      <a:pt x="41689" y="27567"/>
                      <a:pt x="41656" y="27730"/>
                      <a:pt x="41656" y="27828"/>
                    </a:cubicBezTo>
                    <a:cubicBezTo>
                      <a:pt x="41656" y="27959"/>
                      <a:pt x="41591" y="28089"/>
                      <a:pt x="41591" y="28252"/>
                    </a:cubicBezTo>
                    <a:cubicBezTo>
                      <a:pt x="41558" y="28448"/>
                      <a:pt x="41526" y="28611"/>
                      <a:pt x="41526" y="28807"/>
                    </a:cubicBezTo>
                    <a:cubicBezTo>
                      <a:pt x="41493" y="28937"/>
                      <a:pt x="41493" y="29068"/>
                      <a:pt x="41428" y="29198"/>
                    </a:cubicBezTo>
                    <a:cubicBezTo>
                      <a:pt x="41428" y="29231"/>
                      <a:pt x="41395" y="29263"/>
                      <a:pt x="41395" y="29296"/>
                    </a:cubicBezTo>
                    <a:cubicBezTo>
                      <a:pt x="41395" y="29361"/>
                      <a:pt x="41395" y="29394"/>
                      <a:pt x="41363" y="29426"/>
                    </a:cubicBezTo>
                    <a:cubicBezTo>
                      <a:pt x="41363" y="29459"/>
                      <a:pt x="41363" y="29524"/>
                      <a:pt x="41330" y="29557"/>
                    </a:cubicBezTo>
                    <a:cubicBezTo>
                      <a:pt x="41330" y="29590"/>
                      <a:pt x="41265" y="29687"/>
                      <a:pt x="41265" y="29720"/>
                    </a:cubicBezTo>
                    <a:cubicBezTo>
                      <a:pt x="41265" y="29753"/>
                      <a:pt x="41232" y="29851"/>
                      <a:pt x="41232" y="29883"/>
                    </a:cubicBezTo>
                    <a:cubicBezTo>
                      <a:pt x="41232" y="29948"/>
                      <a:pt x="41200" y="30046"/>
                      <a:pt x="41200" y="30079"/>
                    </a:cubicBezTo>
                    <a:cubicBezTo>
                      <a:pt x="41102" y="30275"/>
                      <a:pt x="41069" y="30536"/>
                      <a:pt x="41004" y="30764"/>
                    </a:cubicBezTo>
                    <a:cubicBezTo>
                      <a:pt x="40939" y="30894"/>
                      <a:pt x="40906" y="31057"/>
                      <a:pt x="40841" y="31188"/>
                    </a:cubicBezTo>
                    <a:lnTo>
                      <a:pt x="40841" y="31253"/>
                    </a:lnTo>
                    <a:cubicBezTo>
                      <a:pt x="40841" y="31318"/>
                      <a:pt x="40841" y="31318"/>
                      <a:pt x="40776" y="31351"/>
                    </a:cubicBezTo>
                    <a:lnTo>
                      <a:pt x="40743" y="31416"/>
                    </a:lnTo>
                    <a:cubicBezTo>
                      <a:pt x="40678" y="31579"/>
                      <a:pt x="40613" y="31742"/>
                      <a:pt x="40547" y="31906"/>
                    </a:cubicBezTo>
                    <a:cubicBezTo>
                      <a:pt x="40449" y="32134"/>
                      <a:pt x="40319" y="32362"/>
                      <a:pt x="40254" y="32558"/>
                    </a:cubicBezTo>
                    <a:cubicBezTo>
                      <a:pt x="40188" y="32688"/>
                      <a:pt x="40123" y="32852"/>
                      <a:pt x="40058" y="33015"/>
                    </a:cubicBezTo>
                    <a:cubicBezTo>
                      <a:pt x="39699" y="33765"/>
                      <a:pt x="39242" y="34483"/>
                      <a:pt x="38688" y="35168"/>
                    </a:cubicBezTo>
                    <a:cubicBezTo>
                      <a:pt x="38590" y="35331"/>
                      <a:pt x="38427" y="35559"/>
                      <a:pt x="38297" y="35722"/>
                    </a:cubicBezTo>
                    <a:cubicBezTo>
                      <a:pt x="37122" y="37125"/>
                      <a:pt x="35720" y="38266"/>
                      <a:pt x="34219" y="39147"/>
                    </a:cubicBezTo>
                    <a:cubicBezTo>
                      <a:pt x="34089" y="39212"/>
                      <a:pt x="33958" y="39245"/>
                      <a:pt x="33893" y="39343"/>
                    </a:cubicBezTo>
                    <a:cubicBezTo>
                      <a:pt x="33893" y="39343"/>
                      <a:pt x="33860" y="39343"/>
                      <a:pt x="33860" y="39376"/>
                    </a:cubicBezTo>
                    <a:cubicBezTo>
                      <a:pt x="33697" y="39473"/>
                      <a:pt x="33469" y="39571"/>
                      <a:pt x="33306" y="39669"/>
                    </a:cubicBezTo>
                    <a:cubicBezTo>
                      <a:pt x="33143" y="39734"/>
                      <a:pt x="32947" y="39832"/>
                      <a:pt x="32784" y="39897"/>
                    </a:cubicBezTo>
                    <a:cubicBezTo>
                      <a:pt x="32751" y="39963"/>
                      <a:pt x="32653" y="39963"/>
                      <a:pt x="32621" y="39995"/>
                    </a:cubicBezTo>
                    <a:cubicBezTo>
                      <a:pt x="32458" y="40061"/>
                      <a:pt x="32294" y="40126"/>
                      <a:pt x="32131" y="40191"/>
                    </a:cubicBezTo>
                    <a:cubicBezTo>
                      <a:pt x="31936" y="40289"/>
                      <a:pt x="31740" y="40354"/>
                      <a:pt x="31512" y="40387"/>
                    </a:cubicBezTo>
                    <a:cubicBezTo>
                      <a:pt x="31414" y="40452"/>
                      <a:pt x="31251" y="40485"/>
                      <a:pt x="31120" y="40517"/>
                    </a:cubicBezTo>
                    <a:cubicBezTo>
                      <a:pt x="30957" y="40550"/>
                      <a:pt x="30794" y="40615"/>
                      <a:pt x="30598" y="40648"/>
                    </a:cubicBezTo>
                    <a:cubicBezTo>
                      <a:pt x="29554" y="40876"/>
                      <a:pt x="28511" y="41039"/>
                      <a:pt x="27434" y="41104"/>
                    </a:cubicBezTo>
                    <a:lnTo>
                      <a:pt x="26358" y="41104"/>
                    </a:lnTo>
                    <a:cubicBezTo>
                      <a:pt x="25216" y="41039"/>
                      <a:pt x="24009" y="40876"/>
                      <a:pt x="22933" y="40550"/>
                    </a:cubicBezTo>
                    <a:cubicBezTo>
                      <a:pt x="21367" y="40126"/>
                      <a:pt x="19899" y="39473"/>
                      <a:pt x="18529" y="38495"/>
                    </a:cubicBezTo>
                    <a:cubicBezTo>
                      <a:pt x="18301" y="38364"/>
                      <a:pt x="18170" y="38234"/>
                      <a:pt x="17942" y="38071"/>
                    </a:cubicBezTo>
                    <a:cubicBezTo>
                      <a:pt x="16865" y="37223"/>
                      <a:pt x="15854" y="36244"/>
                      <a:pt x="15039" y="35168"/>
                    </a:cubicBezTo>
                    <a:cubicBezTo>
                      <a:pt x="14843" y="34907"/>
                      <a:pt x="14614" y="34613"/>
                      <a:pt x="14451" y="34287"/>
                    </a:cubicBezTo>
                    <a:cubicBezTo>
                      <a:pt x="13766" y="33210"/>
                      <a:pt x="13212" y="32134"/>
                      <a:pt x="12820" y="30927"/>
                    </a:cubicBezTo>
                    <a:cubicBezTo>
                      <a:pt x="12853" y="30699"/>
                      <a:pt x="12820" y="30536"/>
                      <a:pt x="12788" y="30405"/>
                    </a:cubicBezTo>
                    <a:cubicBezTo>
                      <a:pt x="12690" y="30177"/>
                      <a:pt x="12625" y="29916"/>
                      <a:pt x="12559" y="29655"/>
                    </a:cubicBezTo>
                    <a:cubicBezTo>
                      <a:pt x="12559" y="29590"/>
                      <a:pt x="12559" y="29557"/>
                      <a:pt x="12527" y="29524"/>
                    </a:cubicBezTo>
                    <a:cubicBezTo>
                      <a:pt x="12266" y="28546"/>
                      <a:pt x="12168" y="27502"/>
                      <a:pt x="12135" y="26458"/>
                    </a:cubicBezTo>
                    <a:lnTo>
                      <a:pt x="12135" y="25936"/>
                    </a:lnTo>
                    <a:lnTo>
                      <a:pt x="12135" y="25806"/>
                    </a:lnTo>
                    <a:lnTo>
                      <a:pt x="12135" y="25447"/>
                    </a:lnTo>
                    <a:cubicBezTo>
                      <a:pt x="12135" y="25219"/>
                      <a:pt x="12168" y="25055"/>
                      <a:pt x="12168" y="24860"/>
                    </a:cubicBezTo>
                    <a:cubicBezTo>
                      <a:pt x="12168" y="24729"/>
                      <a:pt x="12201" y="24664"/>
                      <a:pt x="12201" y="24533"/>
                    </a:cubicBezTo>
                    <a:cubicBezTo>
                      <a:pt x="12201" y="24468"/>
                      <a:pt x="12201" y="24370"/>
                      <a:pt x="12233" y="24305"/>
                    </a:cubicBezTo>
                    <a:lnTo>
                      <a:pt x="12233" y="24305"/>
                    </a:lnTo>
                    <a:lnTo>
                      <a:pt x="12233" y="24305"/>
                    </a:lnTo>
                    <a:cubicBezTo>
                      <a:pt x="12298" y="24077"/>
                      <a:pt x="12298" y="23881"/>
                      <a:pt x="12331" y="23718"/>
                    </a:cubicBezTo>
                    <a:lnTo>
                      <a:pt x="12331" y="23718"/>
                    </a:lnTo>
                    <a:cubicBezTo>
                      <a:pt x="12298" y="23882"/>
                      <a:pt x="12298" y="24110"/>
                      <a:pt x="12233" y="24305"/>
                    </a:cubicBezTo>
                    <a:cubicBezTo>
                      <a:pt x="12298" y="24109"/>
                      <a:pt x="12331" y="23881"/>
                      <a:pt x="12331" y="23718"/>
                    </a:cubicBezTo>
                    <a:lnTo>
                      <a:pt x="12331" y="23718"/>
                    </a:lnTo>
                    <a:cubicBezTo>
                      <a:pt x="12331" y="23718"/>
                      <a:pt x="12331" y="23718"/>
                      <a:pt x="12331" y="23718"/>
                    </a:cubicBezTo>
                    <a:cubicBezTo>
                      <a:pt x="12331" y="23588"/>
                      <a:pt x="12364" y="23424"/>
                      <a:pt x="12396" y="23327"/>
                    </a:cubicBezTo>
                    <a:cubicBezTo>
                      <a:pt x="12462" y="23196"/>
                      <a:pt x="12462" y="23033"/>
                      <a:pt x="12494" y="22902"/>
                    </a:cubicBezTo>
                    <a:cubicBezTo>
                      <a:pt x="12527" y="22772"/>
                      <a:pt x="12527" y="22674"/>
                      <a:pt x="12559" y="22576"/>
                    </a:cubicBezTo>
                    <a:lnTo>
                      <a:pt x="12559" y="22544"/>
                    </a:lnTo>
                    <a:cubicBezTo>
                      <a:pt x="12788" y="21696"/>
                      <a:pt x="13049" y="20815"/>
                      <a:pt x="13440" y="20065"/>
                    </a:cubicBezTo>
                    <a:cubicBezTo>
                      <a:pt x="13864" y="19086"/>
                      <a:pt x="14451" y="18107"/>
                      <a:pt x="15136" y="17194"/>
                    </a:cubicBezTo>
                    <a:cubicBezTo>
                      <a:pt x="15332" y="16900"/>
                      <a:pt x="15593" y="16639"/>
                      <a:pt x="15789" y="16379"/>
                    </a:cubicBezTo>
                    <a:cubicBezTo>
                      <a:pt x="15985" y="16183"/>
                      <a:pt x="16148" y="15987"/>
                      <a:pt x="16376" y="15759"/>
                    </a:cubicBezTo>
                    <a:cubicBezTo>
                      <a:pt x="16637" y="15498"/>
                      <a:pt x="16963" y="15204"/>
                      <a:pt x="17257" y="14911"/>
                    </a:cubicBezTo>
                    <a:cubicBezTo>
                      <a:pt x="17420" y="14780"/>
                      <a:pt x="17583" y="14617"/>
                      <a:pt x="17746" y="14519"/>
                    </a:cubicBezTo>
                    <a:lnTo>
                      <a:pt x="17876" y="14389"/>
                    </a:lnTo>
                    <a:cubicBezTo>
                      <a:pt x="17876" y="14356"/>
                      <a:pt x="17909" y="14356"/>
                      <a:pt x="17942" y="14356"/>
                    </a:cubicBezTo>
                    <a:cubicBezTo>
                      <a:pt x="18040" y="14291"/>
                      <a:pt x="18105" y="14226"/>
                      <a:pt x="18203" y="14193"/>
                    </a:cubicBezTo>
                    <a:lnTo>
                      <a:pt x="18235" y="14128"/>
                    </a:lnTo>
                    <a:cubicBezTo>
                      <a:pt x="19997" y="12888"/>
                      <a:pt x="21954" y="12007"/>
                      <a:pt x="24042" y="11616"/>
                    </a:cubicBezTo>
                    <a:cubicBezTo>
                      <a:pt x="24303" y="11583"/>
                      <a:pt x="24596" y="11486"/>
                      <a:pt x="24922" y="11453"/>
                    </a:cubicBezTo>
                    <a:cubicBezTo>
                      <a:pt x="25281" y="11420"/>
                      <a:pt x="25705" y="11355"/>
                      <a:pt x="26064" y="11322"/>
                    </a:cubicBezTo>
                    <a:close/>
                    <a:moveTo>
                      <a:pt x="26019" y="0"/>
                    </a:moveTo>
                    <a:cubicBezTo>
                      <a:pt x="24001" y="0"/>
                      <a:pt x="21987" y="230"/>
                      <a:pt x="20029" y="688"/>
                    </a:cubicBezTo>
                    <a:cubicBezTo>
                      <a:pt x="18888" y="982"/>
                      <a:pt x="17746" y="1308"/>
                      <a:pt x="16637" y="1700"/>
                    </a:cubicBezTo>
                    <a:cubicBezTo>
                      <a:pt x="16441" y="1797"/>
                      <a:pt x="16180" y="1863"/>
                      <a:pt x="15985" y="1993"/>
                    </a:cubicBezTo>
                    <a:cubicBezTo>
                      <a:pt x="15463" y="2189"/>
                      <a:pt x="14973" y="2450"/>
                      <a:pt x="14484" y="2678"/>
                    </a:cubicBezTo>
                    <a:cubicBezTo>
                      <a:pt x="13734" y="3070"/>
                      <a:pt x="13049" y="3428"/>
                      <a:pt x="12364" y="3885"/>
                    </a:cubicBezTo>
                    <a:cubicBezTo>
                      <a:pt x="12331" y="3885"/>
                      <a:pt x="12331" y="3918"/>
                      <a:pt x="12266" y="3918"/>
                    </a:cubicBezTo>
                    <a:cubicBezTo>
                      <a:pt x="11679" y="4277"/>
                      <a:pt x="11059" y="4701"/>
                      <a:pt x="10504" y="5125"/>
                    </a:cubicBezTo>
                    <a:cubicBezTo>
                      <a:pt x="10211" y="5353"/>
                      <a:pt x="9885" y="5581"/>
                      <a:pt x="9591" y="5842"/>
                    </a:cubicBezTo>
                    <a:lnTo>
                      <a:pt x="9526" y="5908"/>
                    </a:lnTo>
                    <a:cubicBezTo>
                      <a:pt x="9297" y="6071"/>
                      <a:pt x="9102" y="6266"/>
                      <a:pt x="8906" y="6429"/>
                    </a:cubicBezTo>
                    <a:cubicBezTo>
                      <a:pt x="7666" y="7506"/>
                      <a:pt x="6590" y="8713"/>
                      <a:pt x="5546" y="10083"/>
                    </a:cubicBezTo>
                    <a:cubicBezTo>
                      <a:pt x="3263" y="13051"/>
                      <a:pt x="1795" y="16379"/>
                      <a:pt x="1012" y="19869"/>
                    </a:cubicBezTo>
                    <a:cubicBezTo>
                      <a:pt x="555" y="21043"/>
                      <a:pt x="392" y="22185"/>
                      <a:pt x="294" y="23294"/>
                    </a:cubicBezTo>
                    <a:cubicBezTo>
                      <a:pt x="1" y="26882"/>
                      <a:pt x="457" y="30503"/>
                      <a:pt x="1599" y="33961"/>
                    </a:cubicBezTo>
                    <a:cubicBezTo>
                      <a:pt x="1958" y="35037"/>
                      <a:pt x="2382" y="36048"/>
                      <a:pt x="2871" y="37027"/>
                    </a:cubicBezTo>
                    <a:cubicBezTo>
                      <a:pt x="2937" y="37190"/>
                      <a:pt x="3034" y="37353"/>
                      <a:pt x="3100" y="37484"/>
                    </a:cubicBezTo>
                    <a:cubicBezTo>
                      <a:pt x="3654" y="38495"/>
                      <a:pt x="4209" y="39473"/>
                      <a:pt x="4829" y="40387"/>
                    </a:cubicBezTo>
                    <a:cubicBezTo>
                      <a:pt x="4861" y="40452"/>
                      <a:pt x="4894" y="40517"/>
                      <a:pt x="4959" y="40582"/>
                    </a:cubicBezTo>
                    <a:cubicBezTo>
                      <a:pt x="6623" y="43029"/>
                      <a:pt x="8710" y="45214"/>
                      <a:pt x="11189" y="47139"/>
                    </a:cubicBezTo>
                    <a:lnTo>
                      <a:pt x="12527" y="48118"/>
                    </a:lnTo>
                    <a:cubicBezTo>
                      <a:pt x="14256" y="49259"/>
                      <a:pt x="16082" y="50173"/>
                      <a:pt x="17942" y="50923"/>
                    </a:cubicBezTo>
                    <a:cubicBezTo>
                      <a:pt x="19018" y="51347"/>
                      <a:pt x="20127" y="51673"/>
                      <a:pt x="21171" y="51934"/>
                    </a:cubicBezTo>
                    <a:lnTo>
                      <a:pt x="21204" y="51934"/>
                    </a:lnTo>
                    <a:cubicBezTo>
                      <a:pt x="23413" y="52503"/>
                      <a:pt x="25656" y="52780"/>
                      <a:pt x="27878" y="52780"/>
                    </a:cubicBezTo>
                    <a:cubicBezTo>
                      <a:pt x="31006" y="52780"/>
                      <a:pt x="34093" y="52233"/>
                      <a:pt x="36992" y="51184"/>
                    </a:cubicBezTo>
                    <a:cubicBezTo>
                      <a:pt x="37090" y="51119"/>
                      <a:pt x="37155" y="51086"/>
                      <a:pt x="37253" y="51086"/>
                    </a:cubicBezTo>
                    <a:cubicBezTo>
                      <a:pt x="38297" y="50695"/>
                      <a:pt x="39373" y="50205"/>
                      <a:pt x="40384" y="49651"/>
                    </a:cubicBezTo>
                    <a:cubicBezTo>
                      <a:pt x="40449" y="49618"/>
                      <a:pt x="40515" y="49586"/>
                      <a:pt x="40580" y="49553"/>
                    </a:cubicBezTo>
                    <a:cubicBezTo>
                      <a:pt x="43548" y="47857"/>
                      <a:pt x="46256" y="45573"/>
                      <a:pt x="48441" y="42735"/>
                    </a:cubicBezTo>
                    <a:cubicBezTo>
                      <a:pt x="50170" y="40485"/>
                      <a:pt x="51442" y="38038"/>
                      <a:pt x="52290" y="35461"/>
                    </a:cubicBezTo>
                    <a:cubicBezTo>
                      <a:pt x="52649" y="34385"/>
                      <a:pt x="52943" y="33276"/>
                      <a:pt x="53139" y="32167"/>
                    </a:cubicBezTo>
                    <a:cubicBezTo>
                      <a:pt x="53660" y="29394"/>
                      <a:pt x="53726" y="26589"/>
                      <a:pt x="53334" y="23816"/>
                    </a:cubicBezTo>
                    <a:cubicBezTo>
                      <a:pt x="53302" y="23522"/>
                      <a:pt x="53269" y="23261"/>
                      <a:pt x="53236" y="23000"/>
                    </a:cubicBezTo>
                    <a:lnTo>
                      <a:pt x="53106" y="22250"/>
                    </a:lnTo>
                    <a:cubicBezTo>
                      <a:pt x="53073" y="21957"/>
                      <a:pt x="52975" y="21630"/>
                      <a:pt x="52910" y="21369"/>
                    </a:cubicBezTo>
                    <a:cubicBezTo>
                      <a:pt x="52845" y="21108"/>
                      <a:pt x="52780" y="20815"/>
                      <a:pt x="52682" y="20586"/>
                    </a:cubicBezTo>
                    <a:cubicBezTo>
                      <a:pt x="52421" y="19510"/>
                      <a:pt x="52095" y="18466"/>
                      <a:pt x="51671" y="17455"/>
                    </a:cubicBezTo>
                    <a:lnTo>
                      <a:pt x="51442" y="16835"/>
                    </a:lnTo>
                    <a:cubicBezTo>
                      <a:pt x="51312" y="16574"/>
                      <a:pt x="51214" y="16346"/>
                      <a:pt x="51116" y="16085"/>
                    </a:cubicBezTo>
                    <a:cubicBezTo>
                      <a:pt x="51051" y="16020"/>
                      <a:pt x="51051" y="15987"/>
                      <a:pt x="51018" y="15889"/>
                    </a:cubicBezTo>
                    <a:cubicBezTo>
                      <a:pt x="50888" y="15693"/>
                      <a:pt x="50823" y="15433"/>
                      <a:pt x="50692" y="15237"/>
                    </a:cubicBezTo>
                    <a:cubicBezTo>
                      <a:pt x="50659" y="15139"/>
                      <a:pt x="50562" y="15008"/>
                      <a:pt x="50529" y="14878"/>
                    </a:cubicBezTo>
                    <a:cubicBezTo>
                      <a:pt x="50464" y="14682"/>
                      <a:pt x="50333" y="14454"/>
                      <a:pt x="50203" y="14291"/>
                    </a:cubicBezTo>
                    <a:lnTo>
                      <a:pt x="50203" y="14258"/>
                    </a:lnTo>
                    <a:cubicBezTo>
                      <a:pt x="50040" y="13932"/>
                      <a:pt x="49844" y="13638"/>
                      <a:pt x="49681" y="13312"/>
                    </a:cubicBezTo>
                    <a:cubicBezTo>
                      <a:pt x="49583" y="13149"/>
                      <a:pt x="49485" y="12986"/>
                      <a:pt x="49355" y="12823"/>
                    </a:cubicBezTo>
                    <a:cubicBezTo>
                      <a:pt x="49355" y="12790"/>
                      <a:pt x="49322" y="12758"/>
                      <a:pt x="49257" y="12758"/>
                    </a:cubicBezTo>
                    <a:cubicBezTo>
                      <a:pt x="49159" y="12595"/>
                      <a:pt x="49028" y="12399"/>
                      <a:pt x="48898" y="12236"/>
                    </a:cubicBezTo>
                    <a:cubicBezTo>
                      <a:pt x="48767" y="12007"/>
                      <a:pt x="48604" y="11812"/>
                      <a:pt x="48441" y="11616"/>
                    </a:cubicBezTo>
                    <a:cubicBezTo>
                      <a:pt x="48180" y="11257"/>
                      <a:pt x="47887" y="10833"/>
                      <a:pt x="47593" y="10474"/>
                    </a:cubicBezTo>
                    <a:cubicBezTo>
                      <a:pt x="47528" y="10344"/>
                      <a:pt x="47397" y="10246"/>
                      <a:pt x="47300" y="10116"/>
                    </a:cubicBezTo>
                    <a:lnTo>
                      <a:pt x="47267" y="10018"/>
                    </a:lnTo>
                    <a:cubicBezTo>
                      <a:pt x="47267" y="10018"/>
                      <a:pt x="47267" y="9985"/>
                      <a:pt x="47234" y="9985"/>
                    </a:cubicBezTo>
                    <a:cubicBezTo>
                      <a:pt x="47104" y="9822"/>
                      <a:pt x="46973" y="9691"/>
                      <a:pt x="46876" y="9528"/>
                    </a:cubicBezTo>
                    <a:cubicBezTo>
                      <a:pt x="46810" y="9463"/>
                      <a:pt x="46745" y="9430"/>
                      <a:pt x="46712" y="9333"/>
                    </a:cubicBezTo>
                    <a:cubicBezTo>
                      <a:pt x="46647" y="9300"/>
                      <a:pt x="46615" y="9202"/>
                      <a:pt x="46582" y="9170"/>
                    </a:cubicBezTo>
                    <a:cubicBezTo>
                      <a:pt x="46484" y="9072"/>
                      <a:pt x="46419" y="8974"/>
                      <a:pt x="46321" y="8876"/>
                    </a:cubicBezTo>
                    <a:cubicBezTo>
                      <a:pt x="46256" y="8811"/>
                      <a:pt x="46158" y="8713"/>
                      <a:pt x="46125" y="8648"/>
                    </a:cubicBezTo>
                    <a:lnTo>
                      <a:pt x="45995" y="8517"/>
                    </a:lnTo>
                    <a:lnTo>
                      <a:pt x="45897" y="8387"/>
                    </a:lnTo>
                    <a:cubicBezTo>
                      <a:pt x="45571" y="8060"/>
                      <a:pt x="45212" y="7734"/>
                      <a:pt x="44853" y="7408"/>
                    </a:cubicBezTo>
                    <a:cubicBezTo>
                      <a:pt x="44690" y="7245"/>
                      <a:pt x="44527" y="7114"/>
                      <a:pt x="44364" y="6984"/>
                    </a:cubicBezTo>
                    <a:cubicBezTo>
                      <a:pt x="44201" y="6788"/>
                      <a:pt x="44005" y="6658"/>
                      <a:pt x="43842" y="6527"/>
                    </a:cubicBezTo>
                    <a:cubicBezTo>
                      <a:pt x="43711" y="6429"/>
                      <a:pt x="43581" y="6332"/>
                      <a:pt x="43516" y="6234"/>
                    </a:cubicBezTo>
                    <a:cubicBezTo>
                      <a:pt x="43255" y="6038"/>
                      <a:pt x="43026" y="5842"/>
                      <a:pt x="42733" y="5614"/>
                    </a:cubicBezTo>
                    <a:cubicBezTo>
                      <a:pt x="42211" y="5223"/>
                      <a:pt x="41656" y="4798"/>
                      <a:pt x="41069" y="4440"/>
                    </a:cubicBezTo>
                    <a:cubicBezTo>
                      <a:pt x="40515" y="4081"/>
                      <a:pt x="39928" y="3722"/>
                      <a:pt x="39373" y="3428"/>
                    </a:cubicBezTo>
                    <a:cubicBezTo>
                      <a:pt x="38949" y="3167"/>
                      <a:pt x="38492" y="2972"/>
                      <a:pt x="38101" y="2776"/>
                    </a:cubicBezTo>
                    <a:cubicBezTo>
                      <a:pt x="37546" y="2482"/>
                      <a:pt x="36992" y="2254"/>
                      <a:pt x="36470" y="2026"/>
                    </a:cubicBezTo>
                    <a:cubicBezTo>
                      <a:pt x="36241" y="1961"/>
                      <a:pt x="36013" y="1863"/>
                      <a:pt x="35817" y="1797"/>
                    </a:cubicBezTo>
                    <a:cubicBezTo>
                      <a:pt x="35491" y="1667"/>
                      <a:pt x="35100" y="1536"/>
                      <a:pt x="34774" y="1439"/>
                    </a:cubicBezTo>
                    <a:cubicBezTo>
                      <a:pt x="34447" y="1308"/>
                      <a:pt x="34089" y="1210"/>
                      <a:pt x="33762" y="1112"/>
                    </a:cubicBezTo>
                    <a:lnTo>
                      <a:pt x="33404" y="982"/>
                    </a:lnTo>
                    <a:lnTo>
                      <a:pt x="33306" y="982"/>
                    </a:lnTo>
                    <a:cubicBezTo>
                      <a:pt x="33273" y="982"/>
                      <a:pt x="33240" y="982"/>
                      <a:pt x="33240" y="949"/>
                    </a:cubicBezTo>
                    <a:cubicBezTo>
                      <a:pt x="33208" y="949"/>
                      <a:pt x="33143" y="949"/>
                      <a:pt x="33143" y="884"/>
                    </a:cubicBezTo>
                    <a:cubicBezTo>
                      <a:pt x="32914" y="851"/>
                      <a:pt x="32719" y="786"/>
                      <a:pt x="32458" y="721"/>
                    </a:cubicBezTo>
                    <a:cubicBezTo>
                      <a:pt x="32099" y="656"/>
                      <a:pt x="31740" y="558"/>
                      <a:pt x="31316" y="493"/>
                    </a:cubicBezTo>
                    <a:cubicBezTo>
                      <a:pt x="30924" y="395"/>
                      <a:pt x="30500" y="330"/>
                      <a:pt x="30109" y="297"/>
                    </a:cubicBezTo>
                    <a:lnTo>
                      <a:pt x="30011" y="297"/>
                    </a:lnTo>
                    <a:cubicBezTo>
                      <a:pt x="29815" y="232"/>
                      <a:pt x="29620" y="199"/>
                      <a:pt x="29359" y="199"/>
                    </a:cubicBezTo>
                    <a:cubicBezTo>
                      <a:pt x="29163" y="166"/>
                      <a:pt x="28902" y="166"/>
                      <a:pt x="28706" y="134"/>
                    </a:cubicBezTo>
                    <a:cubicBezTo>
                      <a:pt x="28543" y="134"/>
                      <a:pt x="28380" y="69"/>
                      <a:pt x="28217" y="69"/>
                    </a:cubicBezTo>
                    <a:lnTo>
                      <a:pt x="28054" y="69"/>
                    </a:lnTo>
                    <a:cubicBezTo>
                      <a:pt x="27923" y="69"/>
                      <a:pt x="27826" y="69"/>
                      <a:pt x="27662" y="36"/>
                    </a:cubicBezTo>
                    <a:cubicBezTo>
                      <a:pt x="27369" y="36"/>
                      <a:pt x="27075" y="3"/>
                      <a:pt x="26782" y="3"/>
                    </a:cubicBezTo>
                    <a:lnTo>
                      <a:pt x="26423" y="3"/>
                    </a:lnTo>
                    <a:cubicBezTo>
                      <a:pt x="26288" y="1"/>
                      <a:pt x="26154" y="0"/>
                      <a:pt x="26019"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199;p40">
                <a:extLst>
                  <a:ext uri="{FF2B5EF4-FFF2-40B4-BE49-F238E27FC236}">
                    <a16:creationId xmlns:a16="http://schemas.microsoft.com/office/drawing/2014/main" id="{4B58FF53-014E-5D7F-2071-357FAEE85359}"/>
                  </a:ext>
                </a:extLst>
              </p:cNvPr>
              <p:cNvSpPr/>
              <p:nvPr/>
            </p:nvSpPr>
            <p:spPr>
              <a:xfrm>
                <a:off x="5411625" y="1789175"/>
                <a:ext cx="315625" cy="150100"/>
              </a:xfrm>
              <a:custGeom>
                <a:avLst/>
                <a:gdLst/>
                <a:ahLst/>
                <a:cxnLst/>
                <a:rect l="l" t="t" r="r" b="b"/>
                <a:pathLst>
                  <a:path w="12625" h="6004" extrusionOk="0">
                    <a:moveTo>
                      <a:pt x="1109" y="1"/>
                    </a:moveTo>
                    <a:cubicBezTo>
                      <a:pt x="1109" y="99"/>
                      <a:pt x="1077" y="131"/>
                      <a:pt x="1077" y="229"/>
                    </a:cubicBezTo>
                    <a:lnTo>
                      <a:pt x="979" y="556"/>
                    </a:lnTo>
                    <a:cubicBezTo>
                      <a:pt x="914" y="816"/>
                      <a:pt x="816" y="1175"/>
                      <a:pt x="751" y="1436"/>
                    </a:cubicBezTo>
                    <a:cubicBezTo>
                      <a:pt x="718" y="1567"/>
                      <a:pt x="653" y="1730"/>
                      <a:pt x="588" y="1860"/>
                    </a:cubicBezTo>
                    <a:cubicBezTo>
                      <a:pt x="588" y="1893"/>
                      <a:pt x="555" y="1926"/>
                      <a:pt x="555" y="1991"/>
                    </a:cubicBezTo>
                    <a:lnTo>
                      <a:pt x="490" y="2056"/>
                    </a:lnTo>
                    <a:cubicBezTo>
                      <a:pt x="424" y="2219"/>
                      <a:pt x="392" y="2382"/>
                      <a:pt x="294" y="2545"/>
                    </a:cubicBezTo>
                    <a:cubicBezTo>
                      <a:pt x="229" y="2806"/>
                      <a:pt x="131" y="3002"/>
                      <a:pt x="0" y="3230"/>
                    </a:cubicBezTo>
                    <a:lnTo>
                      <a:pt x="11646" y="5970"/>
                    </a:lnTo>
                    <a:lnTo>
                      <a:pt x="11744" y="6003"/>
                    </a:lnTo>
                    <a:cubicBezTo>
                      <a:pt x="12135" y="4959"/>
                      <a:pt x="12396" y="3850"/>
                      <a:pt x="12624" y="2741"/>
                    </a:cubicBezTo>
                    <a:lnTo>
                      <a:pt x="12494" y="2708"/>
                    </a:lnTo>
                    <a:lnTo>
                      <a:pt x="1273" y="66"/>
                    </a:lnTo>
                    <a:lnTo>
                      <a:pt x="1109" y="1"/>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200;p40">
                <a:extLst>
                  <a:ext uri="{FF2B5EF4-FFF2-40B4-BE49-F238E27FC236}">
                    <a16:creationId xmlns:a16="http://schemas.microsoft.com/office/drawing/2014/main" id="{6CF4417F-DDE9-7730-52AA-AE86E95C1F46}"/>
                  </a:ext>
                </a:extLst>
              </p:cNvPr>
              <p:cNvSpPr/>
              <p:nvPr/>
            </p:nvSpPr>
            <p:spPr>
              <a:xfrm>
                <a:off x="4408550" y="1550250"/>
                <a:ext cx="305850" cy="152525"/>
              </a:xfrm>
              <a:custGeom>
                <a:avLst/>
                <a:gdLst/>
                <a:ahLst/>
                <a:cxnLst/>
                <a:rect l="l" t="t" r="r" b="b"/>
                <a:pathLst>
                  <a:path w="12234" h="6101" extrusionOk="0">
                    <a:moveTo>
                      <a:pt x="556" y="0"/>
                    </a:moveTo>
                    <a:cubicBezTo>
                      <a:pt x="295" y="1077"/>
                      <a:pt x="131" y="2219"/>
                      <a:pt x="1" y="3328"/>
                    </a:cubicBezTo>
                    <a:lnTo>
                      <a:pt x="131" y="3360"/>
                    </a:lnTo>
                    <a:lnTo>
                      <a:pt x="11809" y="6100"/>
                    </a:lnTo>
                    <a:lnTo>
                      <a:pt x="11809" y="5741"/>
                    </a:lnTo>
                    <a:cubicBezTo>
                      <a:pt x="11809" y="5546"/>
                      <a:pt x="11842" y="5317"/>
                      <a:pt x="11842" y="5154"/>
                    </a:cubicBezTo>
                    <a:cubicBezTo>
                      <a:pt x="11842" y="5056"/>
                      <a:pt x="11875" y="4959"/>
                      <a:pt x="11875" y="4828"/>
                    </a:cubicBezTo>
                    <a:cubicBezTo>
                      <a:pt x="11875" y="4763"/>
                      <a:pt x="11875" y="4665"/>
                      <a:pt x="11907" y="4600"/>
                    </a:cubicBezTo>
                    <a:cubicBezTo>
                      <a:pt x="11972" y="4404"/>
                      <a:pt x="11972" y="4176"/>
                      <a:pt x="12005" y="4013"/>
                    </a:cubicBezTo>
                    <a:cubicBezTo>
                      <a:pt x="12038" y="3752"/>
                      <a:pt x="12070" y="3458"/>
                      <a:pt x="12168" y="3164"/>
                    </a:cubicBezTo>
                    <a:cubicBezTo>
                      <a:pt x="12201" y="3034"/>
                      <a:pt x="12201" y="2969"/>
                      <a:pt x="12233" y="2838"/>
                    </a:cubicBezTo>
                    <a:lnTo>
                      <a:pt x="12233" y="2806"/>
                    </a:lnTo>
                    <a:lnTo>
                      <a:pt x="621" y="66"/>
                    </a:lnTo>
                    <a:lnTo>
                      <a:pt x="556"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201;p40">
                <a:extLst>
                  <a:ext uri="{FF2B5EF4-FFF2-40B4-BE49-F238E27FC236}">
                    <a16:creationId xmlns:a16="http://schemas.microsoft.com/office/drawing/2014/main" id="{B6956EB9-4AF6-9157-7299-387F2B7DB9A7}"/>
                  </a:ext>
                </a:extLst>
              </p:cNvPr>
              <p:cNvSpPr/>
              <p:nvPr/>
            </p:nvSpPr>
            <p:spPr>
              <a:xfrm>
                <a:off x="4848125" y="2045250"/>
                <a:ext cx="147625" cy="311550"/>
              </a:xfrm>
              <a:custGeom>
                <a:avLst/>
                <a:gdLst/>
                <a:ahLst/>
                <a:cxnLst/>
                <a:rect l="l" t="t" r="r" b="b"/>
                <a:pathLst>
                  <a:path w="5905" h="12462" extrusionOk="0">
                    <a:moveTo>
                      <a:pt x="2708" y="1"/>
                    </a:moveTo>
                    <a:lnTo>
                      <a:pt x="2479" y="881"/>
                    </a:lnTo>
                    <a:lnTo>
                      <a:pt x="0" y="11418"/>
                    </a:lnTo>
                    <a:cubicBezTo>
                      <a:pt x="1077" y="11842"/>
                      <a:pt x="2153" y="12200"/>
                      <a:pt x="3229" y="12461"/>
                    </a:cubicBezTo>
                    <a:lnTo>
                      <a:pt x="5904" y="1142"/>
                    </a:lnTo>
                    <a:cubicBezTo>
                      <a:pt x="5643" y="1110"/>
                      <a:pt x="5382" y="1044"/>
                      <a:pt x="5089" y="947"/>
                    </a:cubicBezTo>
                    <a:cubicBezTo>
                      <a:pt x="4273" y="718"/>
                      <a:pt x="3458" y="425"/>
                      <a:pt x="270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202;p40">
                <a:extLst>
                  <a:ext uri="{FF2B5EF4-FFF2-40B4-BE49-F238E27FC236}">
                    <a16:creationId xmlns:a16="http://schemas.microsoft.com/office/drawing/2014/main" id="{943141E1-D699-F250-3FF8-9E9B60DD2721}"/>
                  </a:ext>
                </a:extLst>
              </p:cNvPr>
              <p:cNvSpPr/>
              <p:nvPr/>
            </p:nvSpPr>
            <p:spPr>
              <a:xfrm>
                <a:off x="5082975" y="1064200"/>
                <a:ext cx="145175" cy="280575"/>
              </a:xfrm>
              <a:custGeom>
                <a:avLst/>
                <a:gdLst/>
                <a:ahLst/>
                <a:cxnLst/>
                <a:rect l="l" t="t" r="r" b="b"/>
                <a:pathLst>
                  <a:path w="5807" h="11223" extrusionOk="0">
                    <a:moveTo>
                      <a:pt x="2545" y="1"/>
                    </a:moveTo>
                    <a:lnTo>
                      <a:pt x="2512" y="66"/>
                    </a:lnTo>
                    <a:lnTo>
                      <a:pt x="164" y="10178"/>
                    </a:lnTo>
                    <a:lnTo>
                      <a:pt x="1" y="10929"/>
                    </a:lnTo>
                    <a:lnTo>
                      <a:pt x="425" y="10929"/>
                    </a:lnTo>
                    <a:cubicBezTo>
                      <a:pt x="653" y="10929"/>
                      <a:pt x="849" y="10961"/>
                      <a:pt x="1012" y="10961"/>
                    </a:cubicBezTo>
                    <a:lnTo>
                      <a:pt x="1208" y="10961"/>
                    </a:lnTo>
                    <a:cubicBezTo>
                      <a:pt x="1305" y="10961"/>
                      <a:pt x="1338" y="10961"/>
                      <a:pt x="1403" y="10994"/>
                    </a:cubicBezTo>
                    <a:lnTo>
                      <a:pt x="1827" y="10994"/>
                    </a:lnTo>
                    <a:cubicBezTo>
                      <a:pt x="1860" y="10994"/>
                      <a:pt x="1958" y="10994"/>
                      <a:pt x="1990" y="11026"/>
                    </a:cubicBezTo>
                    <a:lnTo>
                      <a:pt x="2219" y="11026"/>
                    </a:lnTo>
                    <a:cubicBezTo>
                      <a:pt x="2317" y="11026"/>
                      <a:pt x="2382" y="11059"/>
                      <a:pt x="2480" y="11059"/>
                    </a:cubicBezTo>
                    <a:cubicBezTo>
                      <a:pt x="2512" y="11059"/>
                      <a:pt x="2610" y="11059"/>
                      <a:pt x="2643" y="11124"/>
                    </a:cubicBezTo>
                    <a:cubicBezTo>
                      <a:pt x="2773" y="11157"/>
                      <a:pt x="2871" y="11157"/>
                      <a:pt x="3002" y="11190"/>
                    </a:cubicBezTo>
                    <a:cubicBezTo>
                      <a:pt x="3100" y="11190"/>
                      <a:pt x="3165" y="11222"/>
                      <a:pt x="3263" y="11222"/>
                    </a:cubicBezTo>
                    <a:lnTo>
                      <a:pt x="3458" y="10472"/>
                    </a:lnTo>
                    <a:lnTo>
                      <a:pt x="5774" y="621"/>
                    </a:lnTo>
                    <a:lnTo>
                      <a:pt x="5807" y="555"/>
                    </a:lnTo>
                    <a:cubicBezTo>
                      <a:pt x="4763" y="360"/>
                      <a:pt x="3654" y="164"/>
                      <a:pt x="2545"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203;p40">
                <a:extLst>
                  <a:ext uri="{FF2B5EF4-FFF2-40B4-BE49-F238E27FC236}">
                    <a16:creationId xmlns:a16="http://schemas.microsoft.com/office/drawing/2014/main" id="{AA2A2CC8-6A4E-DB78-6F09-1B8ECB9D5AA7}"/>
                  </a:ext>
                </a:extLst>
              </p:cNvPr>
              <p:cNvSpPr/>
              <p:nvPr/>
            </p:nvSpPr>
            <p:spPr>
              <a:xfrm>
                <a:off x="5168600" y="2033025"/>
                <a:ext cx="245500" cy="304200"/>
              </a:xfrm>
              <a:custGeom>
                <a:avLst/>
                <a:gdLst/>
                <a:ahLst/>
                <a:cxnLst/>
                <a:rect l="l" t="t" r="r" b="b"/>
                <a:pathLst>
                  <a:path w="9820" h="12168" extrusionOk="0">
                    <a:moveTo>
                      <a:pt x="3687" y="0"/>
                    </a:moveTo>
                    <a:cubicBezTo>
                      <a:pt x="3589" y="98"/>
                      <a:pt x="3458" y="131"/>
                      <a:pt x="3361" y="196"/>
                    </a:cubicBezTo>
                    <a:lnTo>
                      <a:pt x="326" y="1416"/>
                    </a:lnTo>
                    <a:lnTo>
                      <a:pt x="326" y="1416"/>
                    </a:lnTo>
                    <a:cubicBezTo>
                      <a:pt x="210" y="1429"/>
                      <a:pt x="100" y="1448"/>
                      <a:pt x="1" y="1468"/>
                    </a:cubicBezTo>
                    <a:lnTo>
                      <a:pt x="6231" y="12168"/>
                    </a:lnTo>
                    <a:cubicBezTo>
                      <a:pt x="6296" y="12135"/>
                      <a:pt x="6394" y="12070"/>
                      <a:pt x="6459" y="12070"/>
                    </a:cubicBezTo>
                    <a:cubicBezTo>
                      <a:pt x="7536" y="11678"/>
                      <a:pt x="8580" y="11189"/>
                      <a:pt x="9624" y="10667"/>
                    </a:cubicBezTo>
                    <a:cubicBezTo>
                      <a:pt x="9689" y="10602"/>
                      <a:pt x="9721" y="10569"/>
                      <a:pt x="9819" y="10537"/>
                    </a:cubicBezTo>
                    <a:lnTo>
                      <a:pt x="3687"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204;p40">
                <a:extLst>
                  <a:ext uri="{FF2B5EF4-FFF2-40B4-BE49-F238E27FC236}">
                    <a16:creationId xmlns:a16="http://schemas.microsoft.com/office/drawing/2014/main" id="{D9A5BDD0-AA08-DB91-FD69-3CFFBB58DD0C}"/>
                  </a:ext>
                </a:extLst>
              </p:cNvPr>
              <p:cNvSpPr/>
              <p:nvPr/>
            </p:nvSpPr>
            <p:spPr>
              <a:xfrm>
                <a:off x="4634450" y="1153925"/>
                <a:ext cx="225100" cy="309100"/>
              </a:xfrm>
              <a:custGeom>
                <a:avLst/>
                <a:gdLst/>
                <a:ahLst/>
                <a:cxnLst/>
                <a:rect l="l" t="t" r="r" b="b"/>
                <a:pathLst>
                  <a:path w="9004" h="12364" extrusionOk="0">
                    <a:moveTo>
                      <a:pt x="2773" y="0"/>
                    </a:moveTo>
                    <a:cubicBezTo>
                      <a:pt x="1795" y="555"/>
                      <a:pt x="881" y="1207"/>
                      <a:pt x="1" y="1957"/>
                    </a:cubicBezTo>
                    <a:lnTo>
                      <a:pt x="33" y="2023"/>
                    </a:lnTo>
                    <a:lnTo>
                      <a:pt x="6459" y="12363"/>
                    </a:lnTo>
                    <a:cubicBezTo>
                      <a:pt x="6688" y="12167"/>
                      <a:pt x="6851" y="11939"/>
                      <a:pt x="7047" y="11743"/>
                    </a:cubicBezTo>
                    <a:cubicBezTo>
                      <a:pt x="7666" y="11123"/>
                      <a:pt x="8319" y="10536"/>
                      <a:pt x="9004" y="10047"/>
                    </a:cubicBezTo>
                    <a:lnTo>
                      <a:pt x="8906" y="9982"/>
                    </a:lnTo>
                    <a:lnTo>
                      <a:pt x="2806" y="65"/>
                    </a:lnTo>
                    <a:lnTo>
                      <a:pt x="2773"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205;p40">
                <a:extLst>
                  <a:ext uri="{FF2B5EF4-FFF2-40B4-BE49-F238E27FC236}">
                    <a16:creationId xmlns:a16="http://schemas.microsoft.com/office/drawing/2014/main" id="{7142B7DE-6511-6C5B-2CA8-65FA43F4ABB1}"/>
                  </a:ext>
                </a:extLst>
              </p:cNvPr>
              <p:cNvSpPr/>
              <p:nvPr/>
            </p:nvSpPr>
            <p:spPr>
              <a:xfrm>
                <a:off x="5346375" y="1308850"/>
                <a:ext cx="283825" cy="212075"/>
              </a:xfrm>
              <a:custGeom>
                <a:avLst/>
                <a:gdLst/>
                <a:ahLst/>
                <a:cxnLst/>
                <a:rect l="l" t="t" r="r" b="b"/>
                <a:pathLst>
                  <a:path w="11353" h="8483" extrusionOk="0">
                    <a:moveTo>
                      <a:pt x="9363" y="1"/>
                    </a:moveTo>
                    <a:lnTo>
                      <a:pt x="9265" y="34"/>
                    </a:lnTo>
                    <a:lnTo>
                      <a:pt x="718" y="5318"/>
                    </a:lnTo>
                    <a:lnTo>
                      <a:pt x="1" y="5775"/>
                    </a:lnTo>
                    <a:lnTo>
                      <a:pt x="327" y="6101"/>
                    </a:lnTo>
                    <a:cubicBezTo>
                      <a:pt x="555" y="6297"/>
                      <a:pt x="718" y="6525"/>
                      <a:pt x="882" y="6753"/>
                    </a:cubicBezTo>
                    <a:cubicBezTo>
                      <a:pt x="1110" y="7079"/>
                      <a:pt x="1371" y="7406"/>
                      <a:pt x="1567" y="7732"/>
                    </a:cubicBezTo>
                    <a:cubicBezTo>
                      <a:pt x="1697" y="7895"/>
                      <a:pt x="1762" y="8058"/>
                      <a:pt x="1860" y="8188"/>
                    </a:cubicBezTo>
                    <a:cubicBezTo>
                      <a:pt x="1925" y="8254"/>
                      <a:pt x="1958" y="8384"/>
                      <a:pt x="2023" y="8482"/>
                    </a:cubicBezTo>
                    <a:lnTo>
                      <a:pt x="2676" y="8058"/>
                    </a:lnTo>
                    <a:lnTo>
                      <a:pt x="11255" y="2774"/>
                    </a:lnTo>
                    <a:lnTo>
                      <a:pt x="11353" y="2708"/>
                    </a:lnTo>
                    <a:cubicBezTo>
                      <a:pt x="10733" y="1795"/>
                      <a:pt x="10080" y="849"/>
                      <a:pt x="9363"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206;p40">
                <a:extLst>
                  <a:ext uri="{FF2B5EF4-FFF2-40B4-BE49-F238E27FC236}">
                    <a16:creationId xmlns:a16="http://schemas.microsoft.com/office/drawing/2014/main" id="{A7AF5B8D-3E7B-9148-B740-800754FAA963}"/>
                  </a:ext>
                </a:extLst>
              </p:cNvPr>
              <p:cNvSpPr/>
              <p:nvPr/>
            </p:nvSpPr>
            <p:spPr>
              <a:xfrm>
                <a:off x="4472175" y="1815275"/>
                <a:ext cx="292775" cy="256100"/>
              </a:xfrm>
              <a:custGeom>
                <a:avLst/>
                <a:gdLst/>
                <a:ahLst/>
                <a:cxnLst/>
                <a:rect l="l" t="t" r="r" b="b"/>
                <a:pathLst>
                  <a:path w="11711" h="10244" extrusionOk="0">
                    <a:moveTo>
                      <a:pt x="9949" y="1"/>
                    </a:moveTo>
                    <a:lnTo>
                      <a:pt x="0" y="6688"/>
                    </a:lnTo>
                    <a:cubicBezTo>
                      <a:pt x="66" y="6851"/>
                      <a:pt x="163" y="7014"/>
                      <a:pt x="229" y="7145"/>
                    </a:cubicBezTo>
                    <a:cubicBezTo>
                      <a:pt x="783" y="8156"/>
                      <a:pt x="1338" y="9134"/>
                      <a:pt x="1958" y="10048"/>
                    </a:cubicBezTo>
                    <a:cubicBezTo>
                      <a:pt x="1990" y="10113"/>
                      <a:pt x="2023" y="10178"/>
                      <a:pt x="2088" y="10243"/>
                    </a:cubicBezTo>
                    <a:lnTo>
                      <a:pt x="11711" y="3785"/>
                    </a:lnTo>
                    <a:cubicBezTo>
                      <a:pt x="10993" y="2708"/>
                      <a:pt x="10471" y="1632"/>
                      <a:pt x="10080" y="425"/>
                    </a:cubicBezTo>
                    <a:cubicBezTo>
                      <a:pt x="10015" y="262"/>
                      <a:pt x="9982" y="164"/>
                      <a:pt x="9949"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207;p40">
                <a:extLst>
                  <a:ext uri="{FF2B5EF4-FFF2-40B4-BE49-F238E27FC236}">
                    <a16:creationId xmlns:a16="http://schemas.microsoft.com/office/drawing/2014/main" id="{70693A1E-9286-BE76-7D54-43B9F5824C32}"/>
                  </a:ext>
                </a:extLst>
              </p:cNvPr>
              <p:cNvSpPr/>
              <p:nvPr/>
            </p:nvSpPr>
            <p:spPr>
              <a:xfrm>
                <a:off x="5171050" y="2037100"/>
                <a:ext cx="79125" cy="31825"/>
              </a:xfrm>
              <a:custGeom>
                <a:avLst/>
                <a:gdLst/>
                <a:ahLst/>
                <a:cxnLst/>
                <a:rect l="l" t="t" r="r" b="b"/>
                <a:pathLst>
                  <a:path w="3165" h="1273" extrusionOk="0">
                    <a:moveTo>
                      <a:pt x="3165" y="0"/>
                    </a:moveTo>
                    <a:lnTo>
                      <a:pt x="1" y="1273"/>
                    </a:lnTo>
                    <a:cubicBezTo>
                      <a:pt x="131" y="1240"/>
                      <a:pt x="262" y="1207"/>
                      <a:pt x="392" y="1207"/>
                    </a:cubicBezTo>
                    <a:cubicBezTo>
                      <a:pt x="490" y="1142"/>
                      <a:pt x="653" y="1109"/>
                      <a:pt x="783" y="1077"/>
                    </a:cubicBezTo>
                    <a:cubicBezTo>
                      <a:pt x="979" y="979"/>
                      <a:pt x="1207" y="946"/>
                      <a:pt x="1403" y="881"/>
                    </a:cubicBezTo>
                    <a:cubicBezTo>
                      <a:pt x="1566" y="783"/>
                      <a:pt x="1729" y="751"/>
                      <a:pt x="1893" y="653"/>
                    </a:cubicBezTo>
                    <a:cubicBezTo>
                      <a:pt x="1925" y="620"/>
                      <a:pt x="2023" y="620"/>
                      <a:pt x="2056" y="588"/>
                    </a:cubicBezTo>
                    <a:cubicBezTo>
                      <a:pt x="2251" y="490"/>
                      <a:pt x="2414" y="424"/>
                      <a:pt x="2578" y="327"/>
                    </a:cubicBezTo>
                    <a:cubicBezTo>
                      <a:pt x="2741" y="261"/>
                      <a:pt x="2936" y="164"/>
                      <a:pt x="3099" y="66"/>
                    </a:cubicBezTo>
                    <a:cubicBezTo>
                      <a:pt x="3099" y="66"/>
                      <a:pt x="3165" y="66"/>
                      <a:pt x="3165" y="0"/>
                    </a:cubicBezTo>
                    <a:close/>
                  </a:path>
                </a:pathLst>
              </a:custGeom>
              <a:solidFill>
                <a:srgbClr val="FFFFFF"/>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208;p40">
                <a:extLst>
                  <a:ext uri="{FF2B5EF4-FFF2-40B4-BE49-F238E27FC236}">
                    <a16:creationId xmlns:a16="http://schemas.microsoft.com/office/drawing/2014/main" id="{62B799F4-B354-61ED-59A0-CA23CC188D96}"/>
                  </a:ext>
                </a:extLst>
              </p:cNvPr>
              <p:cNvSpPr/>
              <p:nvPr/>
            </p:nvSpPr>
            <p:spPr>
              <a:xfrm>
                <a:off x="4908475" y="1196325"/>
                <a:ext cx="393075" cy="450050"/>
              </a:xfrm>
              <a:custGeom>
                <a:avLst/>
                <a:gdLst/>
                <a:ahLst/>
                <a:cxnLst/>
                <a:rect l="l" t="t" r="r" b="b"/>
                <a:pathLst>
                  <a:path w="15723" h="18002" extrusionOk="0">
                    <a:moveTo>
                      <a:pt x="4469" y="0"/>
                    </a:moveTo>
                    <a:lnTo>
                      <a:pt x="4469" y="0"/>
                    </a:lnTo>
                    <a:cubicBezTo>
                      <a:pt x="4469" y="1"/>
                      <a:pt x="0" y="16604"/>
                      <a:pt x="6654" y="17909"/>
                    </a:cubicBezTo>
                    <a:cubicBezTo>
                      <a:pt x="6971" y="17971"/>
                      <a:pt x="7277" y="18001"/>
                      <a:pt x="7572" y="18001"/>
                    </a:cubicBezTo>
                    <a:cubicBezTo>
                      <a:pt x="14345" y="18001"/>
                      <a:pt x="15723" y="2219"/>
                      <a:pt x="15723" y="2218"/>
                    </a:cubicBezTo>
                    <a:lnTo>
                      <a:pt x="15723" y="2218"/>
                    </a:lnTo>
                    <a:cubicBezTo>
                      <a:pt x="15057" y="2364"/>
                      <a:pt x="13913" y="2590"/>
                      <a:pt x="12468" y="2590"/>
                    </a:cubicBezTo>
                    <a:cubicBezTo>
                      <a:pt x="11649" y="2590"/>
                      <a:pt x="10733" y="2517"/>
                      <a:pt x="9753" y="2316"/>
                    </a:cubicBezTo>
                    <a:cubicBezTo>
                      <a:pt x="7176" y="1794"/>
                      <a:pt x="5382" y="653"/>
                      <a:pt x="4469"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209;p40">
                <a:extLst>
                  <a:ext uri="{FF2B5EF4-FFF2-40B4-BE49-F238E27FC236}">
                    <a16:creationId xmlns:a16="http://schemas.microsoft.com/office/drawing/2014/main" id="{9F41781A-D104-7D43-0FFC-AD1714F4ADEF}"/>
                  </a:ext>
                </a:extLst>
              </p:cNvPr>
              <p:cNvSpPr/>
              <p:nvPr/>
            </p:nvSpPr>
            <p:spPr>
              <a:xfrm>
                <a:off x="5028350" y="1239550"/>
                <a:ext cx="73400" cy="380050"/>
              </a:xfrm>
              <a:custGeom>
                <a:avLst/>
                <a:gdLst/>
                <a:ahLst/>
                <a:cxnLst/>
                <a:rect l="l" t="t" r="r" b="b"/>
                <a:pathLst>
                  <a:path w="2936" h="15202" fill="none" extrusionOk="0">
                    <a:moveTo>
                      <a:pt x="2936" y="0"/>
                    </a:moveTo>
                    <a:lnTo>
                      <a:pt x="1468" y="7568"/>
                    </a:lnTo>
                    <a:lnTo>
                      <a:pt x="0" y="15201"/>
                    </a:lnTo>
                    <a:lnTo>
                      <a:pt x="0" y="1520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210;p40">
                <a:extLst>
                  <a:ext uri="{FF2B5EF4-FFF2-40B4-BE49-F238E27FC236}">
                    <a16:creationId xmlns:a16="http://schemas.microsoft.com/office/drawing/2014/main" id="{31FF720B-2529-5119-3B9C-D3A4EE128B29}"/>
                  </a:ext>
                </a:extLst>
              </p:cNvPr>
              <p:cNvSpPr/>
              <p:nvPr/>
            </p:nvSpPr>
            <p:spPr>
              <a:xfrm>
                <a:off x="5128650" y="1261550"/>
                <a:ext cx="77500" cy="380050"/>
              </a:xfrm>
              <a:custGeom>
                <a:avLst/>
                <a:gdLst/>
                <a:ahLst/>
                <a:cxnLst/>
                <a:rect l="l" t="t" r="r" b="b"/>
                <a:pathLst>
                  <a:path w="3100" h="15202" fill="none" extrusionOk="0">
                    <a:moveTo>
                      <a:pt x="3099" y="1"/>
                    </a:moveTo>
                    <a:lnTo>
                      <a:pt x="1533" y="7503"/>
                    </a:lnTo>
                    <a:lnTo>
                      <a:pt x="0" y="15202"/>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211;p40">
                <a:extLst>
                  <a:ext uri="{FF2B5EF4-FFF2-40B4-BE49-F238E27FC236}">
                    <a16:creationId xmlns:a16="http://schemas.microsoft.com/office/drawing/2014/main" id="{105019E3-93ED-BF11-9D0A-FE1B0700A9F9}"/>
                  </a:ext>
                </a:extLst>
              </p:cNvPr>
              <p:cNvSpPr/>
              <p:nvPr/>
            </p:nvSpPr>
            <p:spPr>
              <a:xfrm>
                <a:off x="4985125" y="1412425"/>
                <a:ext cx="273200" cy="53850"/>
              </a:xfrm>
              <a:custGeom>
                <a:avLst/>
                <a:gdLst/>
                <a:ahLst/>
                <a:cxnLst/>
                <a:rect l="l" t="t" r="r" b="b"/>
                <a:pathLst>
                  <a:path w="10928" h="2154" fill="none" extrusionOk="0">
                    <a:moveTo>
                      <a:pt x="0" y="1"/>
                    </a:moveTo>
                    <a:lnTo>
                      <a:pt x="3197" y="653"/>
                    </a:lnTo>
                    <a:lnTo>
                      <a:pt x="7274" y="1468"/>
                    </a:lnTo>
                    <a:lnTo>
                      <a:pt x="10928" y="2154"/>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212;p40">
                <a:extLst>
                  <a:ext uri="{FF2B5EF4-FFF2-40B4-BE49-F238E27FC236}">
                    <a16:creationId xmlns:a16="http://schemas.microsoft.com/office/drawing/2014/main" id="{74006D5C-B368-C608-1BD4-CB78E465E56A}"/>
                  </a:ext>
                </a:extLst>
              </p:cNvPr>
              <p:cNvSpPr/>
              <p:nvPr/>
            </p:nvSpPr>
            <p:spPr>
              <a:xfrm>
                <a:off x="5107450" y="1074625"/>
                <a:ext cx="136200" cy="164025"/>
              </a:xfrm>
              <a:custGeom>
                <a:avLst/>
                <a:gdLst/>
                <a:ahLst/>
                <a:cxnLst/>
                <a:rect l="l" t="t" r="r" b="b"/>
                <a:pathLst>
                  <a:path w="5448" h="6561" extrusionOk="0">
                    <a:moveTo>
                      <a:pt x="3003" y="1"/>
                    </a:moveTo>
                    <a:cubicBezTo>
                      <a:pt x="1943" y="1"/>
                      <a:pt x="903" y="995"/>
                      <a:pt x="490" y="2454"/>
                    </a:cubicBezTo>
                    <a:cubicBezTo>
                      <a:pt x="0" y="4216"/>
                      <a:pt x="620" y="6010"/>
                      <a:pt x="1860" y="6467"/>
                    </a:cubicBezTo>
                    <a:cubicBezTo>
                      <a:pt x="2041" y="6530"/>
                      <a:pt x="2227" y="6561"/>
                      <a:pt x="2413" y="6561"/>
                    </a:cubicBezTo>
                    <a:cubicBezTo>
                      <a:pt x="3467" y="6561"/>
                      <a:pt x="4543" y="5582"/>
                      <a:pt x="4958" y="4085"/>
                    </a:cubicBezTo>
                    <a:cubicBezTo>
                      <a:pt x="5448" y="2357"/>
                      <a:pt x="4795" y="563"/>
                      <a:pt x="3588" y="106"/>
                    </a:cubicBezTo>
                    <a:cubicBezTo>
                      <a:pt x="3395" y="35"/>
                      <a:pt x="3199" y="1"/>
                      <a:pt x="3003" y="1"/>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213;p40">
                <a:extLst>
                  <a:ext uri="{FF2B5EF4-FFF2-40B4-BE49-F238E27FC236}">
                    <a16:creationId xmlns:a16="http://schemas.microsoft.com/office/drawing/2014/main" id="{A274BA6C-B01B-FC56-59CE-37BC97E7AA0F}"/>
                  </a:ext>
                </a:extLst>
              </p:cNvPr>
              <p:cNvSpPr/>
              <p:nvPr/>
            </p:nvSpPr>
            <p:spPr>
              <a:xfrm>
                <a:off x="5073200" y="1053150"/>
                <a:ext cx="213675" cy="129325"/>
              </a:xfrm>
              <a:custGeom>
                <a:avLst/>
                <a:gdLst/>
                <a:ahLst/>
                <a:cxnLst/>
                <a:rect l="l" t="t" r="r" b="b"/>
                <a:pathLst>
                  <a:path w="8547" h="5173" extrusionOk="0">
                    <a:moveTo>
                      <a:pt x="4229" y="1"/>
                    </a:moveTo>
                    <a:cubicBezTo>
                      <a:pt x="4040" y="1"/>
                      <a:pt x="3848" y="17"/>
                      <a:pt x="3654" y="51"/>
                    </a:cubicBezTo>
                    <a:cubicBezTo>
                      <a:pt x="2218" y="312"/>
                      <a:pt x="1044" y="1422"/>
                      <a:pt x="0" y="2628"/>
                    </a:cubicBezTo>
                    <a:cubicBezTo>
                      <a:pt x="163" y="2889"/>
                      <a:pt x="294" y="3085"/>
                      <a:pt x="457" y="3313"/>
                    </a:cubicBezTo>
                    <a:cubicBezTo>
                      <a:pt x="1435" y="2105"/>
                      <a:pt x="2692" y="897"/>
                      <a:pt x="4184" y="897"/>
                    </a:cubicBezTo>
                    <a:cubicBezTo>
                      <a:pt x="4383" y="897"/>
                      <a:pt x="4587" y="919"/>
                      <a:pt x="4795" y="965"/>
                    </a:cubicBezTo>
                    <a:cubicBezTo>
                      <a:pt x="6459" y="1291"/>
                      <a:pt x="7731" y="3281"/>
                      <a:pt x="7829" y="5108"/>
                    </a:cubicBezTo>
                    <a:lnTo>
                      <a:pt x="7829" y="5173"/>
                    </a:lnTo>
                    <a:cubicBezTo>
                      <a:pt x="8090" y="4912"/>
                      <a:pt x="8286" y="4684"/>
                      <a:pt x="8547" y="4423"/>
                    </a:cubicBezTo>
                    <a:cubicBezTo>
                      <a:pt x="8416" y="3607"/>
                      <a:pt x="8090" y="2857"/>
                      <a:pt x="7666" y="2237"/>
                    </a:cubicBezTo>
                    <a:cubicBezTo>
                      <a:pt x="6888" y="941"/>
                      <a:pt x="5653" y="1"/>
                      <a:pt x="4229" y="1"/>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214;p40">
                <a:extLst>
                  <a:ext uri="{FF2B5EF4-FFF2-40B4-BE49-F238E27FC236}">
                    <a16:creationId xmlns:a16="http://schemas.microsoft.com/office/drawing/2014/main" id="{325C8F70-5A61-E379-A411-FBAACFFF8B25}"/>
                  </a:ext>
                </a:extLst>
              </p:cNvPr>
              <p:cNvSpPr/>
              <p:nvPr/>
            </p:nvSpPr>
            <p:spPr>
              <a:xfrm>
                <a:off x="5243625" y="967225"/>
                <a:ext cx="557025" cy="512225"/>
              </a:xfrm>
              <a:custGeom>
                <a:avLst/>
                <a:gdLst/>
                <a:ahLst/>
                <a:cxnLst/>
                <a:rect l="l" t="t" r="r" b="b"/>
                <a:pathLst>
                  <a:path w="22281" h="20489" extrusionOk="0">
                    <a:moveTo>
                      <a:pt x="10297" y="1"/>
                    </a:moveTo>
                    <a:cubicBezTo>
                      <a:pt x="5228" y="1"/>
                      <a:pt x="946" y="3872"/>
                      <a:pt x="490" y="9132"/>
                    </a:cubicBezTo>
                    <a:cubicBezTo>
                      <a:pt x="1" y="14742"/>
                      <a:pt x="4078" y="19798"/>
                      <a:pt x="9624" y="20418"/>
                    </a:cubicBezTo>
                    <a:cubicBezTo>
                      <a:pt x="10019" y="20465"/>
                      <a:pt x="10411" y="20488"/>
                      <a:pt x="10798" y="20488"/>
                    </a:cubicBezTo>
                    <a:cubicBezTo>
                      <a:pt x="15236" y="20488"/>
                      <a:pt x="19055" y="17472"/>
                      <a:pt x="20225" y="13242"/>
                    </a:cubicBezTo>
                    <a:cubicBezTo>
                      <a:pt x="20470" y="13283"/>
                      <a:pt x="20706" y="13303"/>
                      <a:pt x="20925" y="13303"/>
                    </a:cubicBezTo>
                    <a:cubicBezTo>
                      <a:pt x="21583" y="13303"/>
                      <a:pt x="22084" y="13119"/>
                      <a:pt x="22182" y="12753"/>
                    </a:cubicBezTo>
                    <a:cubicBezTo>
                      <a:pt x="22280" y="12263"/>
                      <a:pt x="21562" y="11709"/>
                      <a:pt x="20551" y="11382"/>
                    </a:cubicBezTo>
                    <a:cubicBezTo>
                      <a:pt x="21041" y="5739"/>
                      <a:pt x="16963" y="716"/>
                      <a:pt x="11418" y="63"/>
                    </a:cubicBezTo>
                    <a:cubicBezTo>
                      <a:pt x="11041" y="21"/>
                      <a:pt x="10667" y="1"/>
                      <a:pt x="10297" y="1"/>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15;p40">
                <a:extLst>
                  <a:ext uri="{FF2B5EF4-FFF2-40B4-BE49-F238E27FC236}">
                    <a16:creationId xmlns:a16="http://schemas.microsoft.com/office/drawing/2014/main" id="{FF970589-7548-7C61-ABB1-2B11E8FD2C06}"/>
                  </a:ext>
                </a:extLst>
              </p:cNvPr>
              <p:cNvSpPr/>
              <p:nvPr/>
            </p:nvSpPr>
            <p:spPr>
              <a:xfrm>
                <a:off x="5299900" y="1007050"/>
                <a:ext cx="408600" cy="428275"/>
              </a:xfrm>
              <a:custGeom>
                <a:avLst/>
                <a:gdLst/>
                <a:ahLst/>
                <a:cxnLst/>
                <a:rect l="l" t="t" r="r" b="b"/>
                <a:pathLst>
                  <a:path w="16344" h="17131" extrusionOk="0">
                    <a:moveTo>
                      <a:pt x="7993" y="0"/>
                    </a:moveTo>
                    <a:cubicBezTo>
                      <a:pt x="3596" y="0"/>
                      <a:pt x="33" y="3704"/>
                      <a:pt x="0" y="8354"/>
                    </a:cubicBezTo>
                    <a:cubicBezTo>
                      <a:pt x="0" y="10768"/>
                      <a:pt x="946" y="12986"/>
                      <a:pt x="2480" y="14585"/>
                    </a:cubicBezTo>
                    <a:cubicBezTo>
                      <a:pt x="3295" y="15433"/>
                      <a:pt x="4274" y="16085"/>
                      <a:pt x="5383" y="16542"/>
                    </a:cubicBezTo>
                    <a:cubicBezTo>
                      <a:pt x="5578" y="16672"/>
                      <a:pt x="5839" y="16705"/>
                      <a:pt x="6035" y="16803"/>
                    </a:cubicBezTo>
                    <a:cubicBezTo>
                      <a:pt x="6590" y="16966"/>
                      <a:pt x="7209" y="17064"/>
                      <a:pt x="7829" y="17129"/>
                    </a:cubicBezTo>
                    <a:lnTo>
                      <a:pt x="8123" y="17129"/>
                    </a:lnTo>
                    <a:cubicBezTo>
                      <a:pt x="8180" y="17130"/>
                      <a:pt x="8238" y="17131"/>
                      <a:pt x="8295" y="17131"/>
                    </a:cubicBezTo>
                    <a:cubicBezTo>
                      <a:pt x="12718" y="17131"/>
                      <a:pt x="16311" y="13415"/>
                      <a:pt x="16343" y="8746"/>
                    </a:cubicBezTo>
                    <a:cubicBezTo>
                      <a:pt x="16343" y="7049"/>
                      <a:pt x="15886" y="5451"/>
                      <a:pt x="15103" y="4146"/>
                    </a:cubicBezTo>
                    <a:cubicBezTo>
                      <a:pt x="14777" y="3624"/>
                      <a:pt x="14451" y="3168"/>
                      <a:pt x="14060" y="2711"/>
                    </a:cubicBezTo>
                    <a:lnTo>
                      <a:pt x="13570" y="2222"/>
                    </a:lnTo>
                    <a:cubicBezTo>
                      <a:pt x="12722" y="1406"/>
                      <a:pt x="11744" y="819"/>
                      <a:pt x="10635" y="428"/>
                    </a:cubicBezTo>
                    <a:cubicBezTo>
                      <a:pt x="9852" y="167"/>
                      <a:pt x="9036" y="36"/>
                      <a:pt x="8221" y="4"/>
                    </a:cubicBezTo>
                    <a:cubicBezTo>
                      <a:pt x="8145" y="1"/>
                      <a:pt x="8069" y="0"/>
                      <a:pt x="7993" y="0"/>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16;p40">
                <a:extLst>
                  <a:ext uri="{FF2B5EF4-FFF2-40B4-BE49-F238E27FC236}">
                    <a16:creationId xmlns:a16="http://schemas.microsoft.com/office/drawing/2014/main" id="{D19DC339-B04F-B9BD-94DC-243D6218F758}"/>
                  </a:ext>
                </a:extLst>
              </p:cNvPr>
              <p:cNvSpPr/>
              <p:nvPr/>
            </p:nvSpPr>
            <p:spPr>
              <a:xfrm>
                <a:off x="5361875" y="1016900"/>
                <a:ext cx="277300" cy="402900"/>
              </a:xfrm>
              <a:custGeom>
                <a:avLst/>
                <a:gdLst/>
                <a:ahLst/>
                <a:cxnLst/>
                <a:rect l="l" t="t" r="r" b="b"/>
                <a:pathLst>
                  <a:path w="11092" h="16116" extrusionOk="0">
                    <a:moveTo>
                      <a:pt x="8123" y="1"/>
                    </a:moveTo>
                    <a:lnTo>
                      <a:pt x="7014" y="2089"/>
                    </a:lnTo>
                    <a:cubicBezTo>
                      <a:pt x="4796" y="6166"/>
                      <a:pt x="2317" y="10113"/>
                      <a:pt x="1" y="14158"/>
                    </a:cubicBezTo>
                    <a:cubicBezTo>
                      <a:pt x="816" y="15006"/>
                      <a:pt x="1795" y="15659"/>
                      <a:pt x="2904" y="16115"/>
                    </a:cubicBezTo>
                    <a:cubicBezTo>
                      <a:pt x="5742" y="11418"/>
                      <a:pt x="8580" y="6688"/>
                      <a:pt x="11091" y="1795"/>
                    </a:cubicBezTo>
                    <a:cubicBezTo>
                      <a:pt x="10243" y="1012"/>
                      <a:pt x="9265" y="425"/>
                      <a:pt x="8123"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17;p40">
                <a:extLst>
                  <a:ext uri="{FF2B5EF4-FFF2-40B4-BE49-F238E27FC236}">
                    <a16:creationId xmlns:a16="http://schemas.microsoft.com/office/drawing/2014/main" id="{E23C8CAF-B19C-F405-15D4-E99552B5018E}"/>
                  </a:ext>
                </a:extLst>
              </p:cNvPr>
              <p:cNvSpPr/>
              <p:nvPr/>
            </p:nvSpPr>
            <p:spPr>
              <a:xfrm>
                <a:off x="5450775" y="1074000"/>
                <a:ext cx="225900" cy="359650"/>
              </a:xfrm>
              <a:custGeom>
                <a:avLst/>
                <a:gdLst/>
                <a:ahLst/>
                <a:cxnLst/>
                <a:rect l="l" t="t" r="r" b="b"/>
                <a:pathLst>
                  <a:path w="9036" h="14386" extrusionOk="0">
                    <a:moveTo>
                      <a:pt x="8025" y="0"/>
                    </a:moveTo>
                    <a:cubicBezTo>
                      <a:pt x="7340" y="1305"/>
                      <a:pt x="6655" y="2610"/>
                      <a:pt x="5904" y="3915"/>
                    </a:cubicBezTo>
                    <a:cubicBezTo>
                      <a:pt x="4045" y="7340"/>
                      <a:pt x="1990" y="10732"/>
                      <a:pt x="0" y="14060"/>
                    </a:cubicBezTo>
                    <a:cubicBezTo>
                      <a:pt x="555" y="14223"/>
                      <a:pt x="1174" y="14353"/>
                      <a:pt x="1794" y="14386"/>
                    </a:cubicBezTo>
                    <a:cubicBezTo>
                      <a:pt x="4143" y="10047"/>
                      <a:pt x="6720" y="5807"/>
                      <a:pt x="9036" y="1436"/>
                    </a:cubicBezTo>
                    <a:cubicBezTo>
                      <a:pt x="8775" y="946"/>
                      <a:pt x="8383" y="457"/>
                      <a:pt x="802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18;p40">
                <a:extLst>
                  <a:ext uri="{FF2B5EF4-FFF2-40B4-BE49-F238E27FC236}">
                    <a16:creationId xmlns:a16="http://schemas.microsoft.com/office/drawing/2014/main" id="{1FCFC389-9A90-F959-21BE-E9F59EAE360D}"/>
                  </a:ext>
                </a:extLst>
              </p:cNvPr>
              <p:cNvSpPr/>
              <p:nvPr/>
            </p:nvSpPr>
            <p:spPr>
              <a:xfrm>
                <a:off x="4550450" y="822325"/>
                <a:ext cx="582300" cy="505800"/>
              </a:xfrm>
              <a:custGeom>
                <a:avLst/>
                <a:gdLst/>
                <a:ahLst/>
                <a:cxnLst/>
                <a:rect l="l" t="t" r="r" b="b"/>
                <a:pathLst>
                  <a:path w="23292" h="20232" extrusionOk="0">
                    <a:moveTo>
                      <a:pt x="12033" y="0"/>
                    </a:moveTo>
                    <a:cubicBezTo>
                      <a:pt x="7806" y="0"/>
                      <a:pt x="3775" y="2629"/>
                      <a:pt x="2219" y="6805"/>
                    </a:cubicBezTo>
                    <a:cubicBezTo>
                      <a:pt x="1969" y="6768"/>
                      <a:pt x="1730" y="6749"/>
                      <a:pt x="1508" y="6749"/>
                    </a:cubicBezTo>
                    <a:cubicBezTo>
                      <a:pt x="774" y="6749"/>
                      <a:pt x="232" y="6952"/>
                      <a:pt x="131" y="7327"/>
                    </a:cubicBezTo>
                    <a:cubicBezTo>
                      <a:pt x="1" y="7817"/>
                      <a:pt x="686" y="8371"/>
                      <a:pt x="1762" y="8632"/>
                    </a:cubicBezTo>
                    <a:cubicBezTo>
                      <a:pt x="914" y="13362"/>
                      <a:pt x="3556" y="18092"/>
                      <a:pt x="8254" y="19690"/>
                    </a:cubicBezTo>
                    <a:cubicBezTo>
                      <a:pt x="9328" y="20057"/>
                      <a:pt x="10428" y="20232"/>
                      <a:pt x="11515" y="20232"/>
                    </a:cubicBezTo>
                    <a:cubicBezTo>
                      <a:pt x="15744" y="20232"/>
                      <a:pt x="19777" y="17592"/>
                      <a:pt x="21334" y="13362"/>
                    </a:cubicBezTo>
                    <a:cubicBezTo>
                      <a:pt x="23291" y="8078"/>
                      <a:pt x="20584" y="2336"/>
                      <a:pt x="15300" y="542"/>
                    </a:cubicBezTo>
                    <a:cubicBezTo>
                      <a:pt x="14224" y="175"/>
                      <a:pt x="13122" y="0"/>
                      <a:pt x="12033" y="0"/>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19;p40">
                <a:extLst>
                  <a:ext uri="{FF2B5EF4-FFF2-40B4-BE49-F238E27FC236}">
                    <a16:creationId xmlns:a16="http://schemas.microsoft.com/office/drawing/2014/main" id="{C7DD35BF-0F58-B110-427E-975E10A92078}"/>
                  </a:ext>
                </a:extLst>
              </p:cNvPr>
              <p:cNvSpPr/>
              <p:nvPr/>
            </p:nvSpPr>
            <p:spPr>
              <a:xfrm>
                <a:off x="4610800" y="861900"/>
                <a:ext cx="473025" cy="423650"/>
              </a:xfrm>
              <a:custGeom>
                <a:avLst/>
                <a:gdLst/>
                <a:ahLst/>
                <a:cxnLst/>
                <a:rect l="l" t="t" r="r" b="b"/>
                <a:pathLst>
                  <a:path w="18921" h="16946" extrusionOk="0">
                    <a:moveTo>
                      <a:pt x="9916" y="1"/>
                    </a:moveTo>
                    <a:cubicBezTo>
                      <a:pt x="9028" y="1"/>
                      <a:pt x="8130" y="128"/>
                      <a:pt x="7308" y="427"/>
                    </a:cubicBezTo>
                    <a:cubicBezTo>
                      <a:pt x="7047" y="492"/>
                      <a:pt x="6851" y="590"/>
                      <a:pt x="6655" y="656"/>
                    </a:cubicBezTo>
                    <a:cubicBezTo>
                      <a:pt x="6101" y="851"/>
                      <a:pt x="5579" y="1145"/>
                      <a:pt x="5089" y="1471"/>
                    </a:cubicBezTo>
                    <a:cubicBezTo>
                      <a:pt x="3785" y="2319"/>
                      <a:pt x="2676" y="3591"/>
                      <a:pt x="1991" y="5157"/>
                    </a:cubicBezTo>
                    <a:cubicBezTo>
                      <a:pt x="1" y="9430"/>
                      <a:pt x="1730" y="14389"/>
                      <a:pt x="5872" y="16248"/>
                    </a:cubicBezTo>
                    <a:lnTo>
                      <a:pt x="6101" y="16346"/>
                    </a:lnTo>
                    <a:cubicBezTo>
                      <a:pt x="6688" y="16607"/>
                      <a:pt x="7308" y="16770"/>
                      <a:pt x="7862" y="16835"/>
                    </a:cubicBezTo>
                    <a:cubicBezTo>
                      <a:pt x="8123" y="16900"/>
                      <a:pt x="8319" y="16900"/>
                      <a:pt x="8547" y="16933"/>
                    </a:cubicBezTo>
                    <a:cubicBezTo>
                      <a:pt x="8700" y="16941"/>
                      <a:pt x="8853" y="16945"/>
                      <a:pt x="9004" y="16945"/>
                    </a:cubicBezTo>
                    <a:cubicBezTo>
                      <a:pt x="10043" y="16945"/>
                      <a:pt x="11032" y="16753"/>
                      <a:pt x="11972" y="16411"/>
                    </a:cubicBezTo>
                    <a:cubicBezTo>
                      <a:pt x="14060" y="15628"/>
                      <a:pt x="15854" y="14030"/>
                      <a:pt x="16930" y="11779"/>
                    </a:cubicBezTo>
                    <a:cubicBezTo>
                      <a:pt x="18920" y="7506"/>
                      <a:pt x="17159" y="2548"/>
                      <a:pt x="13049" y="688"/>
                    </a:cubicBezTo>
                    <a:cubicBezTo>
                      <a:pt x="12266" y="362"/>
                      <a:pt x="11483" y="166"/>
                      <a:pt x="10733" y="36"/>
                    </a:cubicBezTo>
                    <a:cubicBezTo>
                      <a:pt x="10463" y="13"/>
                      <a:pt x="10190" y="1"/>
                      <a:pt x="9916"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20;p40">
                <a:extLst>
                  <a:ext uri="{FF2B5EF4-FFF2-40B4-BE49-F238E27FC236}">
                    <a16:creationId xmlns:a16="http://schemas.microsoft.com/office/drawing/2014/main" id="{1DDCAA40-E424-0939-4D0A-663D021DB8ED}"/>
                  </a:ext>
                </a:extLst>
              </p:cNvPr>
              <p:cNvSpPr/>
              <p:nvPr/>
            </p:nvSpPr>
            <p:spPr>
              <a:xfrm>
                <a:off x="4793475" y="862225"/>
                <a:ext cx="116650" cy="422500"/>
              </a:xfrm>
              <a:custGeom>
                <a:avLst/>
                <a:gdLst/>
                <a:ahLst/>
                <a:cxnLst/>
                <a:rect l="l" t="t" r="r" b="b"/>
                <a:pathLst>
                  <a:path w="4666" h="16900" extrusionOk="0">
                    <a:moveTo>
                      <a:pt x="2448" y="1"/>
                    </a:moveTo>
                    <a:cubicBezTo>
                      <a:pt x="1630" y="1"/>
                      <a:pt x="781" y="130"/>
                      <a:pt x="1" y="414"/>
                    </a:cubicBezTo>
                    <a:cubicBezTo>
                      <a:pt x="196" y="5894"/>
                      <a:pt x="718" y="11375"/>
                      <a:pt x="1240" y="16887"/>
                    </a:cubicBezTo>
                    <a:cubicBezTo>
                      <a:pt x="1392" y="16896"/>
                      <a:pt x="1543" y="16900"/>
                      <a:pt x="1693" y="16900"/>
                    </a:cubicBezTo>
                    <a:cubicBezTo>
                      <a:pt x="2734" y="16900"/>
                      <a:pt x="3724" y="16703"/>
                      <a:pt x="4665" y="16333"/>
                    </a:cubicBezTo>
                    <a:cubicBezTo>
                      <a:pt x="4306" y="11701"/>
                      <a:pt x="3784" y="7069"/>
                      <a:pt x="3491" y="2437"/>
                    </a:cubicBezTo>
                    <a:cubicBezTo>
                      <a:pt x="3458" y="1654"/>
                      <a:pt x="3426" y="838"/>
                      <a:pt x="3360" y="55"/>
                    </a:cubicBezTo>
                    <a:cubicBezTo>
                      <a:pt x="3064" y="20"/>
                      <a:pt x="2759" y="1"/>
                      <a:pt x="244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21;p40">
                <a:extLst>
                  <a:ext uri="{FF2B5EF4-FFF2-40B4-BE49-F238E27FC236}">
                    <a16:creationId xmlns:a16="http://schemas.microsoft.com/office/drawing/2014/main" id="{1CBCB8A1-6F9B-3E0C-0B08-5EE4D3F6E027}"/>
                  </a:ext>
                </a:extLst>
              </p:cNvPr>
              <p:cNvSpPr/>
              <p:nvPr/>
            </p:nvSpPr>
            <p:spPr>
              <a:xfrm>
                <a:off x="4738025" y="878275"/>
                <a:ext cx="69350" cy="403700"/>
              </a:xfrm>
              <a:custGeom>
                <a:avLst/>
                <a:gdLst/>
                <a:ahLst/>
                <a:cxnLst/>
                <a:rect l="l" t="t" r="r" b="b"/>
                <a:pathLst>
                  <a:path w="2774" h="16148" extrusionOk="0">
                    <a:moveTo>
                      <a:pt x="1501" y="1"/>
                    </a:moveTo>
                    <a:cubicBezTo>
                      <a:pt x="1012" y="196"/>
                      <a:pt x="490" y="490"/>
                      <a:pt x="0" y="816"/>
                    </a:cubicBezTo>
                    <a:cubicBezTo>
                      <a:pt x="261" y="5807"/>
                      <a:pt x="751" y="10700"/>
                      <a:pt x="1012" y="15658"/>
                    </a:cubicBezTo>
                    <a:cubicBezTo>
                      <a:pt x="1599" y="15886"/>
                      <a:pt x="2219" y="16050"/>
                      <a:pt x="2773" y="16147"/>
                    </a:cubicBezTo>
                    <a:cubicBezTo>
                      <a:pt x="2414" y="12266"/>
                      <a:pt x="1990" y="8351"/>
                      <a:pt x="1762" y="4437"/>
                    </a:cubicBezTo>
                    <a:cubicBezTo>
                      <a:pt x="1664" y="2969"/>
                      <a:pt x="1599" y="1468"/>
                      <a:pt x="1501"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222;p40">
                <a:extLst>
                  <a:ext uri="{FF2B5EF4-FFF2-40B4-BE49-F238E27FC236}">
                    <a16:creationId xmlns:a16="http://schemas.microsoft.com/office/drawing/2014/main" id="{3152CAA4-3D15-505E-9F9C-AC446EB0BB18}"/>
                  </a:ext>
                </a:extLst>
              </p:cNvPr>
              <p:cNvSpPr/>
              <p:nvPr/>
            </p:nvSpPr>
            <p:spPr>
              <a:xfrm>
                <a:off x="5334159" y="2572734"/>
                <a:ext cx="209050" cy="89375"/>
              </a:xfrm>
              <a:custGeom>
                <a:avLst/>
                <a:gdLst/>
                <a:ahLst/>
                <a:cxnLst/>
                <a:rect l="l" t="t" r="r" b="b"/>
                <a:pathLst>
                  <a:path w="8362" h="3575" extrusionOk="0">
                    <a:moveTo>
                      <a:pt x="5843" y="1"/>
                    </a:moveTo>
                    <a:cubicBezTo>
                      <a:pt x="5363" y="1"/>
                      <a:pt x="4882" y="79"/>
                      <a:pt x="4437" y="215"/>
                    </a:cubicBezTo>
                    <a:cubicBezTo>
                      <a:pt x="3132" y="573"/>
                      <a:pt x="2055" y="1389"/>
                      <a:pt x="1142" y="2335"/>
                    </a:cubicBezTo>
                    <a:cubicBezTo>
                      <a:pt x="848" y="2596"/>
                      <a:pt x="587" y="2922"/>
                      <a:pt x="326" y="3216"/>
                    </a:cubicBezTo>
                    <a:cubicBezTo>
                      <a:pt x="261" y="3281"/>
                      <a:pt x="131" y="3444"/>
                      <a:pt x="0" y="3575"/>
                    </a:cubicBezTo>
                    <a:cubicBezTo>
                      <a:pt x="848" y="3183"/>
                      <a:pt x="1664" y="2726"/>
                      <a:pt x="2610" y="2531"/>
                    </a:cubicBezTo>
                    <a:cubicBezTo>
                      <a:pt x="3035" y="2418"/>
                      <a:pt x="3445" y="2378"/>
                      <a:pt x="3849" y="2378"/>
                    </a:cubicBezTo>
                    <a:cubicBezTo>
                      <a:pt x="4499" y="2378"/>
                      <a:pt x="5130" y="2483"/>
                      <a:pt x="5774" y="2563"/>
                    </a:cubicBezTo>
                    <a:cubicBezTo>
                      <a:pt x="5938" y="2588"/>
                      <a:pt x="6134" y="2603"/>
                      <a:pt x="6340" y="2603"/>
                    </a:cubicBezTo>
                    <a:cubicBezTo>
                      <a:pt x="7241" y="2603"/>
                      <a:pt x="8361" y="2314"/>
                      <a:pt x="8123" y="1226"/>
                    </a:cubicBezTo>
                    <a:cubicBezTo>
                      <a:pt x="8090" y="1095"/>
                      <a:pt x="8025" y="932"/>
                      <a:pt x="7927" y="802"/>
                    </a:cubicBezTo>
                    <a:cubicBezTo>
                      <a:pt x="7666" y="443"/>
                      <a:pt x="7209" y="215"/>
                      <a:pt x="6818" y="117"/>
                    </a:cubicBezTo>
                    <a:cubicBezTo>
                      <a:pt x="6500" y="37"/>
                      <a:pt x="6172" y="1"/>
                      <a:pt x="5843"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23;p40">
                <a:extLst>
                  <a:ext uri="{FF2B5EF4-FFF2-40B4-BE49-F238E27FC236}">
                    <a16:creationId xmlns:a16="http://schemas.microsoft.com/office/drawing/2014/main" id="{8A402DA1-A368-D621-5847-E194D519F35D}"/>
                  </a:ext>
                </a:extLst>
              </p:cNvPr>
              <p:cNvSpPr/>
              <p:nvPr/>
            </p:nvSpPr>
            <p:spPr>
              <a:xfrm>
                <a:off x="5507034" y="2599284"/>
                <a:ext cx="24500" cy="26450"/>
              </a:xfrm>
              <a:custGeom>
                <a:avLst/>
                <a:gdLst/>
                <a:ahLst/>
                <a:cxnLst/>
                <a:rect l="l" t="t" r="r" b="b"/>
                <a:pathLst>
                  <a:path w="980" h="1058" extrusionOk="0">
                    <a:moveTo>
                      <a:pt x="751" y="1"/>
                    </a:moveTo>
                    <a:cubicBezTo>
                      <a:pt x="686" y="1"/>
                      <a:pt x="555" y="33"/>
                      <a:pt x="555" y="164"/>
                    </a:cubicBezTo>
                    <a:lnTo>
                      <a:pt x="555" y="294"/>
                    </a:lnTo>
                    <a:lnTo>
                      <a:pt x="555" y="327"/>
                    </a:lnTo>
                    <a:lnTo>
                      <a:pt x="555" y="360"/>
                    </a:lnTo>
                    <a:cubicBezTo>
                      <a:pt x="555" y="360"/>
                      <a:pt x="555" y="392"/>
                      <a:pt x="490" y="392"/>
                    </a:cubicBezTo>
                    <a:lnTo>
                      <a:pt x="490" y="457"/>
                    </a:lnTo>
                    <a:cubicBezTo>
                      <a:pt x="490" y="490"/>
                      <a:pt x="457" y="523"/>
                      <a:pt x="425" y="523"/>
                    </a:cubicBezTo>
                    <a:lnTo>
                      <a:pt x="392" y="555"/>
                    </a:lnTo>
                    <a:lnTo>
                      <a:pt x="294" y="653"/>
                    </a:lnTo>
                    <a:cubicBezTo>
                      <a:pt x="294" y="653"/>
                      <a:pt x="262" y="653"/>
                      <a:pt x="262" y="686"/>
                    </a:cubicBezTo>
                    <a:cubicBezTo>
                      <a:pt x="229" y="718"/>
                      <a:pt x="164" y="718"/>
                      <a:pt x="131" y="718"/>
                    </a:cubicBezTo>
                    <a:cubicBezTo>
                      <a:pt x="66" y="751"/>
                      <a:pt x="1" y="882"/>
                      <a:pt x="66" y="979"/>
                    </a:cubicBezTo>
                    <a:cubicBezTo>
                      <a:pt x="90" y="1027"/>
                      <a:pt x="131" y="1057"/>
                      <a:pt x="203" y="1057"/>
                    </a:cubicBezTo>
                    <a:cubicBezTo>
                      <a:pt x="229" y="1057"/>
                      <a:pt x="259" y="1053"/>
                      <a:pt x="294" y="1045"/>
                    </a:cubicBezTo>
                    <a:cubicBezTo>
                      <a:pt x="457" y="979"/>
                      <a:pt x="653" y="882"/>
                      <a:pt x="784" y="718"/>
                    </a:cubicBezTo>
                    <a:cubicBezTo>
                      <a:pt x="914" y="555"/>
                      <a:pt x="979" y="360"/>
                      <a:pt x="979" y="197"/>
                    </a:cubicBezTo>
                    <a:cubicBezTo>
                      <a:pt x="914" y="131"/>
                      <a:pt x="849"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24;p40">
                <a:extLst>
                  <a:ext uri="{FF2B5EF4-FFF2-40B4-BE49-F238E27FC236}">
                    <a16:creationId xmlns:a16="http://schemas.microsoft.com/office/drawing/2014/main" id="{98738AAE-9902-CAF9-74CB-9B7366D60AE1}"/>
                  </a:ext>
                </a:extLst>
              </p:cNvPr>
              <p:cNvSpPr/>
              <p:nvPr/>
            </p:nvSpPr>
            <p:spPr>
              <a:xfrm>
                <a:off x="5246900" y="2420250"/>
                <a:ext cx="130500" cy="193425"/>
              </a:xfrm>
              <a:custGeom>
                <a:avLst/>
                <a:gdLst/>
                <a:ahLst/>
                <a:cxnLst/>
                <a:rect l="l" t="t" r="r" b="b"/>
                <a:pathLst>
                  <a:path w="5220" h="7737" extrusionOk="0">
                    <a:moveTo>
                      <a:pt x="3482" y="1"/>
                    </a:moveTo>
                    <a:cubicBezTo>
                      <a:pt x="3078" y="1"/>
                      <a:pt x="2700" y="127"/>
                      <a:pt x="2349" y="332"/>
                    </a:cubicBezTo>
                    <a:cubicBezTo>
                      <a:pt x="1696" y="756"/>
                      <a:pt x="1142" y="1441"/>
                      <a:pt x="783" y="2126"/>
                    </a:cubicBezTo>
                    <a:cubicBezTo>
                      <a:pt x="163" y="3333"/>
                      <a:pt x="0" y="4670"/>
                      <a:pt x="33" y="6008"/>
                    </a:cubicBezTo>
                    <a:cubicBezTo>
                      <a:pt x="33" y="6432"/>
                      <a:pt x="65" y="6823"/>
                      <a:pt x="131" y="7247"/>
                    </a:cubicBezTo>
                    <a:cubicBezTo>
                      <a:pt x="131" y="7345"/>
                      <a:pt x="163" y="7574"/>
                      <a:pt x="163" y="7737"/>
                    </a:cubicBezTo>
                    <a:cubicBezTo>
                      <a:pt x="457" y="6823"/>
                      <a:pt x="718" y="5943"/>
                      <a:pt x="1175" y="5062"/>
                    </a:cubicBezTo>
                    <a:cubicBezTo>
                      <a:pt x="1696" y="4083"/>
                      <a:pt x="2577" y="3496"/>
                      <a:pt x="3425" y="2778"/>
                    </a:cubicBezTo>
                    <a:cubicBezTo>
                      <a:pt x="4110" y="2224"/>
                      <a:pt x="5219" y="886"/>
                      <a:pt x="4045" y="169"/>
                    </a:cubicBezTo>
                    <a:cubicBezTo>
                      <a:pt x="3915" y="104"/>
                      <a:pt x="3784" y="71"/>
                      <a:pt x="3621" y="6"/>
                    </a:cubicBezTo>
                    <a:cubicBezTo>
                      <a:pt x="3574" y="2"/>
                      <a:pt x="3528" y="1"/>
                      <a:pt x="3482"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25;p40">
                <a:extLst>
                  <a:ext uri="{FF2B5EF4-FFF2-40B4-BE49-F238E27FC236}">
                    <a16:creationId xmlns:a16="http://schemas.microsoft.com/office/drawing/2014/main" id="{39B34759-3619-6EB5-6160-6BC36F8E78C1}"/>
                  </a:ext>
                </a:extLst>
              </p:cNvPr>
              <p:cNvSpPr/>
              <p:nvPr/>
            </p:nvSpPr>
            <p:spPr>
              <a:xfrm>
                <a:off x="5334150" y="2427600"/>
                <a:ext cx="18775" cy="37375"/>
              </a:xfrm>
              <a:custGeom>
                <a:avLst/>
                <a:gdLst/>
                <a:ahLst/>
                <a:cxnLst/>
                <a:rect l="l" t="t" r="r" b="b"/>
                <a:pathLst>
                  <a:path w="751" h="1495" extrusionOk="0">
                    <a:moveTo>
                      <a:pt x="196" y="0"/>
                    </a:moveTo>
                    <a:cubicBezTo>
                      <a:pt x="104" y="0"/>
                      <a:pt x="1" y="110"/>
                      <a:pt x="1" y="168"/>
                    </a:cubicBezTo>
                    <a:cubicBezTo>
                      <a:pt x="1" y="299"/>
                      <a:pt x="66" y="332"/>
                      <a:pt x="164" y="364"/>
                    </a:cubicBezTo>
                    <a:lnTo>
                      <a:pt x="229" y="364"/>
                    </a:lnTo>
                    <a:cubicBezTo>
                      <a:pt x="229" y="364"/>
                      <a:pt x="261" y="364"/>
                      <a:pt x="261" y="429"/>
                    </a:cubicBezTo>
                    <a:lnTo>
                      <a:pt x="294" y="462"/>
                    </a:lnTo>
                    <a:lnTo>
                      <a:pt x="294" y="495"/>
                    </a:lnTo>
                    <a:cubicBezTo>
                      <a:pt x="294" y="527"/>
                      <a:pt x="294" y="527"/>
                      <a:pt x="327" y="592"/>
                    </a:cubicBezTo>
                    <a:lnTo>
                      <a:pt x="327" y="625"/>
                    </a:lnTo>
                    <a:lnTo>
                      <a:pt x="327" y="690"/>
                    </a:lnTo>
                    <a:lnTo>
                      <a:pt x="327" y="788"/>
                    </a:lnTo>
                    <a:lnTo>
                      <a:pt x="327" y="821"/>
                    </a:lnTo>
                    <a:lnTo>
                      <a:pt x="327" y="984"/>
                    </a:lnTo>
                    <a:lnTo>
                      <a:pt x="327" y="1017"/>
                    </a:lnTo>
                    <a:cubicBezTo>
                      <a:pt x="327" y="1017"/>
                      <a:pt x="327" y="1049"/>
                      <a:pt x="294" y="1114"/>
                    </a:cubicBezTo>
                    <a:cubicBezTo>
                      <a:pt x="294" y="1147"/>
                      <a:pt x="294" y="1147"/>
                      <a:pt x="261" y="1180"/>
                    </a:cubicBezTo>
                    <a:lnTo>
                      <a:pt x="261" y="1212"/>
                    </a:lnTo>
                    <a:cubicBezTo>
                      <a:pt x="229" y="1310"/>
                      <a:pt x="229" y="1441"/>
                      <a:pt x="294" y="1473"/>
                    </a:cubicBezTo>
                    <a:cubicBezTo>
                      <a:pt x="335" y="1487"/>
                      <a:pt x="375" y="1495"/>
                      <a:pt x="413" y="1495"/>
                    </a:cubicBezTo>
                    <a:cubicBezTo>
                      <a:pt x="467" y="1495"/>
                      <a:pt x="517" y="1479"/>
                      <a:pt x="555" y="1441"/>
                    </a:cubicBezTo>
                    <a:cubicBezTo>
                      <a:pt x="653" y="1212"/>
                      <a:pt x="751" y="951"/>
                      <a:pt x="718" y="690"/>
                    </a:cubicBezTo>
                    <a:cubicBezTo>
                      <a:pt x="718" y="462"/>
                      <a:pt x="653" y="332"/>
                      <a:pt x="588" y="201"/>
                    </a:cubicBezTo>
                    <a:cubicBezTo>
                      <a:pt x="490" y="103"/>
                      <a:pt x="392" y="5"/>
                      <a:pt x="229" y="5"/>
                    </a:cubicBezTo>
                    <a:cubicBezTo>
                      <a:pt x="218" y="2"/>
                      <a:pt x="207" y="0"/>
                      <a:pt x="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26;p40">
                <a:extLst>
                  <a:ext uri="{FF2B5EF4-FFF2-40B4-BE49-F238E27FC236}">
                    <a16:creationId xmlns:a16="http://schemas.microsoft.com/office/drawing/2014/main" id="{CF48836C-71F9-255F-42C9-3CA83BC2FC52}"/>
                  </a:ext>
                </a:extLst>
              </p:cNvPr>
              <p:cNvSpPr/>
              <p:nvPr/>
            </p:nvSpPr>
            <p:spPr>
              <a:xfrm>
                <a:off x="4290750" y="2553311"/>
                <a:ext cx="216775" cy="92950"/>
              </a:xfrm>
              <a:custGeom>
                <a:avLst/>
                <a:gdLst/>
                <a:ahLst/>
                <a:cxnLst/>
                <a:rect l="l" t="t" r="r" b="b"/>
                <a:pathLst>
                  <a:path w="8671" h="3718" extrusionOk="0">
                    <a:moveTo>
                      <a:pt x="2683" y="0"/>
                    </a:moveTo>
                    <a:cubicBezTo>
                      <a:pt x="2310" y="0"/>
                      <a:pt x="1938" y="42"/>
                      <a:pt x="1592" y="129"/>
                    </a:cubicBezTo>
                    <a:cubicBezTo>
                      <a:pt x="1135" y="259"/>
                      <a:pt x="744" y="488"/>
                      <a:pt x="450" y="879"/>
                    </a:cubicBezTo>
                    <a:cubicBezTo>
                      <a:pt x="320" y="977"/>
                      <a:pt x="287" y="1140"/>
                      <a:pt x="255" y="1271"/>
                    </a:cubicBezTo>
                    <a:cubicBezTo>
                      <a:pt x="1" y="2483"/>
                      <a:pt x="1307" y="2721"/>
                      <a:pt x="2256" y="2721"/>
                    </a:cubicBezTo>
                    <a:cubicBezTo>
                      <a:pt x="2404" y="2721"/>
                      <a:pt x="2545" y="2715"/>
                      <a:pt x="2668" y="2706"/>
                    </a:cubicBezTo>
                    <a:cubicBezTo>
                      <a:pt x="3408" y="2600"/>
                      <a:pt x="4093" y="2481"/>
                      <a:pt x="4794" y="2481"/>
                    </a:cubicBezTo>
                    <a:cubicBezTo>
                      <a:pt x="5175" y="2481"/>
                      <a:pt x="5561" y="2516"/>
                      <a:pt x="5963" y="2608"/>
                    </a:cubicBezTo>
                    <a:cubicBezTo>
                      <a:pt x="6909" y="2869"/>
                      <a:pt x="7790" y="3260"/>
                      <a:pt x="8670" y="3717"/>
                    </a:cubicBezTo>
                    <a:cubicBezTo>
                      <a:pt x="8540" y="3554"/>
                      <a:pt x="8410" y="3391"/>
                      <a:pt x="8344" y="3326"/>
                    </a:cubicBezTo>
                    <a:cubicBezTo>
                      <a:pt x="8051" y="2999"/>
                      <a:pt x="7757" y="2641"/>
                      <a:pt x="7464" y="2380"/>
                    </a:cubicBezTo>
                    <a:cubicBezTo>
                      <a:pt x="6550" y="1401"/>
                      <a:pt x="5409" y="586"/>
                      <a:pt x="4038" y="194"/>
                    </a:cubicBezTo>
                    <a:cubicBezTo>
                      <a:pt x="3620" y="67"/>
                      <a:pt x="3151" y="0"/>
                      <a:pt x="2683"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27;p40">
                <a:extLst>
                  <a:ext uri="{FF2B5EF4-FFF2-40B4-BE49-F238E27FC236}">
                    <a16:creationId xmlns:a16="http://schemas.microsoft.com/office/drawing/2014/main" id="{3A28A2D4-537F-BEAD-BD57-4578402D72DD}"/>
                  </a:ext>
                </a:extLst>
              </p:cNvPr>
              <p:cNvSpPr/>
              <p:nvPr/>
            </p:nvSpPr>
            <p:spPr>
              <a:xfrm>
                <a:off x="4468100" y="2420250"/>
                <a:ext cx="134575" cy="199125"/>
              </a:xfrm>
              <a:custGeom>
                <a:avLst/>
                <a:gdLst/>
                <a:ahLst/>
                <a:cxnLst/>
                <a:rect l="l" t="t" r="r" b="b"/>
                <a:pathLst>
                  <a:path w="5383" h="7965" extrusionOk="0">
                    <a:moveTo>
                      <a:pt x="1772" y="1"/>
                    </a:moveTo>
                    <a:cubicBezTo>
                      <a:pt x="1725" y="1"/>
                      <a:pt x="1678" y="2"/>
                      <a:pt x="1631" y="6"/>
                    </a:cubicBezTo>
                    <a:cubicBezTo>
                      <a:pt x="1468" y="71"/>
                      <a:pt x="1305" y="104"/>
                      <a:pt x="1175" y="169"/>
                    </a:cubicBezTo>
                    <a:cubicBezTo>
                      <a:pt x="0" y="919"/>
                      <a:pt x="1142" y="2289"/>
                      <a:pt x="1827" y="2942"/>
                    </a:cubicBezTo>
                    <a:cubicBezTo>
                      <a:pt x="2708" y="3659"/>
                      <a:pt x="3588" y="4246"/>
                      <a:pt x="4143" y="5290"/>
                    </a:cubicBezTo>
                    <a:cubicBezTo>
                      <a:pt x="4632" y="6106"/>
                      <a:pt x="4926" y="7019"/>
                      <a:pt x="5219" y="7965"/>
                    </a:cubicBezTo>
                    <a:cubicBezTo>
                      <a:pt x="5219" y="7769"/>
                      <a:pt x="5252" y="7574"/>
                      <a:pt x="5252" y="7443"/>
                    </a:cubicBezTo>
                    <a:cubicBezTo>
                      <a:pt x="5285" y="7019"/>
                      <a:pt x="5350" y="6595"/>
                      <a:pt x="5350" y="6171"/>
                    </a:cubicBezTo>
                    <a:cubicBezTo>
                      <a:pt x="5383" y="4801"/>
                      <a:pt x="5219" y="3398"/>
                      <a:pt x="4567" y="2191"/>
                    </a:cubicBezTo>
                    <a:cubicBezTo>
                      <a:pt x="4208" y="1441"/>
                      <a:pt x="3621" y="789"/>
                      <a:pt x="2936" y="332"/>
                    </a:cubicBezTo>
                    <a:cubicBezTo>
                      <a:pt x="2614" y="127"/>
                      <a:pt x="2186" y="1"/>
                      <a:pt x="1772"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28;p40">
                <a:extLst>
                  <a:ext uri="{FF2B5EF4-FFF2-40B4-BE49-F238E27FC236}">
                    <a16:creationId xmlns:a16="http://schemas.microsoft.com/office/drawing/2014/main" id="{3B9C440F-96A8-971A-23C6-BAE3CB7E5675}"/>
                  </a:ext>
                </a:extLst>
              </p:cNvPr>
              <p:cNvSpPr/>
              <p:nvPr/>
            </p:nvSpPr>
            <p:spPr>
              <a:xfrm>
                <a:off x="4492550" y="2427600"/>
                <a:ext cx="17975" cy="37375"/>
              </a:xfrm>
              <a:custGeom>
                <a:avLst/>
                <a:gdLst/>
                <a:ahLst/>
                <a:cxnLst/>
                <a:rect l="l" t="t" r="r" b="b"/>
                <a:pathLst>
                  <a:path w="719" h="1495" extrusionOk="0">
                    <a:moveTo>
                      <a:pt x="546" y="0"/>
                    </a:moveTo>
                    <a:cubicBezTo>
                      <a:pt x="538" y="0"/>
                      <a:pt x="530" y="2"/>
                      <a:pt x="523" y="5"/>
                    </a:cubicBezTo>
                    <a:cubicBezTo>
                      <a:pt x="392" y="38"/>
                      <a:pt x="229" y="136"/>
                      <a:pt x="164" y="266"/>
                    </a:cubicBezTo>
                    <a:cubicBezTo>
                      <a:pt x="66" y="364"/>
                      <a:pt x="33" y="495"/>
                      <a:pt x="33" y="658"/>
                    </a:cubicBezTo>
                    <a:cubicBezTo>
                      <a:pt x="1" y="951"/>
                      <a:pt x="66" y="1180"/>
                      <a:pt x="197" y="1441"/>
                    </a:cubicBezTo>
                    <a:cubicBezTo>
                      <a:pt x="216" y="1479"/>
                      <a:pt x="268" y="1495"/>
                      <a:pt x="322" y="1495"/>
                    </a:cubicBezTo>
                    <a:cubicBezTo>
                      <a:pt x="360" y="1495"/>
                      <a:pt x="398" y="1487"/>
                      <a:pt x="425" y="1473"/>
                    </a:cubicBezTo>
                    <a:cubicBezTo>
                      <a:pt x="523" y="1441"/>
                      <a:pt x="523" y="1310"/>
                      <a:pt x="490" y="1212"/>
                    </a:cubicBezTo>
                    <a:lnTo>
                      <a:pt x="490" y="1180"/>
                    </a:lnTo>
                    <a:cubicBezTo>
                      <a:pt x="425" y="1147"/>
                      <a:pt x="425" y="1147"/>
                      <a:pt x="425" y="1114"/>
                    </a:cubicBezTo>
                    <a:cubicBezTo>
                      <a:pt x="392" y="1049"/>
                      <a:pt x="392" y="1017"/>
                      <a:pt x="392" y="1017"/>
                    </a:cubicBezTo>
                    <a:lnTo>
                      <a:pt x="392" y="984"/>
                    </a:lnTo>
                    <a:lnTo>
                      <a:pt x="392" y="821"/>
                    </a:lnTo>
                    <a:lnTo>
                      <a:pt x="392" y="788"/>
                    </a:lnTo>
                    <a:lnTo>
                      <a:pt x="392" y="690"/>
                    </a:lnTo>
                    <a:lnTo>
                      <a:pt x="392" y="625"/>
                    </a:lnTo>
                    <a:lnTo>
                      <a:pt x="392" y="592"/>
                    </a:lnTo>
                    <a:cubicBezTo>
                      <a:pt x="425" y="527"/>
                      <a:pt x="425" y="527"/>
                      <a:pt x="425" y="495"/>
                    </a:cubicBezTo>
                    <a:lnTo>
                      <a:pt x="425" y="462"/>
                    </a:lnTo>
                    <a:lnTo>
                      <a:pt x="490" y="429"/>
                    </a:lnTo>
                    <a:cubicBezTo>
                      <a:pt x="490" y="364"/>
                      <a:pt x="523" y="364"/>
                      <a:pt x="523" y="364"/>
                    </a:cubicBezTo>
                    <a:lnTo>
                      <a:pt x="555" y="364"/>
                    </a:lnTo>
                    <a:cubicBezTo>
                      <a:pt x="686" y="332"/>
                      <a:pt x="718" y="299"/>
                      <a:pt x="718" y="168"/>
                    </a:cubicBezTo>
                    <a:cubicBezTo>
                      <a:pt x="718" y="110"/>
                      <a:pt x="615" y="0"/>
                      <a:pt x="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29;p40">
                <a:extLst>
                  <a:ext uri="{FF2B5EF4-FFF2-40B4-BE49-F238E27FC236}">
                    <a16:creationId xmlns:a16="http://schemas.microsoft.com/office/drawing/2014/main" id="{ADEAAF0D-926A-7742-4FD5-5F32B0AAAE34}"/>
                  </a:ext>
                </a:extLst>
              </p:cNvPr>
              <p:cNvSpPr/>
              <p:nvPr/>
            </p:nvSpPr>
            <p:spPr>
              <a:xfrm>
                <a:off x="4303625" y="2580986"/>
                <a:ext cx="24500" cy="26800"/>
              </a:xfrm>
              <a:custGeom>
                <a:avLst/>
                <a:gdLst/>
                <a:ahLst/>
                <a:cxnLst/>
                <a:rect l="l" t="t" r="r" b="b"/>
                <a:pathLst>
                  <a:path w="980" h="1072" extrusionOk="0">
                    <a:moveTo>
                      <a:pt x="196" y="1"/>
                    </a:moveTo>
                    <a:cubicBezTo>
                      <a:pt x="98" y="1"/>
                      <a:pt x="33" y="98"/>
                      <a:pt x="1" y="164"/>
                    </a:cubicBezTo>
                    <a:cubicBezTo>
                      <a:pt x="1" y="359"/>
                      <a:pt x="66" y="555"/>
                      <a:pt x="196" y="718"/>
                    </a:cubicBezTo>
                    <a:cubicBezTo>
                      <a:pt x="327" y="849"/>
                      <a:pt x="490" y="979"/>
                      <a:pt x="686" y="1044"/>
                    </a:cubicBezTo>
                    <a:cubicBezTo>
                      <a:pt x="705" y="1063"/>
                      <a:pt x="729" y="1071"/>
                      <a:pt x="756" y="1071"/>
                    </a:cubicBezTo>
                    <a:cubicBezTo>
                      <a:pt x="819" y="1071"/>
                      <a:pt x="891" y="1025"/>
                      <a:pt x="914" y="979"/>
                    </a:cubicBezTo>
                    <a:cubicBezTo>
                      <a:pt x="979" y="881"/>
                      <a:pt x="914" y="783"/>
                      <a:pt x="849" y="718"/>
                    </a:cubicBezTo>
                    <a:cubicBezTo>
                      <a:pt x="816" y="718"/>
                      <a:pt x="751" y="718"/>
                      <a:pt x="718" y="686"/>
                    </a:cubicBezTo>
                    <a:lnTo>
                      <a:pt x="686" y="653"/>
                    </a:lnTo>
                    <a:cubicBezTo>
                      <a:pt x="686" y="620"/>
                      <a:pt x="653" y="620"/>
                      <a:pt x="588" y="555"/>
                    </a:cubicBezTo>
                    <a:lnTo>
                      <a:pt x="555" y="522"/>
                    </a:lnTo>
                    <a:cubicBezTo>
                      <a:pt x="522" y="522"/>
                      <a:pt x="522" y="490"/>
                      <a:pt x="490" y="457"/>
                    </a:cubicBezTo>
                    <a:lnTo>
                      <a:pt x="490" y="425"/>
                    </a:lnTo>
                    <a:cubicBezTo>
                      <a:pt x="425" y="425"/>
                      <a:pt x="425" y="359"/>
                      <a:pt x="425" y="359"/>
                    </a:cubicBezTo>
                    <a:lnTo>
                      <a:pt x="425" y="327"/>
                    </a:lnTo>
                    <a:lnTo>
                      <a:pt x="425" y="294"/>
                    </a:lnTo>
                    <a:cubicBezTo>
                      <a:pt x="392" y="261"/>
                      <a:pt x="392" y="196"/>
                      <a:pt x="392" y="164"/>
                    </a:cubicBezTo>
                    <a:cubicBezTo>
                      <a:pt x="392" y="33"/>
                      <a:pt x="261" y="1"/>
                      <a:pt x="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Freeform 6">
            <a:extLst>
              <a:ext uri="{FF2B5EF4-FFF2-40B4-BE49-F238E27FC236}">
                <a16:creationId xmlns:a16="http://schemas.microsoft.com/office/drawing/2014/main" id="{5042B7CF-8A94-D96E-66A8-DAA29380C774}"/>
              </a:ext>
            </a:extLst>
          </p:cNvPr>
          <p:cNvSpPr/>
          <p:nvPr/>
        </p:nvSpPr>
        <p:spPr>
          <a:xfrm flipH="1">
            <a:off x="1150283" y="695993"/>
            <a:ext cx="3135471" cy="4309495"/>
          </a:xfrm>
          <a:custGeom>
            <a:avLst/>
            <a:gdLst/>
            <a:ahLst/>
            <a:cxnLst/>
            <a:rect l="l" t="t" r="r" b="b"/>
            <a:pathLst>
              <a:path w="6028182" h="8229600">
                <a:moveTo>
                  <a:pt x="0" y="0"/>
                </a:moveTo>
                <a:lnTo>
                  <a:pt x="6028182" y="0"/>
                </a:lnTo>
                <a:lnTo>
                  <a:pt x="6028182" y="8229600"/>
                </a:lnTo>
                <a:lnTo>
                  <a:pt x="0" y="8229600"/>
                </a:lnTo>
                <a:lnTo>
                  <a:pt x="0" y="0"/>
                </a:lnTo>
                <a:close/>
              </a:path>
            </a:pathLst>
          </a:custGeom>
          <a:blipFill>
            <a:blip r:embed="rId4"/>
            <a:stretch>
              <a:fillRect/>
            </a:stretch>
          </a:blipFill>
        </p:spPr>
        <p:txBody>
          <a:bodyPr/>
          <a:lstStyle/>
          <a:p>
            <a:endParaRPr lang="en-US"/>
          </a:p>
        </p:txBody>
      </p:sp>
      <p:pic>
        <p:nvPicPr>
          <p:cNvPr id="3" name="Picture 2">
            <a:extLst>
              <a:ext uri="{FF2B5EF4-FFF2-40B4-BE49-F238E27FC236}">
                <a16:creationId xmlns:a16="http://schemas.microsoft.com/office/drawing/2014/main" id="{BCA40056-D851-D9C3-8145-4F07D6B0DF51}"/>
              </a:ext>
            </a:extLst>
          </p:cNvPr>
          <p:cNvPicPr>
            <a:picLocks noChangeAspect="1"/>
          </p:cNvPicPr>
          <p:nvPr/>
        </p:nvPicPr>
        <p:blipFill>
          <a:blip r:embed="rId5"/>
          <a:stretch>
            <a:fillRect/>
          </a:stretch>
        </p:blipFill>
        <p:spPr>
          <a:xfrm>
            <a:off x="4802300" y="696050"/>
            <a:ext cx="3578662" cy="2749534"/>
          </a:xfrm>
          <a:prstGeom prst="rect">
            <a:avLst/>
          </a:prstGeom>
        </p:spPr>
      </p:pic>
    </p:spTree>
    <p:extLst>
      <p:ext uri="{BB962C8B-B14F-4D97-AF65-F5344CB8AC3E}">
        <p14:creationId xmlns:p14="http://schemas.microsoft.com/office/powerpoint/2010/main" val="620847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wipe(left)">
                                      <p:cBhvr>
                                        <p:cTn id="10" dur="500"/>
                                        <p:tgtEl>
                                          <p:spTgt spid="20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7"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8B69C56-6A58-F66E-B77E-1AD8771AC929}"/>
              </a:ext>
            </a:extLst>
          </p:cNvPr>
          <p:cNvGrpSpPr/>
          <p:nvPr/>
        </p:nvGrpSpPr>
        <p:grpSpPr>
          <a:xfrm>
            <a:off x="0" y="0"/>
            <a:ext cx="9144000" cy="5143500"/>
            <a:chOff x="0" y="0"/>
            <a:chExt cx="9144000" cy="5143500"/>
          </a:xfrm>
        </p:grpSpPr>
        <p:sp>
          <p:nvSpPr>
            <p:cNvPr id="5" name="Rectangle 4">
              <a:extLst>
                <a:ext uri="{FF2B5EF4-FFF2-40B4-BE49-F238E27FC236}">
                  <a16:creationId xmlns:a16="http://schemas.microsoft.com/office/drawing/2014/main" id="{63FC6CF1-669C-D450-41DE-71FBD330070E}"/>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Picture 5">
              <a:extLst>
                <a:ext uri="{FF2B5EF4-FFF2-40B4-BE49-F238E27FC236}">
                  <a16:creationId xmlns:a16="http://schemas.microsoft.com/office/drawing/2014/main" id="{817E7FAC-F364-FEAF-EF6D-B965D921104B}"/>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10" name="Rectangle: Rounded Corners 9">
            <a:extLst>
              <a:ext uri="{FF2B5EF4-FFF2-40B4-BE49-F238E27FC236}">
                <a16:creationId xmlns:a16="http://schemas.microsoft.com/office/drawing/2014/main" id="{3DD50646-65A4-43A2-3FF4-231EC7272CC0}"/>
              </a:ext>
            </a:extLst>
          </p:cNvPr>
          <p:cNvSpPr/>
          <p:nvPr/>
        </p:nvSpPr>
        <p:spPr>
          <a:xfrm>
            <a:off x="165100" y="234950"/>
            <a:ext cx="8750300" cy="4673600"/>
          </a:xfrm>
          <a:prstGeom prst="roundRect">
            <a:avLst/>
          </a:prstGeom>
          <a:solidFill>
            <a:srgbClr val="FFFFFF">
              <a:alpha val="80000"/>
            </a:srgb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 name="TextBox 1">
            <a:extLst>
              <a:ext uri="{FF2B5EF4-FFF2-40B4-BE49-F238E27FC236}">
                <a16:creationId xmlns:a16="http://schemas.microsoft.com/office/drawing/2014/main" id="{A91799E6-052D-F50F-98DE-94FEC4517D12}"/>
              </a:ext>
            </a:extLst>
          </p:cNvPr>
          <p:cNvSpPr txBox="1"/>
          <p:nvPr/>
        </p:nvSpPr>
        <p:spPr>
          <a:xfrm>
            <a:off x="1330900" y="172524"/>
            <a:ext cx="4767750" cy="851297"/>
          </a:xfrm>
          <a:prstGeom prst="roundRect">
            <a:avLst/>
          </a:prstGeom>
          <a:solidFill>
            <a:srgbClr val="FFC000"/>
          </a:solidFill>
          <a:ln w="38100">
            <a:solidFill>
              <a:schemeClr val="tx1"/>
            </a:solidFill>
          </a:ln>
        </p:spPr>
        <p:txBody>
          <a:bodyPr wrap="square">
            <a:spAutoFit/>
          </a:bodyPr>
          <a:lstStyle/>
          <a:p>
            <a:pPr algn="ctr"/>
            <a:r>
              <a:rPr lang="en" sz="4400" dirty="0">
                <a:ln>
                  <a:solidFill>
                    <a:schemeClr val="bg1">
                      <a:lumMod val="10000"/>
                    </a:schemeClr>
                  </a:solidFill>
                </a:ln>
                <a:solidFill>
                  <a:schemeClr val="tx1"/>
                </a:solidFill>
                <a:latin typeface="Cambria" panose="02040503050406030204" pitchFamily="18" charset="0"/>
                <a:ea typeface="Cambria" panose="02040503050406030204" pitchFamily="18" charset="0"/>
              </a:rPr>
              <a:t>Đặt tính rồi tính</a:t>
            </a:r>
            <a:endParaRPr lang="en-US" sz="44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0B209BF2-4C51-0FCE-270E-45A3ED6C016B}"/>
              </a:ext>
            </a:extLst>
          </p:cNvPr>
          <p:cNvSpPr txBox="1"/>
          <p:nvPr/>
        </p:nvSpPr>
        <p:spPr>
          <a:xfrm>
            <a:off x="386063" y="142312"/>
            <a:ext cx="1153384" cy="1081980"/>
          </a:xfrm>
          <a:prstGeom prst="ellipse">
            <a:avLst/>
          </a:prstGeom>
          <a:solidFill>
            <a:schemeClr val="accent3">
              <a:lumMod val="60000"/>
              <a:lumOff val="40000"/>
            </a:schemeClr>
          </a:solidFill>
          <a:ln w="38100">
            <a:solidFill>
              <a:schemeClr val="tx1"/>
            </a:solidFill>
          </a:ln>
        </p:spPr>
        <p:txBody>
          <a:bodyPr wrap="square">
            <a:spAutoFit/>
          </a:bodyPr>
          <a:lstStyle/>
          <a:p>
            <a:pPr algn="ctr"/>
            <a:r>
              <a:rPr lang="en" sz="4400" dirty="0">
                <a:ln>
                  <a:solidFill>
                    <a:schemeClr val="bg1">
                      <a:lumMod val="10000"/>
                    </a:schemeClr>
                  </a:solidFill>
                </a:ln>
                <a:solidFill>
                  <a:schemeClr val="tx1"/>
                </a:solidFill>
                <a:latin typeface="SVN-Gretoon" panose="02040603050506020204" pitchFamily="18" charset="0"/>
              </a:rPr>
              <a:t>1</a:t>
            </a:r>
            <a:endParaRPr lang="en-US" sz="4400" dirty="0"/>
          </a:p>
        </p:txBody>
      </p:sp>
      <p:sp>
        <p:nvSpPr>
          <p:cNvPr id="7" name="Rectangle: Rounded Corners 6">
            <a:extLst>
              <a:ext uri="{FF2B5EF4-FFF2-40B4-BE49-F238E27FC236}">
                <a16:creationId xmlns:a16="http://schemas.microsoft.com/office/drawing/2014/main" id="{FD9AFE15-C559-FAE4-784A-CEC2E883DDF1}"/>
              </a:ext>
            </a:extLst>
          </p:cNvPr>
          <p:cNvSpPr/>
          <p:nvPr/>
        </p:nvSpPr>
        <p:spPr>
          <a:xfrm>
            <a:off x="453224" y="1550504"/>
            <a:ext cx="1518699" cy="580446"/>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ea typeface="Cambria" panose="02040503050406030204" pitchFamily="18" charset="0"/>
              </a:rPr>
              <a:t>6,8 + 9,7 </a:t>
            </a:r>
          </a:p>
        </p:txBody>
      </p:sp>
      <p:sp>
        <p:nvSpPr>
          <p:cNvPr id="8" name="Rectangle: Rounded Corners 7">
            <a:extLst>
              <a:ext uri="{FF2B5EF4-FFF2-40B4-BE49-F238E27FC236}">
                <a16:creationId xmlns:a16="http://schemas.microsoft.com/office/drawing/2014/main" id="{F21B12B1-9AB1-A237-20C6-5C1547D61616}"/>
              </a:ext>
            </a:extLst>
          </p:cNvPr>
          <p:cNvSpPr/>
          <p:nvPr/>
        </p:nvSpPr>
        <p:spPr>
          <a:xfrm>
            <a:off x="2449002" y="1542553"/>
            <a:ext cx="1892410" cy="580446"/>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ea typeface="Cambria" panose="02040503050406030204" pitchFamily="18" charset="0"/>
              </a:rPr>
              <a:t>5,34 + 7,49</a:t>
            </a:r>
          </a:p>
        </p:txBody>
      </p:sp>
      <p:sp>
        <p:nvSpPr>
          <p:cNvPr id="9" name="Rectangle: Rounded Corners 8">
            <a:extLst>
              <a:ext uri="{FF2B5EF4-FFF2-40B4-BE49-F238E27FC236}">
                <a16:creationId xmlns:a16="http://schemas.microsoft.com/office/drawing/2014/main" id="{4A086BBA-C0F1-818C-45F3-4002E4C015F4}"/>
              </a:ext>
            </a:extLst>
          </p:cNvPr>
          <p:cNvSpPr/>
          <p:nvPr/>
        </p:nvSpPr>
        <p:spPr>
          <a:xfrm>
            <a:off x="4794636" y="1542553"/>
            <a:ext cx="1709532" cy="580446"/>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ea typeface="Cambria" panose="02040503050406030204" pitchFamily="18" charset="0"/>
              </a:rPr>
              <a:t>8,16 + 5,9</a:t>
            </a:r>
          </a:p>
        </p:txBody>
      </p:sp>
      <p:sp>
        <p:nvSpPr>
          <p:cNvPr id="11" name="Rectangle: Rounded Corners 10">
            <a:extLst>
              <a:ext uri="{FF2B5EF4-FFF2-40B4-BE49-F238E27FC236}">
                <a16:creationId xmlns:a16="http://schemas.microsoft.com/office/drawing/2014/main" id="{B60EFC3A-9F46-1073-6154-292747E19925}"/>
              </a:ext>
            </a:extLst>
          </p:cNvPr>
          <p:cNvSpPr/>
          <p:nvPr/>
        </p:nvSpPr>
        <p:spPr>
          <a:xfrm>
            <a:off x="6925586" y="1542553"/>
            <a:ext cx="1860605" cy="580446"/>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ea typeface="Cambria" panose="02040503050406030204" pitchFamily="18" charset="0"/>
              </a:rPr>
              <a:t>18,6 + 8,72</a:t>
            </a:r>
          </a:p>
        </p:txBody>
      </p:sp>
      <p:sp>
        <p:nvSpPr>
          <p:cNvPr id="14" name="TextBox 13">
            <a:extLst>
              <a:ext uri="{FF2B5EF4-FFF2-40B4-BE49-F238E27FC236}">
                <a16:creationId xmlns:a16="http://schemas.microsoft.com/office/drawing/2014/main" id="{C786C8A2-AD7A-AE04-32B8-78F9941B332F}"/>
              </a:ext>
            </a:extLst>
          </p:cNvPr>
          <p:cNvSpPr txBox="1">
            <a:spLocks noChangeArrowheads="1"/>
          </p:cNvSpPr>
          <p:nvPr/>
        </p:nvSpPr>
        <p:spPr bwMode="auto">
          <a:xfrm>
            <a:off x="737129" y="2147983"/>
            <a:ext cx="100603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6,8</a:t>
            </a:r>
          </a:p>
        </p:txBody>
      </p:sp>
      <p:sp>
        <p:nvSpPr>
          <p:cNvPr id="15" name="TextBox 14">
            <a:extLst>
              <a:ext uri="{FF2B5EF4-FFF2-40B4-BE49-F238E27FC236}">
                <a16:creationId xmlns:a16="http://schemas.microsoft.com/office/drawing/2014/main" id="{1A63AA84-3D08-345A-63B2-49FABEE1CE4D}"/>
              </a:ext>
            </a:extLst>
          </p:cNvPr>
          <p:cNvSpPr txBox="1">
            <a:spLocks noChangeArrowheads="1"/>
          </p:cNvSpPr>
          <p:nvPr/>
        </p:nvSpPr>
        <p:spPr bwMode="auto">
          <a:xfrm>
            <a:off x="751945" y="2812616"/>
            <a:ext cx="100603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9,7</a:t>
            </a:r>
          </a:p>
        </p:txBody>
      </p:sp>
      <p:cxnSp>
        <p:nvCxnSpPr>
          <p:cNvPr id="16" name="Straight Connector 15">
            <a:extLst>
              <a:ext uri="{FF2B5EF4-FFF2-40B4-BE49-F238E27FC236}">
                <a16:creationId xmlns:a16="http://schemas.microsoft.com/office/drawing/2014/main" id="{49198C4E-D7FF-16A1-B54D-C3016F76F869}"/>
              </a:ext>
            </a:extLst>
          </p:cNvPr>
          <p:cNvCxnSpPr/>
          <p:nvPr/>
        </p:nvCxnSpPr>
        <p:spPr>
          <a:xfrm>
            <a:off x="608821" y="3467475"/>
            <a:ext cx="120438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9C8E67D-85A9-615C-5851-BF8F35352C2C}"/>
              </a:ext>
            </a:extLst>
          </p:cNvPr>
          <p:cNvSpPr>
            <a:spLocks noChangeArrowheads="1"/>
          </p:cNvSpPr>
          <p:nvPr/>
        </p:nvSpPr>
        <p:spPr bwMode="auto">
          <a:xfrm>
            <a:off x="462349" y="2547572"/>
            <a:ext cx="557198"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a:t>
            </a:r>
            <a:endParaRPr lang="en-US" altLang="en-US" sz="4000" dirty="0">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1C0C5C9A-EAA6-4BD8-7442-7DD0CA5DD60C}"/>
              </a:ext>
            </a:extLst>
          </p:cNvPr>
          <p:cNvSpPr txBox="1">
            <a:spLocks noChangeArrowheads="1"/>
          </p:cNvSpPr>
          <p:nvPr/>
        </p:nvSpPr>
        <p:spPr bwMode="auto">
          <a:xfrm>
            <a:off x="482688" y="3375374"/>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16,5</a:t>
            </a:r>
          </a:p>
        </p:txBody>
      </p:sp>
      <p:sp>
        <p:nvSpPr>
          <p:cNvPr id="24" name="TextBox 23">
            <a:extLst>
              <a:ext uri="{FF2B5EF4-FFF2-40B4-BE49-F238E27FC236}">
                <a16:creationId xmlns:a16="http://schemas.microsoft.com/office/drawing/2014/main" id="{5373CDBD-5F8A-3F26-7A9A-FA100498CD54}"/>
              </a:ext>
            </a:extLst>
          </p:cNvPr>
          <p:cNvSpPr txBox="1">
            <a:spLocks noChangeArrowheads="1"/>
          </p:cNvSpPr>
          <p:nvPr/>
        </p:nvSpPr>
        <p:spPr bwMode="auto">
          <a:xfrm>
            <a:off x="2939640" y="2211594"/>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5,34</a:t>
            </a:r>
          </a:p>
        </p:txBody>
      </p:sp>
      <p:sp>
        <p:nvSpPr>
          <p:cNvPr id="25" name="TextBox 24">
            <a:extLst>
              <a:ext uri="{FF2B5EF4-FFF2-40B4-BE49-F238E27FC236}">
                <a16:creationId xmlns:a16="http://schemas.microsoft.com/office/drawing/2014/main" id="{E1BA0CAB-1D67-5F65-179E-3A5EC36A4118}"/>
              </a:ext>
            </a:extLst>
          </p:cNvPr>
          <p:cNvSpPr txBox="1">
            <a:spLocks noChangeArrowheads="1"/>
          </p:cNvSpPr>
          <p:nvPr/>
        </p:nvSpPr>
        <p:spPr bwMode="auto">
          <a:xfrm>
            <a:off x="2954456" y="2876227"/>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7,49</a:t>
            </a:r>
          </a:p>
        </p:txBody>
      </p:sp>
      <p:cxnSp>
        <p:nvCxnSpPr>
          <p:cNvPr id="26" name="Straight Connector 25">
            <a:extLst>
              <a:ext uri="{FF2B5EF4-FFF2-40B4-BE49-F238E27FC236}">
                <a16:creationId xmlns:a16="http://schemas.microsoft.com/office/drawing/2014/main" id="{44DFFF66-AF54-39E6-E991-B39F7AA19B66}"/>
              </a:ext>
            </a:extLst>
          </p:cNvPr>
          <p:cNvCxnSpPr>
            <a:cxnSpLocks/>
          </p:cNvCxnSpPr>
          <p:nvPr/>
        </p:nvCxnSpPr>
        <p:spPr>
          <a:xfrm>
            <a:off x="2811332" y="3531086"/>
            <a:ext cx="13710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E8629CC-762A-BE9D-07CF-83C47EE47873}"/>
              </a:ext>
            </a:extLst>
          </p:cNvPr>
          <p:cNvSpPr>
            <a:spLocks noChangeArrowheads="1"/>
          </p:cNvSpPr>
          <p:nvPr/>
        </p:nvSpPr>
        <p:spPr bwMode="auto">
          <a:xfrm>
            <a:off x="2664860" y="2611183"/>
            <a:ext cx="557198"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a:t>
            </a:r>
            <a:endParaRPr lang="en-US" altLang="en-US" sz="4000" dirty="0">
              <a:latin typeface="Cambria" panose="02040503050406030204" pitchFamily="18" charset="0"/>
              <a:ea typeface="Cambria" panose="02040503050406030204" pitchFamily="18" charset="0"/>
            </a:endParaRPr>
          </a:p>
        </p:txBody>
      </p:sp>
      <p:sp>
        <p:nvSpPr>
          <p:cNvPr id="28" name="TextBox 27">
            <a:extLst>
              <a:ext uri="{FF2B5EF4-FFF2-40B4-BE49-F238E27FC236}">
                <a16:creationId xmlns:a16="http://schemas.microsoft.com/office/drawing/2014/main" id="{5CD57A35-75FD-F57D-BFC3-6799D429A031}"/>
              </a:ext>
            </a:extLst>
          </p:cNvPr>
          <p:cNvSpPr txBox="1">
            <a:spLocks noChangeArrowheads="1"/>
          </p:cNvSpPr>
          <p:nvPr/>
        </p:nvSpPr>
        <p:spPr bwMode="auto">
          <a:xfrm>
            <a:off x="2701100" y="3462839"/>
            <a:ext cx="1583120"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12,83</a:t>
            </a:r>
          </a:p>
        </p:txBody>
      </p:sp>
      <p:sp>
        <p:nvSpPr>
          <p:cNvPr id="29" name="TextBox 28">
            <a:extLst>
              <a:ext uri="{FF2B5EF4-FFF2-40B4-BE49-F238E27FC236}">
                <a16:creationId xmlns:a16="http://schemas.microsoft.com/office/drawing/2014/main" id="{308C655E-2A8C-1514-F10B-349341900196}"/>
              </a:ext>
            </a:extLst>
          </p:cNvPr>
          <p:cNvSpPr txBox="1">
            <a:spLocks noChangeArrowheads="1"/>
          </p:cNvSpPr>
          <p:nvPr/>
        </p:nvSpPr>
        <p:spPr bwMode="auto">
          <a:xfrm>
            <a:off x="5261421" y="2251351"/>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8,16</a:t>
            </a:r>
          </a:p>
        </p:txBody>
      </p:sp>
      <p:sp>
        <p:nvSpPr>
          <p:cNvPr id="30" name="TextBox 29">
            <a:extLst>
              <a:ext uri="{FF2B5EF4-FFF2-40B4-BE49-F238E27FC236}">
                <a16:creationId xmlns:a16="http://schemas.microsoft.com/office/drawing/2014/main" id="{F8F0FA40-76F4-F475-7576-15219D3D26F2}"/>
              </a:ext>
            </a:extLst>
          </p:cNvPr>
          <p:cNvSpPr txBox="1">
            <a:spLocks noChangeArrowheads="1"/>
          </p:cNvSpPr>
          <p:nvPr/>
        </p:nvSpPr>
        <p:spPr bwMode="auto">
          <a:xfrm>
            <a:off x="5284189" y="2836471"/>
            <a:ext cx="97397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5,9</a:t>
            </a:r>
          </a:p>
        </p:txBody>
      </p:sp>
      <p:cxnSp>
        <p:nvCxnSpPr>
          <p:cNvPr id="31" name="Straight Connector 30">
            <a:extLst>
              <a:ext uri="{FF2B5EF4-FFF2-40B4-BE49-F238E27FC236}">
                <a16:creationId xmlns:a16="http://schemas.microsoft.com/office/drawing/2014/main" id="{7B4E5396-2B89-1086-CD25-E6AD67BD7072}"/>
              </a:ext>
            </a:extLst>
          </p:cNvPr>
          <p:cNvCxnSpPr>
            <a:cxnSpLocks/>
          </p:cNvCxnSpPr>
          <p:nvPr/>
        </p:nvCxnSpPr>
        <p:spPr>
          <a:xfrm>
            <a:off x="5133113" y="3570843"/>
            <a:ext cx="140285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99E2972-9386-C6BA-0B08-E18B9F23238A}"/>
              </a:ext>
            </a:extLst>
          </p:cNvPr>
          <p:cNvSpPr>
            <a:spLocks noChangeArrowheads="1"/>
          </p:cNvSpPr>
          <p:nvPr/>
        </p:nvSpPr>
        <p:spPr bwMode="auto">
          <a:xfrm>
            <a:off x="4986641" y="2650940"/>
            <a:ext cx="557198"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a:t>
            </a:r>
            <a:endParaRPr lang="en-US" altLang="en-US" sz="4000" dirty="0">
              <a:latin typeface="Cambria" panose="02040503050406030204" pitchFamily="18" charset="0"/>
              <a:ea typeface="Cambria" panose="02040503050406030204" pitchFamily="18" charset="0"/>
            </a:endParaRPr>
          </a:p>
        </p:txBody>
      </p:sp>
      <p:sp>
        <p:nvSpPr>
          <p:cNvPr id="33" name="TextBox 32">
            <a:extLst>
              <a:ext uri="{FF2B5EF4-FFF2-40B4-BE49-F238E27FC236}">
                <a16:creationId xmlns:a16="http://schemas.microsoft.com/office/drawing/2014/main" id="{B3A06D7E-BD20-1778-50DA-FF1B87252311}"/>
              </a:ext>
            </a:extLst>
          </p:cNvPr>
          <p:cNvSpPr txBox="1">
            <a:spLocks noChangeArrowheads="1"/>
          </p:cNvSpPr>
          <p:nvPr/>
        </p:nvSpPr>
        <p:spPr bwMode="auto">
          <a:xfrm>
            <a:off x="4991078" y="3478742"/>
            <a:ext cx="1583120"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14,06</a:t>
            </a:r>
          </a:p>
        </p:txBody>
      </p:sp>
      <p:sp>
        <p:nvSpPr>
          <p:cNvPr id="34" name="TextBox 33">
            <a:extLst>
              <a:ext uri="{FF2B5EF4-FFF2-40B4-BE49-F238E27FC236}">
                <a16:creationId xmlns:a16="http://schemas.microsoft.com/office/drawing/2014/main" id="{1516FA96-A31D-2300-3A32-F5751D21D9CA}"/>
              </a:ext>
            </a:extLst>
          </p:cNvPr>
          <p:cNvSpPr txBox="1">
            <a:spLocks noChangeArrowheads="1"/>
          </p:cNvSpPr>
          <p:nvPr/>
        </p:nvSpPr>
        <p:spPr bwMode="auto">
          <a:xfrm>
            <a:off x="7304906" y="2195691"/>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18,6</a:t>
            </a:r>
          </a:p>
        </p:txBody>
      </p:sp>
      <p:sp>
        <p:nvSpPr>
          <p:cNvPr id="35" name="TextBox 34">
            <a:extLst>
              <a:ext uri="{FF2B5EF4-FFF2-40B4-BE49-F238E27FC236}">
                <a16:creationId xmlns:a16="http://schemas.microsoft.com/office/drawing/2014/main" id="{C91077CA-7479-55E7-7210-9F9AA7C95269}"/>
              </a:ext>
            </a:extLst>
          </p:cNvPr>
          <p:cNvSpPr txBox="1">
            <a:spLocks noChangeArrowheads="1"/>
          </p:cNvSpPr>
          <p:nvPr/>
        </p:nvSpPr>
        <p:spPr bwMode="auto">
          <a:xfrm>
            <a:off x="7598017" y="2860324"/>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8,72</a:t>
            </a:r>
          </a:p>
        </p:txBody>
      </p:sp>
      <p:cxnSp>
        <p:nvCxnSpPr>
          <p:cNvPr id="36" name="Straight Connector 35">
            <a:extLst>
              <a:ext uri="{FF2B5EF4-FFF2-40B4-BE49-F238E27FC236}">
                <a16:creationId xmlns:a16="http://schemas.microsoft.com/office/drawing/2014/main" id="{A93B4B81-9511-044C-031F-25DDE6780DE8}"/>
              </a:ext>
            </a:extLst>
          </p:cNvPr>
          <p:cNvCxnSpPr>
            <a:cxnSpLocks/>
          </p:cNvCxnSpPr>
          <p:nvPr/>
        </p:nvCxnSpPr>
        <p:spPr>
          <a:xfrm>
            <a:off x="7176598" y="3515183"/>
            <a:ext cx="16732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1CD7807-8777-9CC1-B42A-43D357683F84}"/>
              </a:ext>
            </a:extLst>
          </p:cNvPr>
          <p:cNvSpPr>
            <a:spLocks noChangeArrowheads="1"/>
          </p:cNvSpPr>
          <p:nvPr/>
        </p:nvSpPr>
        <p:spPr bwMode="auto">
          <a:xfrm>
            <a:off x="7030126" y="2595280"/>
            <a:ext cx="557198"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a:t>
            </a:r>
            <a:endParaRPr lang="en-US" altLang="en-US" sz="4000" dirty="0">
              <a:latin typeface="Cambria" panose="02040503050406030204" pitchFamily="18" charset="0"/>
              <a:ea typeface="Cambria" panose="02040503050406030204" pitchFamily="18" charset="0"/>
            </a:endParaRPr>
          </a:p>
        </p:txBody>
      </p:sp>
      <p:sp>
        <p:nvSpPr>
          <p:cNvPr id="45" name="TextBox 44">
            <a:extLst>
              <a:ext uri="{FF2B5EF4-FFF2-40B4-BE49-F238E27FC236}">
                <a16:creationId xmlns:a16="http://schemas.microsoft.com/office/drawing/2014/main" id="{7E35729E-9C3B-74A6-E0B7-A661FCEB0C73}"/>
              </a:ext>
            </a:extLst>
          </p:cNvPr>
          <p:cNvSpPr txBox="1">
            <a:spLocks noChangeArrowheads="1"/>
          </p:cNvSpPr>
          <p:nvPr/>
        </p:nvSpPr>
        <p:spPr bwMode="auto">
          <a:xfrm>
            <a:off x="7281053" y="3407179"/>
            <a:ext cx="1583120"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27,32</a:t>
            </a:r>
          </a:p>
        </p:txBody>
      </p:sp>
    </p:spTree>
    <p:extLst>
      <p:ext uri="{BB962C8B-B14F-4D97-AF65-F5344CB8AC3E}">
        <p14:creationId xmlns:p14="http://schemas.microsoft.com/office/powerpoint/2010/main" val="319672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left)">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wipe(left)">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left)">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wipe(left)">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left)">
                                      <p:cBhvr>
                                        <p:cTn id="97" dur="500"/>
                                        <p:tgtEl>
                                          <p:spTgt spid="3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wipe(left)">
                                      <p:cBhvr>
                                        <p:cTn id="102" dur="500"/>
                                        <p:tgtEl>
                                          <p:spTgt spid="3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left)">
                                      <p:cBhvr>
                                        <p:cTn id="107" dur="5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nodeType="click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wipe(left)">
                                      <p:cBhvr>
                                        <p:cTn id="117" dur="500"/>
                                        <p:tgtEl>
                                          <p:spTgt spid="3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5"/>
                                        </p:tgtEl>
                                        <p:attrNameLst>
                                          <p:attrName>style.visibility</p:attrName>
                                        </p:attrNameLst>
                                      </p:cBhvr>
                                      <p:to>
                                        <p:strVal val="visible"/>
                                      </p:to>
                                    </p:set>
                                    <p:animEffect transition="in" filter="wipe(left)">
                                      <p:cBhvr>
                                        <p:cTn id="12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9" grpId="0" animBg="1"/>
      <p:bldP spid="11" grpId="0" animBg="1"/>
      <p:bldP spid="14" grpId="0"/>
      <p:bldP spid="15" grpId="0"/>
      <p:bldP spid="17" grpId="0"/>
      <p:bldP spid="18" grpId="0"/>
      <p:bldP spid="24" grpId="0"/>
      <p:bldP spid="25" grpId="0"/>
      <p:bldP spid="27" grpId="0"/>
      <p:bldP spid="28" grpId="0"/>
      <p:bldP spid="29" grpId="0"/>
      <p:bldP spid="30" grpId="0"/>
      <p:bldP spid="32" grpId="0"/>
      <p:bldP spid="33" grpId="0"/>
      <p:bldP spid="34" grpId="0"/>
      <p:bldP spid="35" grpId="0"/>
      <p:bldP spid="37"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8B69C56-6A58-F66E-B77E-1AD8771AC929}"/>
              </a:ext>
            </a:extLst>
          </p:cNvPr>
          <p:cNvGrpSpPr/>
          <p:nvPr/>
        </p:nvGrpSpPr>
        <p:grpSpPr>
          <a:xfrm>
            <a:off x="0" y="0"/>
            <a:ext cx="9144000" cy="5143500"/>
            <a:chOff x="0" y="0"/>
            <a:chExt cx="9144000" cy="5143500"/>
          </a:xfrm>
        </p:grpSpPr>
        <p:sp>
          <p:nvSpPr>
            <p:cNvPr id="5" name="Rectangle 4">
              <a:extLst>
                <a:ext uri="{FF2B5EF4-FFF2-40B4-BE49-F238E27FC236}">
                  <a16:creationId xmlns:a16="http://schemas.microsoft.com/office/drawing/2014/main" id="{63FC6CF1-669C-D450-41DE-71FBD330070E}"/>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Picture 5">
              <a:extLst>
                <a:ext uri="{FF2B5EF4-FFF2-40B4-BE49-F238E27FC236}">
                  <a16:creationId xmlns:a16="http://schemas.microsoft.com/office/drawing/2014/main" id="{817E7FAC-F364-FEAF-EF6D-B965D921104B}"/>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10" name="Rectangle: Rounded Corners 9">
            <a:extLst>
              <a:ext uri="{FF2B5EF4-FFF2-40B4-BE49-F238E27FC236}">
                <a16:creationId xmlns:a16="http://schemas.microsoft.com/office/drawing/2014/main" id="{3DD50646-65A4-43A2-3FF4-231EC7272CC0}"/>
              </a:ext>
            </a:extLst>
          </p:cNvPr>
          <p:cNvSpPr/>
          <p:nvPr/>
        </p:nvSpPr>
        <p:spPr>
          <a:xfrm>
            <a:off x="165100" y="234950"/>
            <a:ext cx="8750300" cy="4673600"/>
          </a:xfrm>
          <a:prstGeom prst="roundRect">
            <a:avLst/>
          </a:prstGeom>
          <a:solidFill>
            <a:srgbClr val="FFFFFF">
              <a:alpha val="80000"/>
            </a:srgb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2" name="TextBox 1">
            <a:extLst>
              <a:ext uri="{FF2B5EF4-FFF2-40B4-BE49-F238E27FC236}">
                <a16:creationId xmlns:a16="http://schemas.microsoft.com/office/drawing/2014/main" id="{A91799E6-052D-F50F-98DE-94FEC4517D12}"/>
              </a:ext>
            </a:extLst>
          </p:cNvPr>
          <p:cNvSpPr txBox="1"/>
          <p:nvPr/>
        </p:nvSpPr>
        <p:spPr>
          <a:xfrm>
            <a:off x="1330900" y="172524"/>
            <a:ext cx="2072258" cy="851297"/>
          </a:xfrm>
          <a:prstGeom prst="roundRect">
            <a:avLst/>
          </a:prstGeom>
          <a:solidFill>
            <a:srgbClr val="FFC000"/>
          </a:solidFill>
          <a:ln w="38100">
            <a:solidFill>
              <a:schemeClr val="tx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4400" dirty="0">
                <a:ln>
                  <a:solidFill>
                    <a:srgbClr val="FFFFFF">
                      <a:lumMod val="10000"/>
                    </a:srgbClr>
                  </a:solidFill>
                </a:ln>
                <a:latin typeface="Cambria" panose="02040503050406030204" pitchFamily="18" charset="0"/>
                <a:ea typeface="Cambria" panose="02040503050406030204" pitchFamily="18" charset="0"/>
              </a:rPr>
              <a:t>Đ, S?</a:t>
            </a:r>
            <a:endParaRPr kumimoji="0" lang="en-US" sz="4400" b="0"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a:sym typeface="Arial"/>
            </a:endParaRPr>
          </a:p>
        </p:txBody>
      </p:sp>
      <p:sp>
        <p:nvSpPr>
          <p:cNvPr id="3" name="TextBox 2">
            <a:extLst>
              <a:ext uri="{FF2B5EF4-FFF2-40B4-BE49-F238E27FC236}">
                <a16:creationId xmlns:a16="http://schemas.microsoft.com/office/drawing/2014/main" id="{0B209BF2-4C51-0FCE-270E-45A3ED6C016B}"/>
              </a:ext>
            </a:extLst>
          </p:cNvPr>
          <p:cNvSpPr txBox="1"/>
          <p:nvPr/>
        </p:nvSpPr>
        <p:spPr>
          <a:xfrm>
            <a:off x="386063" y="142312"/>
            <a:ext cx="1153384" cy="1081980"/>
          </a:xfrm>
          <a:prstGeom prst="ellipse">
            <a:avLst/>
          </a:prstGeom>
          <a:solidFill>
            <a:schemeClr val="accent3">
              <a:lumMod val="60000"/>
              <a:lumOff val="40000"/>
            </a:schemeClr>
          </a:solidFill>
          <a:ln w="38100">
            <a:solidFill>
              <a:schemeClr val="tx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4400" b="0" i="0" u="none" strike="noStrike" kern="0" cap="none" spc="0" normalizeH="0" baseline="0" noProof="0" dirty="0">
                <a:ln>
                  <a:solidFill>
                    <a:srgbClr val="FFFFFF">
                      <a:lumMod val="10000"/>
                    </a:srgbClr>
                  </a:solidFill>
                </a:ln>
                <a:solidFill>
                  <a:srgbClr val="000000"/>
                </a:solidFill>
                <a:effectLst/>
                <a:uLnTx/>
                <a:uFillTx/>
                <a:latin typeface="SVN-Gretoon" panose="02040603050506020204" pitchFamily="18" charset="0"/>
                <a:cs typeface="Arial"/>
                <a:sym typeface="Arial"/>
              </a:rPr>
              <a:t>2</a:t>
            </a:r>
            <a:endParaRPr kumimoji="0" lang="en-US" sz="4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 name="TextBox 18">
            <a:extLst>
              <a:ext uri="{FF2B5EF4-FFF2-40B4-BE49-F238E27FC236}">
                <a16:creationId xmlns:a16="http://schemas.microsoft.com/office/drawing/2014/main" id="{748A12CD-1A82-0079-EEA7-3B5E18FC5147}"/>
              </a:ext>
            </a:extLst>
          </p:cNvPr>
          <p:cNvSpPr txBox="1">
            <a:spLocks noChangeArrowheads="1"/>
          </p:cNvSpPr>
          <p:nvPr/>
        </p:nvSpPr>
        <p:spPr bwMode="auto">
          <a:xfrm>
            <a:off x="1118791" y="1217680"/>
            <a:ext cx="97397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5,4</a:t>
            </a:r>
          </a:p>
        </p:txBody>
      </p:sp>
      <p:sp>
        <p:nvSpPr>
          <p:cNvPr id="20" name="TextBox 19">
            <a:extLst>
              <a:ext uri="{FF2B5EF4-FFF2-40B4-BE49-F238E27FC236}">
                <a16:creationId xmlns:a16="http://schemas.microsoft.com/office/drawing/2014/main" id="{2955B7C1-2333-A81B-5191-F480E671C521}"/>
              </a:ext>
            </a:extLst>
          </p:cNvPr>
          <p:cNvSpPr txBox="1">
            <a:spLocks noChangeArrowheads="1"/>
          </p:cNvSpPr>
          <p:nvPr/>
        </p:nvSpPr>
        <p:spPr bwMode="auto">
          <a:xfrm>
            <a:off x="1133607" y="1882313"/>
            <a:ext cx="97397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3,9</a:t>
            </a:r>
          </a:p>
        </p:txBody>
      </p:sp>
      <p:cxnSp>
        <p:nvCxnSpPr>
          <p:cNvPr id="21" name="Straight Connector 20">
            <a:extLst>
              <a:ext uri="{FF2B5EF4-FFF2-40B4-BE49-F238E27FC236}">
                <a16:creationId xmlns:a16="http://schemas.microsoft.com/office/drawing/2014/main" id="{3EE3105C-3545-25F4-9A56-F56B87467EE9}"/>
              </a:ext>
            </a:extLst>
          </p:cNvPr>
          <p:cNvCxnSpPr>
            <a:cxnSpLocks/>
          </p:cNvCxnSpPr>
          <p:nvPr/>
        </p:nvCxnSpPr>
        <p:spPr>
          <a:xfrm>
            <a:off x="990483" y="2537172"/>
            <a:ext cx="13312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9B9AD0A-7305-7993-A800-B0C84B763082}"/>
              </a:ext>
            </a:extLst>
          </p:cNvPr>
          <p:cNvSpPr>
            <a:spLocks noChangeArrowheads="1"/>
          </p:cNvSpPr>
          <p:nvPr/>
        </p:nvSpPr>
        <p:spPr bwMode="auto">
          <a:xfrm>
            <a:off x="844011" y="1617269"/>
            <a:ext cx="557198"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a:t>
            </a:r>
            <a:endParaRPr lang="en-US" altLang="en-US" sz="4000" dirty="0">
              <a:latin typeface="Cambria" panose="02040503050406030204" pitchFamily="18" charset="0"/>
              <a:ea typeface="Cambria" panose="02040503050406030204" pitchFamily="18" charset="0"/>
            </a:endParaRPr>
          </a:p>
        </p:txBody>
      </p:sp>
      <p:sp>
        <p:nvSpPr>
          <p:cNvPr id="23" name="TextBox 22">
            <a:extLst>
              <a:ext uri="{FF2B5EF4-FFF2-40B4-BE49-F238E27FC236}">
                <a16:creationId xmlns:a16="http://schemas.microsoft.com/office/drawing/2014/main" id="{3EF823B8-1F84-5D82-CEDD-DF93E32EA2A1}"/>
              </a:ext>
            </a:extLst>
          </p:cNvPr>
          <p:cNvSpPr txBox="1">
            <a:spLocks noChangeArrowheads="1"/>
          </p:cNvSpPr>
          <p:nvPr/>
        </p:nvSpPr>
        <p:spPr bwMode="auto">
          <a:xfrm>
            <a:off x="1150597" y="2437119"/>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8,13</a:t>
            </a:r>
          </a:p>
        </p:txBody>
      </p:sp>
      <p:sp>
        <p:nvSpPr>
          <p:cNvPr id="38" name="TextBox 37">
            <a:extLst>
              <a:ext uri="{FF2B5EF4-FFF2-40B4-BE49-F238E27FC236}">
                <a16:creationId xmlns:a16="http://schemas.microsoft.com/office/drawing/2014/main" id="{86F6E3A1-6C7E-0650-FACB-C921F570F92E}"/>
              </a:ext>
            </a:extLst>
          </p:cNvPr>
          <p:cNvSpPr txBox="1"/>
          <p:nvPr/>
        </p:nvSpPr>
        <p:spPr>
          <a:xfrm>
            <a:off x="333955" y="1423283"/>
            <a:ext cx="548640"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a)</a:t>
            </a:r>
          </a:p>
        </p:txBody>
      </p:sp>
      <p:sp>
        <p:nvSpPr>
          <p:cNvPr id="40" name="TextBox 39">
            <a:extLst>
              <a:ext uri="{FF2B5EF4-FFF2-40B4-BE49-F238E27FC236}">
                <a16:creationId xmlns:a16="http://schemas.microsoft.com/office/drawing/2014/main" id="{4228CEE5-0577-FAA6-BCCC-25865978A0CF}"/>
              </a:ext>
            </a:extLst>
          </p:cNvPr>
          <p:cNvSpPr txBox="1">
            <a:spLocks noChangeArrowheads="1"/>
          </p:cNvSpPr>
          <p:nvPr/>
        </p:nvSpPr>
        <p:spPr bwMode="auto">
          <a:xfrm>
            <a:off x="3830186" y="1249486"/>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2,45</a:t>
            </a:r>
          </a:p>
        </p:txBody>
      </p:sp>
      <p:sp>
        <p:nvSpPr>
          <p:cNvPr id="41" name="TextBox 40">
            <a:extLst>
              <a:ext uri="{FF2B5EF4-FFF2-40B4-BE49-F238E27FC236}">
                <a16:creationId xmlns:a16="http://schemas.microsoft.com/office/drawing/2014/main" id="{81FD4D74-0935-B91E-A8C0-EC6A4D40B168}"/>
              </a:ext>
            </a:extLst>
          </p:cNvPr>
          <p:cNvSpPr txBox="1">
            <a:spLocks noChangeArrowheads="1"/>
          </p:cNvSpPr>
          <p:nvPr/>
        </p:nvSpPr>
        <p:spPr bwMode="auto">
          <a:xfrm>
            <a:off x="3845002" y="1914119"/>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4,37</a:t>
            </a:r>
          </a:p>
        </p:txBody>
      </p:sp>
      <p:cxnSp>
        <p:nvCxnSpPr>
          <p:cNvPr id="42" name="Straight Connector 41">
            <a:extLst>
              <a:ext uri="{FF2B5EF4-FFF2-40B4-BE49-F238E27FC236}">
                <a16:creationId xmlns:a16="http://schemas.microsoft.com/office/drawing/2014/main" id="{2E9699DB-2017-8F2D-9606-646F98F6F36A}"/>
              </a:ext>
            </a:extLst>
          </p:cNvPr>
          <p:cNvCxnSpPr>
            <a:cxnSpLocks/>
          </p:cNvCxnSpPr>
          <p:nvPr/>
        </p:nvCxnSpPr>
        <p:spPr>
          <a:xfrm>
            <a:off x="3701878" y="2568978"/>
            <a:ext cx="13312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FA94EF5-A0C7-5729-2DC7-A6E2A77258FC}"/>
              </a:ext>
            </a:extLst>
          </p:cNvPr>
          <p:cNvSpPr>
            <a:spLocks noChangeArrowheads="1"/>
          </p:cNvSpPr>
          <p:nvPr/>
        </p:nvSpPr>
        <p:spPr bwMode="auto">
          <a:xfrm>
            <a:off x="3555406" y="1649075"/>
            <a:ext cx="557198"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a:t>
            </a:r>
            <a:endParaRPr lang="en-US" altLang="en-US" sz="4000" dirty="0">
              <a:latin typeface="Cambria" panose="02040503050406030204" pitchFamily="18" charset="0"/>
              <a:ea typeface="Cambria" panose="02040503050406030204" pitchFamily="18" charset="0"/>
            </a:endParaRPr>
          </a:p>
        </p:txBody>
      </p:sp>
      <p:sp>
        <p:nvSpPr>
          <p:cNvPr id="44" name="TextBox 43">
            <a:extLst>
              <a:ext uri="{FF2B5EF4-FFF2-40B4-BE49-F238E27FC236}">
                <a16:creationId xmlns:a16="http://schemas.microsoft.com/office/drawing/2014/main" id="{29CF304D-8557-2175-0F7D-ABA722915CBE}"/>
              </a:ext>
            </a:extLst>
          </p:cNvPr>
          <p:cNvSpPr txBox="1">
            <a:spLocks noChangeArrowheads="1"/>
          </p:cNvSpPr>
          <p:nvPr/>
        </p:nvSpPr>
        <p:spPr bwMode="auto">
          <a:xfrm>
            <a:off x="3861992" y="2468925"/>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6,82</a:t>
            </a:r>
          </a:p>
        </p:txBody>
      </p:sp>
      <p:sp>
        <p:nvSpPr>
          <p:cNvPr id="46" name="TextBox 45">
            <a:extLst>
              <a:ext uri="{FF2B5EF4-FFF2-40B4-BE49-F238E27FC236}">
                <a16:creationId xmlns:a16="http://schemas.microsoft.com/office/drawing/2014/main" id="{7344428E-227D-3BF0-EE35-754753492718}"/>
              </a:ext>
            </a:extLst>
          </p:cNvPr>
          <p:cNvSpPr txBox="1"/>
          <p:nvPr/>
        </p:nvSpPr>
        <p:spPr>
          <a:xfrm>
            <a:off x="3045350" y="1455089"/>
            <a:ext cx="548640"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b)</a:t>
            </a:r>
          </a:p>
        </p:txBody>
      </p:sp>
      <p:sp>
        <p:nvSpPr>
          <p:cNvPr id="47" name="TextBox 46">
            <a:extLst>
              <a:ext uri="{FF2B5EF4-FFF2-40B4-BE49-F238E27FC236}">
                <a16:creationId xmlns:a16="http://schemas.microsoft.com/office/drawing/2014/main" id="{A4143861-CAB7-45A2-CDFF-8356AFCD2326}"/>
              </a:ext>
            </a:extLst>
          </p:cNvPr>
          <p:cNvSpPr txBox="1">
            <a:spLocks noChangeArrowheads="1"/>
          </p:cNvSpPr>
          <p:nvPr/>
        </p:nvSpPr>
        <p:spPr bwMode="auto">
          <a:xfrm>
            <a:off x="6764217" y="1273340"/>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6,53</a:t>
            </a:r>
          </a:p>
        </p:txBody>
      </p:sp>
      <p:sp>
        <p:nvSpPr>
          <p:cNvPr id="48" name="TextBox 47">
            <a:extLst>
              <a:ext uri="{FF2B5EF4-FFF2-40B4-BE49-F238E27FC236}">
                <a16:creationId xmlns:a16="http://schemas.microsoft.com/office/drawing/2014/main" id="{8DFE8166-BBBD-85D4-891E-217DA2F9987A}"/>
              </a:ext>
            </a:extLst>
          </p:cNvPr>
          <p:cNvSpPr txBox="1">
            <a:spLocks noChangeArrowheads="1"/>
          </p:cNvSpPr>
          <p:nvPr/>
        </p:nvSpPr>
        <p:spPr bwMode="auto">
          <a:xfrm>
            <a:off x="6779033" y="1937973"/>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12,8</a:t>
            </a:r>
          </a:p>
        </p:txBody>
      </p:sp>
      <p:cxnSp>
        <p:nvCxnSpPr>
          <p:cNvPr id="49" name="Straight Connector 48">
            <a:extLst>
              <a:ext uri="{FF2B5EF4-FFF2-40B4-BE49-F238E27FC236}">
                <a16:creationId xmlns:a16="http://schemas.microsoft.com/office/drawing/2014/main" id="{9AD10598-44CC-AA68-EEEF-E2D8A93177E0}"/>
              </a:ext>
            </a:extLst>
          </p:cNvPr>
          <p:cNvCxnSpPr>
            <a:cxnSpLocks/>
          </p:cNvCxnSpPr>
          <p:nvPr/>
        </p:nvCxnSpPr>
        <p:spPr>
          <a:xfrm>
            <a:off x="6635909" y="2592832"/>
            <a:ext cx="13312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3EC9396-03C8-E651-AEC5-053EF7194480}"/>
              </a:ext>
            </a:extLst>
          </p:cNvPr>
          <p:cNvSpPr>
            <a:spLocks noChangeArrowheads="1"/>
          </p:cNvSpPr>
          <p:nvPr/>
        </p:nvSpPr>
        <p:spPr bwMode="auto">
          <a:xfrm>
            <a:off x="6409924" y="1617269"/>
            <a:ext cx="557198"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a:t>
            </a:r>
            <a:endParaRPr lang="en-US" altLang="en-US" sz="4000" dirty="0">
              <a:latin typeface="Cambria" panose="02040503050406030204" pitchFamily="18" charset="0"/>
              <a:ea typeface="Cambria" panose="02040503050406030204" pitchFamily="18" charset="0"/>
            </a:endParaRPr>
          </a:p>
        </p:txBody>
      </p:sp>
      <p:sp>
        <p:nvSpPr>
          <p:cNvPr id="51" name="TextBox 50">
            <a:extLst>
              <a:ext uri="{FF2B5EF4-FFF2-40B4-BE49-F238E27FC236}">
                <a16:creationId xmlns:a16="http://schemas.microsoft.com/office/drawing/2014/main" id="{F9C146D6-50D9-A6AD-CE46-F764ACAB229E}"/>
              </a:ext>
            </a:extLst>
          </p:cNvPr>
          <p:cNvSpPr txBox="1">
            <a:spLocks noChangeArrowheads="1"/>
          </p:cNvSpPr>
          <p:nvPr/>
        </p:nvSpPr>
        <p:spPr bwMode="auto">
          <a:xfrm>
            <a:off x="6796023" y="2492779"/>
            <a:ext cx="127854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78,1</a:t>
            </a:r>
          </a:p>
        </p:txBody>
      </p:sp>
      <p:sp>
        <p:nvSpPr>
          <p:cNvPr id="52" name="TextBox 51">
            <a:extLst>
              <a:ext uri="{FF2B5EF4-FFF2-40B4-BE49-F238E27FC236}">
                <a16:creationId xmlns:a16="http://schemas.microsoft.com/office/drawing/2014/main" id="{D40C57B4-97C2-73AE-65A6-79F761C5A8EA}"/>
              </a:ext>
            </a:extLst>
          </p:cNvPr>
          <p:cNvSpPr txBox="1"/>
          <p:nvPr/>
        </p:nvSpPr>
        <p:spPr>
          <a:xfrm>
            <a:off x="5979381" y="1478943"/>
            <a:ext cx="548640" cy="523220"/>
          </a:xfrm>
          <a:prstGeom prst="rect">
            <a:avLst/>
          </a:prstGeom>
          <a:noFill/>
        </p:spPr>
        <p:txBody>
          <a:bodyPr wrap="square" rtlCol="0">
            <a:spAutoFit/>
          </a:bodyPr>
          <a:lstStyle/>
          <a:p>
            <a:r>
              <a:rPr lang="en-US" sz="2800" dirty="0">
                <a:latin typeface="Cambria" panose="02040503050406030204" pitchFamily="18" charset="0"/>
                <a:ea typeface="Cambria" panose="02040503050406030204" pitchFamily="18" charset="0"/>
              </a:rPr>
              <a:t>c)</a:t>
            </a:r>
          </a:p>
        </p:txBody>
      </p:sp>
      <p:sp>
        <p:nvSpPr>
          <p:cNvPr id="53" name="Rectangle: Rounded Corners 52">
            <a:extLst>
              <a:ext uri="{FF2B5EF4-FFF2-40B4-BE49-F238E27FC236}">
                <a16:creationId xmlns:a16="http://schemas.microsoft.com/office/drawing/2014/main" id="{9F1DDAFD-5906-4A3B-7BD1-748D2E455765}"/>
              </a:ext>
            </a:extLst>
          </p:cNvPr>
          <p:cNvSpPr/>
          <p:nvPr/>
        </p:nvSpPr>
        <p:spPr>
          <a:xfrm>
            <a:off x="2345635" y="2798859"/>
            <a:ext cx="723568" cy="636104"/>
          </a:xfrm>
          <a:prstGeom prst="round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sp>
        <p:nvSpPr>
          <p:cNvPr id="54" name="Rectangle: Rounded Corners 53">
            <a:extLst>
              <a:ext uri="{FF2B5EF4-FFF2-40B4-BE49-F238E27FC236}">
                <a16:creationId xmlns:a16="http://schemas.microsoft.com/office/drawing/2014/main" id="{ACF1AAD2-D9B9-43FB-32FF-D785B13A4B83}"/>
              </a:ext>
            </a:extLst>
          </p:cNvPr>
          <p:cNvSpPr/>
          <p:nvPr/>
        </p:nvSpPr>
        <p:spPr>
          <a:xfrm>
            <a:off x="5192202" y="2775005"/>
            <a:ext cx="723568" cy="636104"/>
          </a:xfrm>
          <a:prstGeom prst="round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sp>
        <p:nvSpPr>
          <p:cNvPr id="55" name="Rectangle: Rounded Corners 54">
            <a:extLst>
              <a:ext uri="{FF2B5EF4-FFF2-40B4-BE49-F238E27FC236}">
                <a16:creationId xmlns:a16="http://schemas.microsoft.com/office/drawing/2014/main" id="{4971098D-A892-6517-F2A3-888D5DAAA307}"/>
              </a:ext>
            </a:extLst>
          </p:cNvPr>
          <p:cNvSpPr/>
          <p:nvPr/>
        </p:nvSpPr>
        <p:spPr>
          <a:xfrm>
            <a:off x="7943353" y="2711395"/>
            <a:ext cx="723568" cy="636104"/>
          </a:xfrm>
          <a:prstGeom prst="round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t>
            </a:r>
          </a:p>
        </p:txBody>
      </p:sp>
      <p:sp>
        <p:nvSpPr>
          <p:cNvPr id="56" name="Rectangle: Rounded Corners 55">
            <a:extLst>
              <a:ext uri="{FF2B5EF4-FFF2-40B4-BE49-F238E27FC236}">
                <a16:creationId xmlns:a16="http://schemas.microsoft.com/office/drawing/2014/main" id="{7251F5D2-41FC-6577-37DE-FB2BC789901B}"/>
              </a:ext>
            </a:extLst>
          </p:cNvPr>
          <p:cNvSpPr/>
          <p:nvPr/>
        </p:nvSpPr>
        <p:spPr>
          <a:xfrm>
            <a:off x="2354912" y="2800184"/>
            <a:ext cx="723568" cy="636104"/>
          </a:xfrm>
          <a:prstGeom prst="round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S</a:t>
            </a:r>
          </a:p>
        </p:txBody>
      </p:sp>
      <p:sp>
        <p:nvSpPr>
          <p:cNvPr id="57" name="TextBox 56">
            <a:extLst>
              <a:ext uri="{FF2B5EF4-FFF2-40B4-BE49-F238E27FC236}">
                <a16:creationId xmlns:a16="http://schemas.microsoft.com/office/drawing/2014/main" id="{A3229F9F-0FD5-AF58-E740-0F3F1CED9ADC}"/>
              </a:ext>
            </a:extLst>
          </p:cNvPr>
          <p:cNvSpPr txBox="1">
            <a:spLocks noChangeArrowheads="1"/>
          </p:cNvSpPr>
          <p:nvPr/>
        </p:nvSpPr>
        <p:spPr bwMode="auto">
          <a:xfrm>
            <a:off x="1143971" y="2430493"/>
            <a:ext cx="973979"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9,3</a:t>
            </a:r>
          </a:p>
        </p:txBody>
      </p:sp>
      <p:sp>
        <p:nvSpPr>
          <p:cNvPr id="58" name="Rectangle: Rounded Corners 57">
            <a:extLst>
              <a:ext uri="{FF2B5EF4-FFF2-40B4-BE49-F238E27FC236}">
                <a16:creationId xmlns:a16="http://schemas.microsoft.com/office/drawing/2014/main" id="{DBBF4993-E195-2B79-8C03-E7283680AD2E}"/>
              </a:ext>
            </a:extLst>
          </p:cNvPr>
          <p:cNvSpPr/>
          <p:nvPr/>
        </p:nvSpPr>
        <p:spPr>
          <a:xfrm>
            <a:off x="5193528" y="2776330"/>
            <a:ext cx="723568" cy="636104"/>
          </a:xfrm>
          <a:prstGeom prst="round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Đ</a:t>
            </a:r>
          </a:p>
        </p:txBody>
      </p:sp>
      <p:sp>
        <p:nvSpPr>
          <p:cNvPr id="59" name="Rectangle: Rounded Corners 58">
            <a:extLst>
              <a:ext uri="{FF2B5EF4-FFF2-40B4-BE49-F238E27FC236}">
                <a16:creationId xmlns:a16="http://schemas.microsoft.com/office/drawing/2014/main" id="{6F828916-73FB-94AB-575C-256A77B1339A}"/>
              </a:ext>
            </a:extLst>
          </p:cNvPr>
          <p:cNvSpPr/>
          <p:nvPr/>
        </p:nvSpPr>
        <p:spPr>
          <a:xfrm>
            <a:off x="7952631" y="2712719"/>
            <a:ext cx="723568" cy="636104"/>
          </a:xfrm>
          <a:prstGeom prst="round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S</a:t>
            </a:r>
          </a:p>
        </p:txBody>
      </p:sp>
      <p:sp>
        <p:nvSpPr>
          <p:cNvPr id="60" name="TextBox 59">
            <a:extLst>
              <a:ext uri="{FF2B5EF4-FFF2-40B4-BE49-F238E27FC236}">
                <a16:creationId xmlns:a16="http://schemas.microsoft.com/office/drawing/2014/main" id="{D9E59571-F741-0F0E-B7A5-C3C17716289D}"/>
              </a:ext>
            </a:extLst>
          </p:cNvPr>
          <p:cNvSpPr txBox="1">
            <a:spLocks noChangeArrowheads="1"/>
          </p:cNvSpPr>
          <p:nvPr/>
        </p:nvSpPr>
        <p:spPr bwMode="auto">
          <a:xfrm>
            <a:off x="6512117" y="1921608"/>
            <a:ext cx="1884253"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12,8</a:t>
            </a:r>
          </a:p>
        </p:txBody>
      </p:sp>
      <p:sp>
        <p:nvSpPr>
          <p:cNvPr id="61" name="TextBox 60">
            <a:extLst>
              <a:ext uri="{FF2B5EF4-FFF2-40B4-BE49-F238E27FC236}">
                <a16:creationId xmlns:a16="http://schemas.microsoft.com/office/drawing/2014/main" id="{1DE684FC-0B4C-453D-B2B5-22DC50AC83E2}"/>
              </a:ext>
            </a:extLst>
          </p:cNvPr>
          <p:cNvSpPr txBox="1">
            <a:spLocks noChangeArrowheads="1"/>
          </p:cNvSpPr>
          <p:nvPr/>
        </p:nvSpPr>
        <p:spPr bwMode="auto">
          <a:xfrm>
            <a:off x="6504166" y="2502053"/>
            <a:ext cx="1884253" cy="73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eaLnBrk="1" hangingPunct="1"/>
            <a:r>
              <a:rPr lang="en-US" altLang="en-US" sz="4000" b="1" dirty="0">
                <a:latin typeface="Cambria" panose="02040503050406030204" pitchFamily="18" charset="0"/>
                <a:ea typeface="Cambria" panose="02040503050406030204" pitchFamily="18" charset="0"/>
                <a:cs typeface="Times New Roman" pitchFamily="18" charset="0"/>
              </a:rPr>
              <a:t>19,33</a:t>
            </a:r>
          </a:p>
        </p:txBody>
      </p:sp>
    </p:spTree>
    <p:extLst>
      <p:ext uri="{BB962C8B-B14F-4D97-AF65-F5344CB8AC3E}">
        <p14:creationId xmlns:p14="http://schemas.microsoft.com/office/powerpoint/2010/main" val="76984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fade">
                                      <p:cBhvr>
                                        <p:cTn id="46" dur="500"/>
                                        <p:tgtEl>
                                          <p:spTgt spid="4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fade">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wipe(down)">
                                      <p:cBhvr>
                                        <p:cTn id="78" dur="500"/>
                                        <p:tgtEl>
                                          <p:spTgt spid="5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23"/>
                                        </p:tgtEl>
                                      </p:cBhvr>
                                    </p:animEffect>
                                    <p:set>
                                      <p:cBhvr>
                                        <p:cTn id="83" dur="1" fill="hold">
                                          <p:stCondLst>
                                            <p:cond delay="499"/>
                                          </p:stCondLst>
                                        </p:cTn>
                                        <p:tgtEl>
                                          <p:spTgt spid="23"/>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6" presetClass="entr" presetSubtype="21" fill="hold" grpId="0" nodeType="clickEffect">
                                  <p:stCondLst>
                                    <p:cond delay="0"/>
                                  </p:stCondLst>
                                  <p:childTnLst>
                                    <p:set>
                                      <p:cBhvr>
                                        <p:cTn id="87" dur="1" fill="hold">
                                          <p:stCondLst>
                                            <p:cond delay="0"/>
                                          </p:stCondLst>
                                        </p:cTn>
                                        <p:tgtEl>
                                          <p:spTgt spid="57"/>
                                        </p:tgtEl>
                                        <p:attrNameLst>
                                          <p:attrName>style.visibility</p:attrName>
                                        </p:attrNameLst>
                                      </p:cBhvr>
                                      <p:to>
                                        <p:strVal val="visible"/>
                                      </p:to>
                                    </p:set>
                                    <p:animEffect transition="in" filter="barn(inVertical)">
                                      <p:cBhvr>
                                        <p:cTn id="88" dur="500"/>
                                        <p:tgtEl>
                                          <p:spTgt spid="5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wipe(down)">
                                      <p:cBhvr>
                                        <p:cTn id="93" dur="500"/>
                                        <p:tgtEl>
                                          <p:spTgt spid="5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wipe(down)">
                                      <p:cBhvr>
                                        <p:cTn id="98" dur="500"/>
                                        <p:tgtEl>
                                          <p:spTgt spid="5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51"/>
                                        </p:tgtEl>
                                      </p:cBhvr>
                                    </p:animEffect>
                                    <p:set>
                                      <p:cBhvr>
                                        <p:cTn id="103" dur="1" fill="hold">
                                          <p:stCondLst>
                                            <p:cond delay="499"/>
                                          </p:stCondLst>
                                        </p:cTn>
                                        <p:tgtEl>
                                          <p:spTgt spid="51"/>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48"/>
                                        </p:tgtEl>
                                      </p:cBhvr>
                                    </p:animEffect>
                                    <p:set>
                                      <p:cBhvr>
                                        <p:cTn id="108" dur="1" fill="hold">
                                          <p:stCondLst>
                                            <p:cond delay="499"/>
                                          </p:stCondLst>
                                        </p:cTn>
                                        <p:tgtEl>
                                          <p:spTgt spid="48"/>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6" presetClass="entr" presetSubtype="21" fill="hold" grpId="0" nodeType="clickEffect">
                                  <p:stCondLst>
                                    <p:cond delay="0"/>
                                  </p:stCondLst>
                                  <p:childTnLst>
                                    <p:set>
                                      <p:cBhvr>
                                        <p:cTn id="112" dur="1" fill="hold">
                                          <p:stCondLst>
                                            <p:cond delay="0"/>
                                          </p:stCondLst>
                                        </p:cTn>
                                        <p:tgtEl>
                                          <p:spTgt spid="60"/>
                                        </p:tgtEl>
                                        <p:attrNameLst>
                                          <p:attrName>style.visibility</p:attrName>
                                        </p:attrNameLst>
                                      </p:cBhvr>
                                      <p:to>
                                        <p:strVal val="visible"/>
                                      </p:to>
                                    </p:set>
                                    <p:animEffect transition="in" filter="barn(inVertical)">
                                      <p:cBhvr>
                                        <p:cTn id="113" dur="500"/>
                                        <p:tgtEl>
                                          <p:spTgt spid="60"/>
                                        </p:tgtEl>
                                      </p:cBhvr>
                                    </p:animEffect>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grpId="0" nodeType="click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barn(inVertical)">
                                      <p:cBhvr>
                                        <p:cTn id="11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9" grpId="0"/>
      <p:bldP spid="20" grpId="0"/>
      <p:bldP spid="22" grpId="0"/>
      <p:bldP spid="23" grpId="0"/>
      <p:bldP spid="23" grpId="1"/>
      <p:bldP spid="38" grpId="0"/>
      <p:bldP spid="40" grpId="0"/>
      <p:bldP spid="41" grpId="0"/>
      <p:bldP spid="43" grpId="0"/>
      <p:bldP spid="44" grpId="0"/>
      <p:bldP spid="46" grpId="0"/>
      <p:bldP spid="47" grpId="0"/>
      <p:bldP spid="48" grpId="0"/>
      <p:bldP spid="48" grpId="1"/>
      <p:bldP spid="50" grpId="0"/>
      <p:bldP spid="51" grpId="0"/>
      <p:bldP spid="51" grpId="1"/>
      <p:bldP spid="52" grpId="0"/>
      <p:bldP spid="53" grpId="0" animBg="1"/>
      <p:bldP spid="54" grpId="0" animBg="1"/>
      <p:bldP spid="55" grpId="0" animBg="1"/>
      <p:bldP spid="56" grpId="0" animBg="1"/>
      <p:bldP spid="57" grpId="0"/>
      <p:bldP spid="58" grpId="0" animBg="1"/>
      <p:bldP spid="59" grpId="0" animBg="1"/>
      <p:bldP spid="60" grpId="0"/>
      <p:bldP spid="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0B84768-4292-462A-AB1F-D9CE1A1218FD}"/>
              </a:ext>
            </a:extLst>
          </p:cNvPr>
          <p:cNvGrpSpPr/>
          <p:nvPr/>
        </p:nvGrpSpPr>
        <p:grpSpPr>
          <a:xfrm>
            <a:off x="-1" y="-2"/>
            <a:ext cx="9210676" cy="5143502"/>
            <a:chOff x="-1" y="-2"/>
            <a:chExt cx="12280901" cy="6858002"/>
          </a:xfrm>
        </p:grpSpPr>
        <p:pic>
          <p:nvPicPr>
            <p:cNvPr id="5" name="图形 4">
              <a:extLst>
                <a:ext uri="{FF2B5EF4-FFF2-40B4-BE49-F238E27FC236}">
                  <a16:creationId xmlns:a16="http://schemas.microsoft.com/office/drawing/2014/main" id="{EF10935B-F4B8-4982-B502-9831DE9E21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667000" y="-2667000"/>
              <a:ext cx="6858000" cy="12192000"/>
            </a:xfrm>
            <a:prstGeom prst="rect">
              <a:avLst/>
            </a:prstGeom>
          </p:spPr>
        </p:pic>
        <p:pic>
          <p:nvPicPr>
            <p:cNvPr id="6" name="图形 5">
              <a:extLst>
                <a:ext uri="{FF2B5EF4-FFF2-40B4-BE49-F238E27FC236}">
                  <a16:creationId xmlns:a16="http://schemas.microsoft.com/office/drawing/2014/main" id="{1A577FB0-71FA-4E53-A769-21E8216ED0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2"/>
              <a:ext cx="6858000" cy="6858000"/>
            </a:xfrm>
            <a:prstGeom prst="rect">
              <a:avLst/>
            </a:prstGeom>
          </p:spPr>
        </p:pic>
        <p:pic>
          <p:nvPicPr>
            <p:cNvPr id="7" name="图形 6">
              <a:extLst>
                <a:ext uri="{FF2B5EF4-FFF2-40B4-BE49-F238E27FC236}">
                  <a16:creationId xmlns:a16="http://schemas.microsoft.com/office/drawing/2014/main" id="{3199D98D-0468-4E9B-A3BD-B1558108BA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2900" y="0"/>
              <a:ext cx="6858000" cy="6858000"/>
            </a:xfrm>
            <a:prstGeom prst="rect">
              <a:avLst/>
            </a:prstGeom>
          </p:spPr>
        </p:pic>
      </p:grpSp>
      <p:pic>
        <p:nvPicPr>
          <p:cNvPr id="8" name="图形 7">
            <a:extLst>
              <a:ext uri="{FF2B5EF4-FFF2-40B4-BE49-F238E27FC236}">
                <a16:creationId xmlns:a16="http://schemas.microsoft.com/office/drawing/2014/main" id="{CF8E86F2-4D97-437D-A0EB-E859740ECA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969" y="363208"/>
            <a:ext cx="8079077" cy="4417082"/>
          </a:xfrm>
          <a:prstGeom prst="rect">
            <a:avLst/>
          </a:prstGeom>
          <a:effectLst>
            <a:outerShdw blurRad="152400" dist="38100" dir="2700000" sx="101000" sy="101000" algn="tl" rotWithShape="0">
              <a:prstClr val="black">
                <a:alpha val="21000"/>
              </a:prstClr>
            </a:outerShdw>
          </a:effectLst>
        </p:spPr>
      </p:pic>
      <p:pic>
        <p:nvPicPr>
          <p:cNvPr id="10" name="图形 9">
            <a:extLst>
              <a:ext uri="{FF2B5EF4-FFF2-40B4-BE49-F238E27FC236}">
                <a16:creationId xmlns:a16="http://schemas.microsoft.com/office/drawing/2014/main" id="{B617CC39-0D32-4764-A375-4F98BE50E4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7049" y="3571875"/>
            <a:ext cx="1432575" cy="1685924"/>
          </a:xfrm>
          <a:prstGeom prst="rect">
            <a:avLst/>
          </a:prstGeom>
        </p:spPr>
      </p:pic>
      <p:pic>
        <p:nvPicPr>
          <p:cNvPr id="11" name="图形 10">
            <a:extLst>
              <a:ext uri="{FF2B5EF4-FFF2-40B4-BE49-F238E27FC236}">
                <a16:creationId xmlns:a16="http://schemas.microsoft.com/office/drawing/2014/main" id="{35511E80-2541-4EE0-96E5-1BD015F79A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58262" y="3588405"/>
            <a:ext cx="1652864" cy="1652863"/>
          </a:xfrm>
          <a:prstGeom prst="rect">
            <a:avLst/>
          </a:prstGeom>
        </p:spPr>
      </p:pic>
      <p:pic>
        <p:nvPicPr>
          <p:cNvPr id="12" name="图形 11">
            <a:extLst>
              <a:ext uri="{FF2B5EF4-FFF2-40B4-BE49-F238E27FC236}">
                <a16:creationId xmlns:a16="http://schemas.microsoft.com/office/drawing/2014/main" id="{D46EEA50-74D7-4AA3-BB84-92B07F4442A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85556" y="3580139"/>
            <a:ext cx="1392698" cy="1669394"/>
          </a:xfrm>
          <a:prstGeom prst="rect">
            <a:avLst/>
          </a:prstGeom>
        </p:spPr>
      </p:pic>
      <p:pic>
        <p:nvPicPr>
          <p:cNvPr id="13" name="图形 12">
            <a:extLst>
              <a:ext uri="{FF2B5EF4-FFF2-40B4-BE49-F238E27FC236}">
                <a16:creationId xmlns:a16="http://schemas.microsoft.com/office/drawing/2014/main" id="{E3C60820-EFCD-47FD-8CEE-67792B2C4D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49770" y="3596668"/>
            <a:ext cx="1305764" cy="1652866"/>
          </a:xfrm>
          <a:prstGeom prst="rect">
            <a:avLst/>
          </a:prstGeom>
        </p:spPr>
      </p:pic>
      <p:pic>
        <p:nvPicPr>
          <p:cNvPr id="14" name="图形 13">
            <a:extLst>
              <a:ext uri="{FF2B5EF4-FFF2-40B4-BE49-F238E27FC236}">
                <a16:creationId xmlns:a16="http://schemas.microsoft.com/office/drawing/2014/main" id="{1AE3598D-BB70-4195-A8BC-3B12940CD7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49248" y="3588405"/>
            <a:ext cx="1437260" cy="1669394"/>
          </a:xfrm>
          <a:prstGeom prst="rect">
            <a:avLst/>
          </a:prstGeom>
        </p:spPr>
      </p:pic>
      <p:pic>
        <p:nvPicPr>
          <p:cNvPr id="15" name="图形 14">
            <a:extLst>
              <a:ext uri="{FF2B5EF4-FFF2-40B4-BE49-F238E27FC236}">
                <a16:creationId xmlns:a16="http://schemas.microsoft.com/office/drawing/2014/main" id="{6796C9DD-4FD8-4F03-97F0-86BD21F411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4375" y="3571877"/>
            <a:ext cx="1227253" cy="1685923"/>
          </a:xfrm>
          <a:prstGeom prst="rect">
            <a:avLst/>
          </a:prstGeom>
        </p:spPr>
      </p:pic>
      <p:pic>
        <p:nvPicPr>
          <p:cNvPr id="18" name="图形 17">
            <a:extLst>
              <a:ext uri="{FF2B5EF4-FFF2-40B4-BE49-F238E27FC236}">
                <a16:creationId xmlns:a16="http://schemas.microsoft.com/office/drawing/2014/main" id="{B8A22908-C5FC-4833-B53D-65EE6D261A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77003" y="296955"/>
            <a:ext cx="2393156" cy="2071688"/>
          </a:xfrm>
          <a:prstGeom prst="rect">
            <a:avLst/>
          </a:prstGeom>
        </p:spPr>
      </p:pic>
      <p:sp>
        <p:nvSpPr>
          <p:cNvPr id="19" name="矩形 18">
            <a:extLst>
              <a:ext uri="{FF2B5EF4-FFF2-40B4-BE49-F238E27FC236}">
                <a16:creationId xmlns:a16="http://schemas.microsoft.com/office/drawing/2014/main" id="{B5E86D35-CFD7-4337-9725-4D92E6446726}"/>
              </a:ext>
            </a:extLst>
          </p:cNvPr>
          <p:cNvSpPr/>
          <p:nvPr/>
        </p:nvSpPr>
        <p:spPr>
          <a:xfrm>
            <a:off x="768510" y="1169599"/>
            <a:ext cx="1379504" cy="584134"/>
          </a:xfrm>
          <a:prstGeom prst="rect">
            <a:avLst/>
          </a:prstGeom>
        </p:spPr>
        <p:txBody>
          <a:bodyPr wrap="square">
            <a:spAutoFit/>
          </a:bodyPr>
          <a:lstStyle/>
          <a:p>
            <a:pPr algn="ctr" defTabSz="685800">
              <a:lnSpc>
                <a:spcPts val="3375"/>
              </a:lnSpc>
              <a:buClrTx/>
            </a:pPr>
            <a:r>
              <a:rPr lang="en-US" altLang="zh-CN" sz="5400" b="1" kern="1200" dirty="0">
                <a:solidFill>
                  <a:prstClr val="white"/>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cs"/>
              </a:rPr>
              <a:t>3</a:t>
            </a:r>
            <a:endParaRPr lang="zh-CN" altLang="en-US" sz="5400" b="1" kern="1200" dirty="0">
              <a:solidFill>
                <a:prstClr val="white"/>
              </a:solidFill>
              <a:effectLst>
                <a:outerShdw blurRad="38100" dist="38100" dir="2700000" algn="tl">
                  <a:srgbClr val="000000"/>
                </a:outerShdw>
              </a:effectLst>
              <a:latin typeface="微软雅黑" panose="020B0503020204020204" pitchFamily="34" charset="-122"/>
              <a:ea typeface="微软雅黑" panose="020B0503020204020204" pitchFamily="34" charset="-122"/>
              <a:cs typeface="+mn-cs"/>
            </a:endParaRPr>
          </a:p>
        </p:txBody>
      </p:sp>
      <p:pic>
        <p:nvPicPr>
          <p:cNvPr id="2" name="Picture 1">
            <a:extLst>
              <a:ext uri="{FF2B5EF4-FFF2-40B4-BE49-F238E27FC236}">
                <a16:creationId xmlns:a16="http://schemas.microsoft.com/office/drawing/2014/main" id="{8A003004-E3D3-F3CB-529C-73EDB2A7D94F}"/>
              </a:ext>
            </a:extLst>
          </p:cNvPr>
          <p:cNvPicPr>
            <a:picLocks noChangeAspect="1"/>
          </p:cNvPicPr>
          <p:nvPr/>
        </p:nvPicPr>
        <p:blipFill>
          <a:blip r:embed="rId23"/>
          <a:stretch>
            <a:fillRect/>
          </a:stretch>
        </p:blipFill>
        <p:spPr>
          <a:xfrm>
            <a:off x="2452329" y="1625998"/>
            <a:ext cx="5797798" cy="1780186"/>
          </a:xfrm>
          <a:prstGeom prst="rect">
            <a:avLst/>
          </a:prstGeom>
        </p:spPr>
      </p:pic>
    </p:spTree>
    <p:extLst>
      <p:ext uri="{BB962C8B-B14F-4D97-AF65-F5344CB8AC3E}">
        <p14:creationId xmlns:p14="http://schemas.microsoft.com/office/powerpoint/2010/main" val="394056933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par>
                          <p:cTn id="14" fill="hold">
                            <p:stCondLst>
                              <p:cond delay="1000"/>
                            </p:stCondLst>
                            <p:childTnLst>
                              <p:par>
                                <p:cTn id="15" presetID="14" presetClass="entr" presetSubtype="1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D6CAA99-96D7-1EE9-0939-B0750F519F36}"/>
              </a:ext>
            </a:extLst>
          </p:cNvPr>
          <p:cNvGrpSpPr/>
          <p:nvPr/>
        </p:nvGrpSpPr>
        <p:grpSpPr>
          <a:xfrm>
            <a:off x="0" y="0"/>
            <a:ext cx="9144000" cy="5143500"/>
            <a:chOff x="0" y="0"/>
            <a:chExt cx="9144000" cy="5143500"/>
          </a:xfrm>
        </p:grpSpPr>
        <p:sp>
          <p:nvSpPr>
            <p:cNvPr id="5" name="Rectangle 4">
              <a:extLst>
                <a:ext uri="{FF2B5EF4-FFF2-40B4-BE49-F238E27FC236}">
                  <a16:creationId xmlns:a16="http://schemas.microsoft.com/office/drawing/2014/main" id="{CEF7F296-BF2A-59FC-353A-C44F2D8A5206}"/>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6DE4706-CCF1-452E-7FEB-A64C615781D2}"/>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2" name="Google Shape;84;p3">
            <a:extLst>
              <a:ext uri="{FF2B5EF4-FFF2-40B4-BE49-F238E27FC236}">
                <a16:creationId xmlns:a16="http://schemas.microsoft.com/office/drawing/2014/main" id="{51D29114-2BD4-4D16-5BF0-A6A6C719F756}"/>
              </a:ext>
            </a:extLst>
          </p:cNvPr>
          <p:cNvSpPr/>
          <p:nvPr/>
        </p:nvSpPr>
        <p:spPr>
          <a:xfrm>
            <a:off x="1407381" y="201560"/>
            <a:ext cx="7633252" cy="1460264"/>
          </a:xfrm>
          <a:prstGeom prst="roundRect">
            <a:avLst>
              <a:gd name="adj" fmla="val 6471"/>
            </a:avLst>
          </a:prstGeom>
          <a:solidFill>
            <a:srgbClr val="FFFFFF"/>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lvl="0"/>
            <a:r>
              <a:rPr lang="vi-VN" sz="2400" b="1" dirty="0">
                <a:solidFill>
                  <a:schemeClr val="tx1"/>
                </a:solidFill>
                <a:latin typeface="Cambria" panose="02040503050406030204" pitchFamily="18" charset="0"/>
                <a:ea typeface="Cambria" panose="02040503050406030204" pitchFamily="18" charset="0"/>
              </a:rPr>
              <a:t>Mai cùng mẹ đi siêu thị mua quả dưa hấu cân nặng 4,65 kg và quả mít cân nặng 5,8 kg. Hỏi cả quả dưa hấu và quả mít cân nặng bao nhiêu ki-lô-gam?</a:t>
            </a:r>
            <a:endParaRPr sz="2400" b="1" dirty="0">
              <a:solidFill>
                <a:schemeClr val="tx1"/>
              </a:solidFill>
              <a:latin typeface="Cambria" panose="02040503050406030204" pitchFamily="18" charset="0"/>
              <a:ea typeface="Cambria" panose="02040503050406030204" pitchFamily="18" charset="0"/>
            </a:endParaRPr>
          </a:p>
        </p:txBody>
      </p:sp>
      <p:sp>
        <p:nvSpPr>
          <p:cNvPr id="3" name="Google Shape;85;p3">
            <a:extLst>
              <a:ext uri="{FF2B5EF4-FFF2-40B4-BE49-F238E27FC236}">
                <a16:creationId xmlns:a16="http://schemas.microsoft.com/office/drawing/2014/main" id="{8FCB38AC-A6D6-9ABA-CF76-7F7B1D4914FD}"/>
              </a:ext>
            </a:extLst>
          </p:cNvPr>
          <p:cNvSpPr/>
          <p:nvPr/>
        </p:nvSpPr>
        <p:spPr>
          <a:xfrm>
            <a:off x="160581" y="247630"/>
            <a:ext cx="1318362" cy="1294923"/>
          </a:xfrm>
          <a:prstGeom prst="ellipse">
            <a:avLst/>
          </a:prstGeom>
          <a:solidFill>
            <a:schemeClr val="accent3"/>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8" name="TextBox 7">
            <a:extLst>
              <a:ext uri="{FF2B5EF4-FFF2-40B4-BE49-F238E27FC236}">
                <a16:creationId xmlns:a16="http://schemas.microsoft.com/office/drawing/2014/main" id="{17BE38EB-5620-6B7B-F2F1-97D7058F92D1}"/>
              </a:ext>
            </a:extLst>
          </p:cNvPr>
          <p:cNvSpPr txBox="1"/>
          <p:nvPr/>
        </p:nvSpPr>
        <p:spPr>
          <a:xfrm>
            <a:off x="649017" y="359125"/>
            <a:ext cx="391412" cy="1015663"/>
          </a:xfrm>
          <a:prstGeom prst="rect">
            <a:avLst/>
          </a:prstGeom>
          <a:noFill/>
        </p:spPr>
        <p:txBody>
          <a:bodyPr wrap="square">
            <a:spAutoFit/>
          </a:bodyPr>
          <a:lstStyle/>
          <a:p>
            <a:pPr algn="ctr"/>
            <a:r>
              <a:rPr lang="en-US" sz="6000" dirty="0">
                <a:ln>
                  <a:solidFill>
                    <a:schemeClr val="bg1">
                      <a:lumMod val="10000"/>
                    </a:schemeClr>
                  </a:solidFill>
                </a:ln>
                <a:solidFill>
                  <a:schemeClr val="tx1"/>
                </a:solidFill>
                <a:latin typeface="SVN-Gretoon" panose="02040603050506020204" pitchFamily="18" charset="0"/>
              </a:rPr>
              <a:t>3</a:t>
            </a:r>
            <a:endParaRPr lang="en-US" sz="6000" dirty="0"/>
          </a:p>
        </p:txBody>
      </p:sp>
      <p:sp>
        <p:nvSpPr>
          <p:cNvPr id="18" name="Rectangle: Rounded Corners 17">
            <a:extLst>
              <a:ext uri="{FF2B5EF4-FFF2-40B4-BE49-F238E27FC236}">
                <a16:creationId xmlns:a16="http://schemas.microsoft.com/office/drawing/2014/main" id="{1E2BC5E3-EDF0-BF4B-E026-DEB5B3C6CA4E}"/>
              </a:ext>
            </a:extLst>
          </p:cNvPr>
          <p:cNvSpPr/>
          <p:nvPr/>
        </p:nvSpPr>
        <p:spPr>
          <a:xfrm>
            <a:off x="548640" y="1956021"/>
            <a:ext cx="8571609" cy="2949934"/>
          </a:xfrm>
          <a:prstGeom prst="roundRect">
            <a:avLst/>
          </a:prstGeom>
          <a:solidFill>
            <a:schemeClr val="bg1"/>
          </a:solidFill>
          <a:ln w="38100">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bg1">
                  <a:lumMod val="10000"/>
                </a:schemeClr>
              </a:solidFill>
              <a:latin typeface="#9Slide03 AmpleSoft Bold" panose="02000000000000000000" pitchFamily="2" charset="0"/>
            </a:endParaRPr>
          </a:p>
        </p:txBody>
      </p:sp>
      <p:pic>
        <p:nvPicPr>
          <p:cNvPr id="9" name="Picture 8">
            <a:extLst>
              <a:ext uri="{FF2B5EF4-FFF2-40B4-BE49-F238E27FC236}">
                <a16:creationId xmlns:a16="http://schemas.microsoft.com/office/drawing/2014/main" id="{A4631695-A003-044D-56F3-06BFB9A9B965}"/>
              </a:ext>
            </a:extLst>
          </p:cNvPr>
          <p:cNvPicPr>
            <a:picLocks noChangeAspect="1"/>
          </p:cNvPicPr>
          <p:nvPr/>
        </p:nvPicPr>
        <p:blipFill>
          <a:blip r:embed="rId3"/>
          <a:stretch>
            <a:fillRect/>
          </a:stretch>
        </p:blipFill>
        <p:spPr>
          <a:xfrm>
            <a:off x="1693627" y="2138732"/>
            <a:ext cx="6629731" cy="2631388"/>
          </a:xfrm>
          <a:prstGeom prst="rect">
            <a:avLst/>
          </a:prstGeom>
        </p:spPr>
      </p:pic>
    </p:spTree>
    <p:extLst>
      <p:ext uri="{BB962C8B-B14F-4D97-AF65-F5344CB8AC3E}">
        <p14:creationId xmlns:p14="http://schemas.microsoft.com/office/powerpoint/2010/main" val="3368575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8B69C56-6A58-F66E-B77E-1AD8771AC929}"/>
              </a:ext>
            </a:extLst>
          </p:cNvPr>
          <p:cNvGrpSpPr/>
          <p:nvPr/>
        </p:nvGrpSpPr>
        <p:grpSpPr>
          <a:xfrm>
            <a:off x="0" y="0"/>
            <a:ext cx="9144000" cy="5143500"/>
            <a:chOff x="0" y="0"/>
            <a:chExt cx="9144000" cy="5143500"/>
          </a:xfrm>
        </p:grpSpPr>
        <p:sp>
          <p:nvSpPr>
            <p:cNvPr id="5" name="Rectangle 4">
              <a:extLst>
                <a:ext uri="{FF2B5EF4-FFF2-40B4-BE49-F238E27FC236}">
                  <a16:creationId xmlns:a16="http://schemas.microsoft.com/office/drawing/2014/main" id="{63FC6CF1-669C-D450-41DE-71FBD330070E}"/>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Picture 5">
              <a:extLst>
                <a:ext uri="{FF2B5EF4-FFF2-40B4-BE49-F238E27FC236}">
                  <a16:creationId xmlns:a16="http://schemas.microsoft.com/office/drawing/2014/main" id="{817E7FAC-F364-FEAF-EF6D-B965D921104B}"/>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10" name="Rectangle: Rounded Corners 9">
            <a:extLst>
              <a:ext uri="{FF2B5EF4-FFF2-40B4-BE49-F238E27FC236}">
                <a16:creationId xmlns:a16="http://schemas.microsoft.com/office/drawing/2014/main" id="{3DD50646-65A4-43A2-3FF4-231EC7272CC0}"/>
              </a:ext>
            </a:extLst>
          </p:cNvPr>
          <p:cNvSpPr/>
          <p:nvPr/>
        </p:nvSpPr>
        <p:spPr>
          <a:xfrm>
            <a:off x="165100" y="234950"/>
            <a:ext cx="8750300" cy="4673600"/>
          </a:xfrm>
          <a:prstGeom prst="roundRect">
            <a:avLst/>
          </a:prstGeom>
          <a:solidFill>
            <a:srgbClr val="FFFFFF">
              <a:alpha val="80000"/>
            </a:srgbClr>
          </a:solid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7" name="TextBox 6">
            <a:extLst>
              <a:ext uri="{FF2B5EF4-FFF2-40B4-BE49-F238E27FC236}">
                <a16:creationId xmlns:a16="http://schemas.microsoft.com/office/drawing/2014/main" id="{D5082B21-D8B4-9C2B-58DA-DD78E031E58D}"/>
              </a:ext>
            </a:extLst>
          </p:cNvPr>
          <p:cNvSpPr txBox="1"/>
          <p:nvPr/>
        </p:nvSpPr>
        <p:spPr>
          <a:xfrm>
            <a:off x="333955" y="755374"/>
            <a:ext cx="3927944" cy="1569660"/>
          </a:xfrm>
          <a:prstGeom prst="rect">
            <a:avLst/>
          </a:prstGeom>
          <a:noFill/>
        </p:spPr>
        <p:txBody>
          <a:bodyPr wrap="square" rtlCol="0">
            <a:spAutoFit/>
          </a:bodyPr>
          <a:lstStyle/>
          <a:p>
            <a:pPr algn="ctr"/>
            <a:r>
              <a:rPr lang="vi-VN" sz="2400" b="1" i="0" dirty="0">
                <a:solidFill>
                  <a:srgbClr val="000000"/>
                </a:solidFill>
                <a:effectLst/>
                <a:latin typeface="Cambria" panose="02040503050406030204" pitchFamily="18" charset="0"/>
                <a:ea typeface="Cambria" panose="02040503050406030204" pitchFamily="18" charset="0"/>
              </a:rPr>
              <a:t>Tóm tắt:</a:t>
            </a:r>
          </a:p>
          <a:p>
            <a:pPr algn="just"/>
            <a:r>
              <a:rPr lang="vi-VN" sz="2400" b="0" i="0" dirty="0">
                <a:solidFill>
                  <a:srgbClr val="000000"/>
                </a:solidFill>
                <a:effectLst/>
                <a:latin typeface="Cambria" panose="02040503050406030204" pitchFamily="18" charset="0"/>
                <a:ea typeface="Cambria" panose="02040503050406030204" pitchFamily="18" charset="0"/>
              </a:rPr>
              <a:t>Dưa hấu: 4,65 kg</a:t>
            </a:r>
          </a:p>
          <a:p>
            <a:pPr algn="just"/>
            <a:r>
              <a:rPr lang="vi-VN" sz="2400" b="0" i="0" dirty="0">
                <a:solidFill>
                  <a:srgbClr val="000000"/>
                </a:solidFill>
                <a:effectLst/>
                <a:latin typeface="Cambria" panose="02040503050406030204" pitchFamily="18" charset="0"/>
                <a:ea typeface="Cambria" panose="02040503050406030204" pitchFamily="18" charset="0"/>
              </a:rPr>
              <a:t>Mít: 5,8 kg</a:t>
            </a:r>
          </a:p>
          <a:p>
            <a:pPr algn="just"/>
            <a:r>
              <a:rPr lang="vi-VN" sz="2400" b="0" i="0" dirty="0">
                <a:solidFill>
                  <a:srgbClr val="000000"/>
                </a:solidFill>
                <a:effectLst/>
                <a:latin typeface="Cambria" panose="02040503050406030204" pitchFamily="18" charset="0"/>
                <a:ea typeface="Cambria" panose="02040503050406030204" pitchFamily="18" charset="0"/>
              </a:rPr>
              <a:t>Cả hai quả: </a:t>
            </a:r>
            <a:r>
              <a:rPr lang="en-US" sz="2400" b="0" i="0" dirty="0">
                <a:solidFill>
                  <a:srgbClr val="000000"/>
                </a:solidFill>
                <a:effectLst/>
                <a:latin typeface="Cambria" panose="02040503050406030204" pitchFamily="18" charset="0"/>
                <a:ea typeface="Cambria" panose="02040503050406030204" pitchFamily="18" charset="0"/>
              </a:rPr>
              <a:t>…</a:t>
            </a:r>
            <a:r>
              <a:rPr lang="vi-VN" sz="2400" b="0" i="0" dirty="0">
                <a:solidFill>
                  <a:srgbClr val="000000"/>
                </a:solidFill>
                <a:effectLst/>
                <a:latin typeface="Cambria" panose="02040503050406030204" pitchFamily="18" charset="0"/>
                <a:ea typeface="Cambria" panose="02040503050406030204" pitchFamily="18" charset="0"/>
              </a:rPr>
              <a:t>kg</a:t>
            </a:r>
            <a:r>
              <a:rPr lang="en-US" sz="2400" b="0" i="0" dirty="0">
                <a:solidFill>
                  <a:srgbClr val="000000"/>
                </a:solidFill>
                <a:effectLst/>
                <a:latin typeface="Cambria" panose="02040503050406030204" pitchFamily="18" charset="0"/>
                <a:ea typeface="Cambria" panose="02040503050406030204" pitchFamily="18" charset="0"/>
              </a:rPr>
              <a:t>?</a:t>
            </a:r>
            <a:endParaRPr lang="vi-VN" sz="2400" b="0" i="0" dirty="0">
              <a:solidFill>
                <a:srgbClr val="000000"/>
              </a:solidFill>
              <a:effectLst/>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6F0F37F0-8D58-AA05-D7E6-AB75642C646E}"/>
              </a:ext>
            </a:extLst>
          </p:cNvPr>
          <p:cNvSpPr txBox="1"/>
          <p:nvPr/>
        </p:nvSpPr>
        <p:spPr>
          <a:xfrm>
            <a:off x="3609892" y="2115047"/>
            <a:ext cx="4476584" cy="1938992"/>
          </a:xfrm>
          <a:prstGeom prst="rect">
            <a:avLst/>
          </a:prstGeom>
          <a:noFill/>
        </p:spPr>
        <p:txBody>
          <a:bodyPr wrap="square" rtlCol="0">
            <a:spAutoFit/>
          </a:bodyPr>
          <a:lstStyle/>
          <a:p>
            <a:pPr algn="ctr"/>
            <a:r>
              <a:rPr lang="vi-VN" sz="2400" b="1" dirty="0">
                <a:solidFill>
                  <a:srgbClr val="FF0000"/>
                </a:solidFill>
                <a:latin typeface="Cambria" panose="02040503050406030204" pitchFamily="18" charset="0"/>
                <a:ea typeface="Cambria" panose="02040503050406030204" pitchFamily="18" charset="0"/>
              </a:rPr>
              <a:t>Bài giải</a:t>
            </a:r>
            <a:r>
              <a:rPr lang="en-US" sz="2400" b="1" dirty="0">
                <a:solidFill>
                  <a:srgbClr val="FF0000"/>
                </a:solidFill>
                <a:latin typeface="Cambria" panose="02040503050406030204" pitchFamily="18" charset="0"/>
                <a:ea typeface="Cambria" panose="02040503050406030204" pitchFamily="18" charset="0"/>
              </a:rPr>
              <a:t>:</a:t>
            </a:r>
            <a:endParaRPr lang="vi-VN" sz="2400" b="1" dirty="0">
              <a:solidFill>
                <a:srgbClr val="FF0000"/>
              </a:solidFill>
              <a:latin typeface="Cambria" panose="02040503050406030204" pitchFamily="18" charset="0"/>
              <a:ea typeface="Cambria" panose="02040503050406030204" pitchFamily="18" charset="0"/>
            </a:endParaRPr>
          </a:p>
          <a:p>
            <a:pPr algn="ctr"/>
            <a:r>
              <a:rPr lang="vi-VN" sz="2400" b="1" dirty="0">
                <a:solidFill>
                  <a:srgbClr val="FF0000"/>
                </a:solidFill>
                <a:latin typeface="Cambria" panose="02040503050406030204" pitchFamily="18" charset="0"/>
                <a:ea typeface="Cambria" panose="02040503050406030204" pitchFamily="18" charset="0"/>
              </a:rPr>
              <a:t>Cả hai quả dưa hấu và mít nặng số ki-lô-gam là:</a:t>
            </a:r>
          </a:p>
          <a:p>
            <a:pPr algn="ctr"/>
            <a:r>
              <a:rPr lang="vi-VN" sz="2400" b="1" dirty="0">
                <a:solidFill>
                  <a:srgbClr val="FF0000"/>
                </a:solidFill>
                <a:latin typeface="Cambria" panose="02040503050406030204" pitchFamily="18" charset="0"/>
                <a:ea typeface="Cambria" panose="02040503050406030204" pitchFamily="18" charset="0"/>
              </a:rPr>
              <a:t>4,65 + 5,8 = 10,45 (kg)</a:t>
            </a:r>
          </a:p>
          <a:p>
            <a:pPr algn="r"/>
            <a:r>
              <a:rPr lang="vi-VN" sz="2400" b="1" dirty="0">
                <a:solidFill>
                  <a:srgbClr val="FF0000"/>
                </a:solidFill>
                <a:latin typeface="Cambria" panose="02040503050406030204" pitchFamily="18" charset="0"/>
                <a:ea typeface="Cambria" panose="02040503050406030204" pitchFamily="18" charset="0"/>
              </a:rPr>
              <a:t>Đáp số: 10,45 kg</a:t>
            </a:r>
            <a:endParaRPr lang="vi-VN" sz="2400" b="0" i="0" dirty="0">
              <a:solidFill>
                <a:srgbClr val="FF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7422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8C6859D-5AE7-4E90-B283-952F281FDF3C}"/>
              </a:ext>
            </a:extLst>
          </p:cNvPr>
          <p:cNvGrpSpPr/>
          <p:nvPr/>
        </p:nvGrpSpPr>
        <p:grpSpPr>
          <a:xfrm>
            <a:off x="-1" y="-2"/>
            <a:ext cx="9210676" cy="5143502"/>
            <a:chOff x="-1" y="-2"/>
            <a:chExt cx="12280901" cy="6858002"/>
          </a:xfrm>
        </p:grpSpPr>
        <p:pic>
          <p:nvPicPr>
            <p:cNvPr id="5" name="图形 4">
              <a:extLst>
                <a:ext uri="{FF2B5EF4-FFF2-40B4-BE49-F238E27FC236}">
                  <a16:creationId xmlns:a16="http://schemas.microsoft.com/office/drawing/2014/main" id="{D76234C6-9280-416D-AA61-564536DB4D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667000" y="-2667000"/>
              <a:ext cx="6858000" cy="12192000"/>
            </a:xfrm>
            <a:prstGeom prst="rect">
              <a:avLst/>
            </a:prstGeom>
          </p:spPr>
        </p:pic>
        <p:pic>
          <p:nvPicPr>
            <p:cNvPr id="6" name="图形 5">
              <a:extLst>
                <a:ext uri="{FF2B5EF4-FFF2-40B4-BE49-F238E27FC236}">
                  <a16:creationId xmlns:a16="http://schemas.microsoft.com/office/drawing/2014/main" id="{591F61D9-DDE4-479A-9F04-9DE4CE8658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2"/>
              <a:ext cx="6858000" cy="6858000"/>
            </a:xfrm>
            <a:prstGeom prst="rect">
              <a:avLst/>
            </a:prstGeom>
          </p:spPr>
        </p:pic>
        <p:pic>
          <p:nvPicPr>
            <p:cNvPr id="7" name="图形 6">
              <a:extLst>
                <a:ext uri="{FF2B5EF4-FFF2-40B4-BE49-F238E27FC236}">
                  <a16:creationId xmlns:a16="http://schemas.microsoft.com/office/drawing/2014/main" id="{872806FE-A925-4CC4-8505-792C40E6E0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2900" y="0"/>
              <a:ext cx="6858000" cy="6858000"/>
            </a:xfrm>
            <a:prstGeom prst="rect">
              <a:avLst/>
            </a:prstGeom>
          </p:spPr>
        </p:pic>
      </p:grpSp>
      <p:pic>
        <p:nvPicPr>
          <p:cNvPr id="12" name="图形 11">
            <a:extLst>
              <a:ext uri="{FF2B5EF4-FFF2-40B4-BE49-F238E27FC236}">
                <a16:creationId xmlns:a16="http://schemas.microsoft.com/office/drawing/2014/main" id="{AF446DEA-FDB6-4C86-A04F-D8E5D2EEA6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172" y="201164"/>
            <a:ext cx="8696345" cy="4681785"/>
          </a:xfrm>
          <a:prstGeom prst="rect">
            <a:avLst/>
          </a:prstGeom>
          <a:effectLst>
            <a:outerShdw blurRad="152400" dist="38100" dir="2700000" sx="101000" sy="101000" algn="tl" rotWithShape="0">
              <a:prstClr val="black">
                <a:alpha val="21000"/>
              </a:prstClr>
            </a:outerShdw>
          </a:effectLst>
        </p:spPr>
      </p:pic>
      <p:pic>
        <p:nvPicPr>
          <p:cNvPr id="15" name="图形 14">
            <a:extLst>
              <a:ext uri="{FF2B5EF4-FFF2-40B4-BE49-F238E27FC236}">
                <a16:creationId xmlns:a16="http://schemas.microsoft.com/office/drawing/2014/main" id="{FD37B3FD-991D-4B46-9B73-AA22F02CF9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 y="4387665"/>
            <a:ext cx="9144000" cy="755834"/>
          </a:xfrm>
          <a:prstGeom prst="rect">
            <a:avLst/>
          </a:prstGeom>
        </p:spPr>
      </p:pic>
      <p:pic>
        <p:nvPicPr>
          <p:cNvPr id="17" name="图形 16">
            <a:extLst>
              <a:ext uri="{FF2B5EF4-FFF2-40B4-BE49-F238E27FC236}">
                <a16:creationId xmlns:a16="http://schemas.microsoft.com/office/drawing/2014/main" id="{71A32361-7883-4F2C-AACF-71C7586261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3484" y="212961"/>
            <a:ext cx="330740" cy="347415"/>
          </a:xfrm>
          <a:prstGeom prst="rect">
            <a:avLst/>
          </a:prstGeom>
        </p:spPr>
      </p:pic>
      <p:pic>
        <p:nvPicPr>
          <p:cNvPr id="3" name="图片 2">
            <a:extLst>
              <a:ext uri="{FF2B5EF4-FFF2-40B4-BE49-F238E27FC236}">
                <a16:creationId xmlns:a16="http://schemas.microsoft.com/office/drawing/2014/main" id="{7C37E1FF-4595-4539-8523-F5B7C9F62F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5999" y="842904"/>
            <a:ext cx="3371850" cy="3371850"/>
          </a:xfrm>
          <a:prstGeom prst="rect">
            <a:avLst/>
          </a:prstGeom>
        </p:spPr>
      </p:pic>
      <p:pic>
        <p:nvPicPr>
          <p:cNvPr id="20" name="图形 1">
            <a:extLst>
              <a:ext uri="{FF2B5EF4-FFF2-40B4-BE49-F238E27FC236}">
                <a16:creationId xmlns:a16="http://schemas.microsoft.com/office/drawing/2014/main" id="{1E8D7709-D2DA-42B2-9371-DCA0EAE218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895080">
            <a:off x="4171949" y="621507"/>
            <a:ext cx="3969932" cy="2982931"/>
          </a:xfrm>
          <a:prstGeom prst="rect">
            <a:avLst/>
          </a:prstGeom>
        </p:spPr>
      </p:pic>
      <p:sp>
        <p:nvSpPr>
          <p:cNvPr id="2" name="TextBox 1"/>
          <p:cNvSpPr txBox="1"/>
          <p:nvPr/>
        </p:nvSpPr>
        <p:spPr>
          <a:xfrm>
            <a:off x="5446527" y="1421520"/>
            <a:ext cx="2288659" cy="1061829"/>
          </a:xfrm>
          <a:prstGeom prst="rect">
            <a:avLst/>
          </a:prstGeom>
          <a:noFill/>
        </p:spPr>
        <p:txBody>
          <a:bodyPr wrap="square" rtlCol="0">
            <a:spAutoFit/>
          </a:bodyPr>
          <a:lstStyle/>
          <a:p>
            <a:pPr algn="ctr" defTabSz="685800">
              <a:buClrTx/>
            </a:pPr>
            <a:r>
              <a:rPr lang="en-US" sz="2100" b="1" kern="1200" dirty="0" err="1">
                <a:solidFill>
                  <a:srgbClr val="FFFF00"/>
                </a:solidFill>
                <a:latin typeface="UTM Neo Sans Intel" pitchFamily="18" charset="0"/>
                <a:ea typeface="微软雅黑"/>
                <a:cs typeface="+mn-cs"/>
              </a:rPr>
              <a:t>Muốn</a:t>
            </a:r>
            <a:r>
              <a:rPr lang="en-US" sz="2100" b="1" kern="1200" dirty="0">
                <a:solidFill>
                  <a:srgbClr val="FFFF00"/>
                </a:solidFill>
                <a:latin typeface="UTM Neo Sans Intel" pitchFamily="18" charset="0"/>
                <a:ea typeface="微软雅黑"/>
                <a:cs typeface="+mn-cs"/>
              </a:rPr>
              <a:t> </a:t>
            </a:r>
            <a:r>
              <a:rPr lang="en-US" sz="2100" b="1" kern="1200" dirty="0" err="1">
                <a:solidFill>
                  <a:srgbClr val="FFFF00"/>
                </a:solidFill>
                <a:latin typeface="UTM Neo Sans Intel" pitchFamily="18" charset="0"/>
                <a:ea typeface="微软雅黑"/>
                <a:cs typeface="+mn-cs"/>
              </a:rPr>
              <a:t>cộng</a:t>
            </a:r>
            <a:r>
              <a:rPr lang="en-US" sz="2100" b="1" kern="1200" dirty="0">
                <a:solidFill>
                  <a:srgbClr val="FFFF00"/>
                </a:solidFill>
                <a:latin typeface="UTM Neo Sans Intel" pitchFamily="18" charset="0"/>
                <a:ea typeface="微软雅黑"/>
                <a:cs typeface="+mn-cs"/>
              </a:rPr>
              <a:t> </a:t>
            </a:r>
            <a:r>
              <a:rPr lang="en-US" sz="2100" b="1" kern="1200" dirty="0" err="1">
                <a:solidFill>
                  <a:srgbClr val="FFFF00"/>
                </a:solidFill>
                <a:latin typeface="UTM Neo Sans Intel" pitchFamily="18" charset="0"/>
                <a:ea typeface="微软雅黑"/>
                <a:cs typeface="+mn-cs"/>
              </a:rPr>
              <a:t>hai</a:t>
            </a:r>
            <a:r>
              <a:rPr lang="en-US" sz="2100" b="1" kern="1200" dirty="0">
                <a:solidFill>
                  <a:srgbClr val="FFFF00"/>
                </a:solidFill>
                <a:latin typeface="UTM Neo Sans Intel" pitchFamily="18" charset="0"/>
                <a:ea typeface="微软雅黑"/>
                <a:cs typeface="+mn-cs"/>
              </a:rPr>
              <a:t> </a:t>
            </a:r>
            <a:r>
              <a:rPr lang="en-US" sz="2100" b="1" kern="1200" dirty="0" err="1">
                <a:solidFill>
                  <a:srgbClr val="FFFF00"/>
                </a:solidFill>
                <a:latin typeface="UTM Neo Sans Intel" pitchFamily="18" charset="0"/>
                <a:ea typeface="微软雅黑"/>
                <a:cs typeface="+mn-cs"/>
              </a:rPr>
              <a:t>số</a:t>
            </a:r>
            <a:r>
              <a:rPr lang="en-US" sz="2100" b="1" kern="1200" dirty="0">
                <a:solidFill>
                  <a:srgbClr val="FFFF00"/>
                </a:solidFill>
                <a:latin typeface="UTM Neo Sans Intel" pitchFamily="18" charset="0"/>
                <a:ea typeface="微软雅黑"/>
                <a:cs typeface="+mn-cs"/>
              </a:rPr>
              <a:t> </a:t>
            </a:r>
            <a:r>
              <a:rPr lang="en-US" sz="2100" b="1" kern="1200" dirty="0" err="1">
                <a:solidFill>
                  <a:srgbClr val="FFFF00"/>
                </a:solidFill>
                <a:latin typeface="UTM Neo Sans Intel" pitchFamily="18" charset="0"/>
                <a:ea typeface="微软雅黑"/>
                <a:cs typeface="+mn-cs"/>
              </a:rPr>
              <a:t>thập</a:t>
            </a:r>
            <a:r>
              <a:rPr lang="en-US" sz="2100" b="1" kern="1200" dirty="0">
                <a:solidFill>
                  <a:srgbClr val="FFFF00"/>
                </a:solidFill>
                <a:latin typeface="UTM Neo Sans Intel" pitchFamily="18" charset="0"/>
                <a:ea typeface="微软雅黑"/>
                <a:cs typeface="+mn-cs"/>
              </a:rPr>
              <a:t> </a:t>
            </a:r>
            <a:r>
              <a:rPr lang="en-US" sz="2100" b="1" kern="1200" dirty="0" err="1">
                <a:solidFill>
                  <a:srgbClr val="FFFF00"/>
                </a:solidFill>
                <a:latin typeface="UTM Neo Sans Intel" pitchFamily="18" charset="0"/>
                <a:ea typeface="微软雅黑"/>
                <a:cs typeface="+mn-cs"/>
              </a:rPr>
              <a:t>phân</a:t>
            </a:r>
            <a:r>
              <a:rPr lang="en-US" sz="2100" b="1" kern="1200" dirty="0">
                <a:solidFill>
                  <a:srgbClr val="FFFF00"/>
                </a:solidFill>
                <a:latin typeface="UTM Neo Sans Intel" pitchFamily="18" charset="0"/>
                <a:ea typeface="微软雅黑"/>
                <a:cs typeface="+mn-cs"/>
              </a:rPr>
              <a:t> ta </a:t>
            </a:r>
            <a:r>
              <a:rPr lang="en-US" sz="2100" b="1" kern="1200" dirty="0" err="1">
                <a:solidFill>
                  <a:srgbClr val="FFFF00"/>
                </a:solidFill>
                <a:latin typeface="UTM Neo Sans Intel" pitchFamily="18" charset="0"/>
                <a:ea typeface="微软雅黑"/>
                <a:cs typeface="+mn-cs"/>
              </a:rPr>
              <a:t>làm</a:t>
            </a:r>
            <a:r>
              <a:rPr lang="en-US" sz="2100" b="1" kern="1200" dirty="0">
                <a:solidFill>
                  <a:srgbClr val="FFFF00"/>
                </a:solidFill>
                <a:latin typeface="UTM Neo Sans Intel" pitchFamily="18" charset="0"/>
                <a:ea typeface="微软雅黑"/>
                <a:cs typeface="+mn-cs"/>
              </a:rPr>
              <a:t> </a:t>
            </a:r>
            <a:r>
              <a:rPr lang="en-US" sz="2100" b="1" kern="1200" dirty="0" err="1">
                <a:solidFill>
                  <a:srgbClr val="FFFF00"/>
                </a:solidFill>
                <a:latin typeface="UTM Neo Sans Intel" pitchFamily="18" charset="0"/>
                <a:ea typeface="微软雅黑"/>
                <a:cs typeface="+mn-cs"/>
              </a:rPr>
              <a:t>như</a:t>
            </a:r>
            <a:r>
              <a:rPr lang="en-US" sz="2100" b="1" kern="1200" dirty="0">
                <a:solidFill>
                  <a:srgbClr val="FFFF00"/>
                </a:solidFill>
                <a:latin typeface="UTM Neo Sans Intel" pitchFamily="18" charset="0"/>
                <a:ea typeface="微软雅黑"/>
                <a:cs typeface="+mn-cs"/>
              </a:rPr>
              <a:t> </a:t>
            </a:r>
            <a:r>
              <a:rPr lang="en-US" sz="2100" b="1" kern="1200" dirty="0" err="1">
                <a:solidFill>
                  <a:srgbClr val="FFFF00"/>
                </a:solidFill>
                <a:latin typeface="UTM Neo Sans Intel" pitchFamily="18" charset="0"/>
                <a:ea typeface="微软雅黑"/>
                <a:cs typeface="+mn-cs"/>
              </a:rPr>
              <a:t>thế</a:t>
            </a:r>
            <a:r>
              <a:rPr lang="en-US" sz="2100" b="1" kern="1200" dirty="0">
                <a:solidFill>
                  <a:srgbClr val="FFFF00"/>
                </a:solidFill>
                <a:latin typeface="UTM Neo Sans Intel" pitchFamily="18" charset="0"/>
                <a:ea typeface="微软雅黑"/>
                <a:cs typeface="+mn-cs"/>
              </a:rPr>
              <a:t> </a:t>
            </a:r>
            <a:r>
              <a:rPr lang="en-US" sz="2100" b="1" kern="1200" dirty="0" err="1">
                <a:solidFill>
                  <a:srgbClr val="FFFF00"/>
                </a:solidFill>
                <a:latin typeface="UTM Neo Sans Intel" pitchFamily="18" charset="0"/>
                <a:ea typeface="微软雅黑"/>
                <a:cs typeface="+mn-cs"/>
              </a:rPr>
              <a:t>nào</a:t>
            </a:r>
            <a:r>
              <a:rPr lang="en-US" sz="2100" b="1" kern="1200" dirty="0">
                <a:solidFill>
                  <a:srgbClr val="FFFF00"/>
                </a:solidFill>
                <a:latin typeface="UTM Neo Sans Intel" pitchFamily="18" charset="0"/>
                <a:ea typeface="微软雅黑"/>
                <a:cs typeface="+mn-cs"/>
              </a:rPr>
              <a:t>?</a:t>
            </a:r>
          </a:p>
        </p:txBody>
      </p:sp>
    </p:spTree>
    <p:extLst>
      <p:ext uri="{BB962C8B-B14F-4D97-AF65-F5344CB8AC3E}">
        <p14:creationId xmlns:p14="http://schemas.microsoft.com/office/powerpoint/2010/main" val="4955177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000"/>
                            </p:stCondLst>
                            <p:childTnLst>
                              <p:par>
                                <p:cTn id="28" presetID="22" presetClass="entr" presetSubtype="4"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down)">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arn(inVertical)">
                                      <p:cBhvr>
                                        <p:cTn id="3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8C6859D-5AE7-4E90-B283-952F281FDF3C}"/>
              </a:ext>
            </a:extLst>
          </p:cNvPr>
          <p:cNvGrpSpPr/>
          <p:nvPr/>
        </p:nvGrpSpPr>
        <p:grpSpPr>
          <a:xfrm>
            <a:off x="-1" y="-2"/>
            <a:ext cx="9210676" cy="5143502"/>
            <a:chOff x="-1" y="-2"/>
            <a:chExt cx="12280901" cy="6858002"/>
          </a:xfrm>
        </p:grpSpPr>
        <p:pic>
          <p:nvPicPr>
            <p:cNvPr id="5" name="图形 4">
              <a:extLst>
                <a:ext uri="{FF2B5EF4-FFF2-40B4-BE49-F238E27FC236}">
                  <a16:creationId xmlns:a16="http://schemas.microsoft.com/office/drawing/2014/main" id="{D76234C6-9280-416D-AA61-564536DB4D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2667000" y="-2667000"/>
              <a:ext cx="6858000" cy="12192000"/>
            </a:xfrm>
            <a:prstGeom prst="rect">
              <a:avLst/>
            </a:prstGeom>
          </p:spPr>
        </p:pic>
        <p:pic>
          <p:nvPicPr>
            <p:cNvPr id="6" name="图形 5">
              <a:extLst>
                <a:ext uri="{FF2B5EF4-FFF2-40B4-BE49-F238E27FC236}">
                  <a16:creationId xmlns:a16="http://schemas.microsoft.com/office/drawing/2014/main" id="{591F61D9-DDE4-479A-9F04-9DE4CE8658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2"/>
              <a:ext cx="6858000" cy="6858000"/>
            </a:xfrm>
            <a:prstGeom prst="rect">
              <a:avLst/>
            </a:prstGeom>
          </p:spPr>
        </p:pic>
        <p:pic>
          <p:nvPicPr>
            <p:cNvPr id="7" name="图形 6">
              <a:extLst>
                <a:ext uri="{FF2B5EF4-FFF2-40B4-BE49-F238E27FC236}">
                  <a16:creationId xmlns:a16="http://schemas.microsoft.com/office/drawing/2014/main" id="{872806FE-A925-4CC4-8505-792C40E6E0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2900" y="0"/>
              <a:ext cx="6858000" cy="6858000"/>
            </a:xfrm>
            <a:prstGeom prst="rect">
              <a:avLst/>
            </a:prstGeom>
          </p:spPr>
        </p:pic>
      </p:grpSp>
      <p:pic>
        <p:nvPicPr>
          <p:cNvPr id="12" name="图形 11">
            <a:extLst>
              <a:ext uri="{FF2B5EF4-FFF2-40B4-BE49-F238E27FC236}">
                <a16:creationId xmlns:a16="http://schemas.microsoft.com/office/drawing/2014/main" id="{AF446DEA-FDB6-4C86-A04F-D8E5D2EEA6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4172" y="201164"/>
            <a:ext cx="8696345" cy="4681785"/>
          </a:xfrm>
          <a:prstGeom prst="rect">
            <a:avLst/>
          </a:prstGeom>
          <a:effectLst>
            <a:outerShdw blurRad="152400" dist="38100" dir="2700000" sx="101000" sy="101000" algn="tl" rotWithShape="0">
              <a:prstClr val="black">
                <a:alpha val="21000"/>
              </a:prstClr>
            </a:outerShdw>
          </a:effectLst>
        </p:spPr>
      </p:pic>
      <p:pic>
        <p:nvPicPr>
          <p:cNvPr id="15" name="图形 14">
            <a:extLst>
              <a:ext uri="{FF2B5EF4-FFF2-40B4-BE49-F238E27FC236}">
                <a16:creationId xmlns:a16="http://schemas.microsoft.com/office/drawing/2014/main" id="{FD37B3FD-991D-4B46-9B73-AA22F02CF9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 y="4387665"/>
            <a:ext cx="9144000" cy="755834"/>
          </a:xfrm>
          <a:prstGeom prst="rect">
            <a:avLst/>
          </a:prstGeom>
        </p:spPr>
      </p:pic>
      <p:pic>
        <p:nvPicPr>
          <p:cNvPr id="17" name="图形 16">
            <a:extLst>
              <a:ext uri="{FF2B5EF4-FFF2-40B4-BE49-F238E27FC236}">
                <a16:creationId xmlns:a16="http://schemas.microsoft.com/office/drawing/2014/main" id="{71A32361-7883-4F2C-AACF-71C7586261E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3484" y="212961"/>
            <a:ext cx="330740" cy="347415"/>
          </a:xfrm>
          <a:prstGeom prst="rect">
            <a:avLst/>
          </a:prstGeom>
        </p:spPr>
      </p:pic>
      <p:sp>
        <p:nvSpPr>
          <p:cNvPr id="28" name="TextBox 27"/>
          <p:cNvSpPr txBox="1">
            <a:spLocks noChangeArrowheads="1"/>
          </p:cNvSpPr>
          <p:nvPr/>
        </p:nvSpPr>
        <p:spPr bwMode="auto">
          <a:xfrm>
            <a:off x="3915655" y="872687"/>
            <a:ext cx="4369760" cy="315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Char char="»"/>
              <a:defRPr sz="2000">
                <a:solidFill>
                  <a:schemeClr val="tx1"/>
                </a:solidFill>
                <a:latin typeface="Calibri" pitchFamily="34" charset="0"/>
              </a:defRPr>
            </a:lvl6pPr>
            <a:lvl7pPr eaLnBrk="0" fontAlgn="base" hangingPunct="0">
              <a:spcAft>
                <a:spcPct val="0"/>
              </a:spcAft>
              <a:buChar char="»"/>
              <a:defRPr sz="2000">
                <a:solidFill>
                  <a:schemeClr val="tx1"/>
                </a:solidFill>
                <a:latin typeface="Calibri" pitchFamily="34" charset="0"/>
              </a:defRPr>
            </a:lvl7pPr>
            <a:lvl8pPr eaLnBrk="0" fontAlgn="base" hangingPunct="0">
              <a:spcAft>
                <a:spcPct val="0"/>
              </a:spcAft>
              <a:buChar char="»"/>
              <a:defRPr sz="2000">
                <a:solidFill>
                  <a:schemeClr val="tx1"/>
                </a:solidFill>
                <a:latin typeface="Calibri" pitchFamily="34" charset="0"/>
              </a:defRPr>
            </a:lvl8pPr>
            <a:lvl9pPr eaLnBrk="0" fontAlgn="base" hangingPunct="0">
              <a:spcAft>
                <a:spcPct val="0"/>
              </a:spcAft>
              <a:buChar char="»"/>
              <a:defRPr sz="2000">
                <a:solidFill>
                  <a:schemeClr val="tx1"/>
                </a:solidFill>
                <a:latin typeface="Calibri" pitchFamily="34" charset="0"/>
              </a:defRPr>
            </a:lvl9pPr>
          </a:lstStyle>
          <a:p>
            <a:pPr algn="just" defTabSz="685800">
              <a:lnSpc>
                <a:spcPct val="150000"/>
              </a:lnSpc>
              <a:spcBef>
                <a:spcPts val="900"/>
              </a:spcBef>
              <a:buClrTx/>
            </a:pP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Viết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số</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hạng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này</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dưới</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số</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hạng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kia</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sao</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cho</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các</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chữ</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số</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ở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cùng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một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hàng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đặt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thẳng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cột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với</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nhau</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a:t>
            </a:r>
          </a:p>
          <a:p>
            <a:pPr algn="just" defTabSz="685800">
              <a:lnSpc>
                <a:spcPct val="150000"/>
              </a:lnSpc>
              <a:spcBef>
                <a:spcPts val="900"/>
              </a:spcBef>
              <a:buClrTx/>
            </a:pP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Cộng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như</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cộng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các</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số</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tự</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nhiên</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a:t>
            </a:r>
          </a:p>
          <a:p>
            <a:pPr algn="just" defTabSz="685800">
              <a:lnSpc>
                <a:spcPct val="150000"/>
              </a:lnSpc>
              <a:spcBef>
                <a:spcPts val="900"/>
              </a:spcBef>
              <a:buClrTx/>
            </a:pP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Viết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dấu</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phẩy</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ở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tổng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thẳng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cột</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với</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các</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dấu</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phẩy</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của</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các</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số</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 </a:t>
            </a:r>
            <a:r>
              <a:rPr lang="en-US" altLang="en-US" sz="2100" b="1" kern="1200" dirty="0" err="1">
                <a:solidFill>
                  <a:srgbClr val="5B9BD5">
                    <a:lumMod val="50000"/>
                  </a:srgbClr>
                </a:solidFill>
                <a:latin typeface="Cambria" panose="02040503050406030204" pitchFamily="18" charset="0"/>
                <a:ea typeface="Cambria" panose="02040503050406030204" pitchFamily="18" charset="0"/>
                <a:cs typeface="+mn-cs"/>
              </a:rPr>
              <a:t>hạng</a:t>
            </a:r>
            <a:r>
              <a:rPr lang="en-US" altLang="en-US" sz="2100" b="1" kern="1200" dirty="0">
                <a:solidFill>
                  <a:srgbClr val="5B9BD5">
                    <a:lumMod val="50000"/>
                  </a:srgbClr>
                </a:solidFill>
                <a:latin typeface="Cambria" panose="02040503050406030204" pitchFamily="18" charset="0"/>
                <a:ea typeface="Cambria" panose="02040503050406030204" pitchFamily="18" charset="0"/>
                <a:cs typeface="+mn-cs"/>
              </a:rPr>
              <a:t>.</a:t>
            </a:r>
          </a:p>
        </p:txBody>
      </p:sp>
      <p:pic>
        <p:nvPicPr>
          <p:cNvPr id="13" name="图片 2">
            <a:extLst>
              <a:ext uri="{FF2B5EF4-FFF2-40B4-BE49-F238E27FC236}">
                <a16:creationId xmlns:a16="http://schemas.microsoft.com/office/drawing/2014/main" id="{6A9B2D04-29E9-4556-A730-654E84B0D18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68483" y="724681"/>
            <a:ext cx="3847172" cy="3847172"/>
          </a:xfrm>
          <a:prstGeom prst="rect">
            <a:avLst/>
          </a:prstGeom>
        </p:spPr>
      </p:pic>
    </p:spTree>
    <p:extLst>
      <p:ext uri="{BB962C8B-B14F-4D97-AF65-F5344CB8AC3E}">
        <p14:creationId xmlns:p14="http://schemas.microsoft.com/office/powerpoint/2010/main" val="19595050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Effect transition="in" filter="fade">
                                      <p:cBhvr>
                                        <p:cTn id="31" dur="1000"/>
                                        <p:tgtEl>
                                          <p:spTgt spid="28">
                                            <p:txEl>
                                              <p:pRg st="0" end="0"/>
                                            </p:txEl>
                                          </p:spTgt>
                                        </p:tgtEl>
                                      </p:cBhvr>
                                    </p:animEffect>
                                    <p:anim calcmode="lin" valueType="num">
                                      <p:cBhvr>
                                        <p:cTn id="32"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2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28">
                                            <p:txEl>
                                              <p:pRg st="1" end="1"/>
                                            </p:txEl>
                                          </p:spTgt>
                                        </p:tgtEl>
                                        <p:attrNameLst>
                                          <p:attrName>style.visibility</p:attrName>
                                        </p:attrNameLst>
                                      </p:cBhvr>
                                      <p:to>
                                        <p:strVal val="visible"/>
                                      </p:to>
                                    </p:set>
                                    <p:animEffect transition="in" filter="fade">
                                      <p:cBhvr>
                                        <p:cTn id="38" dur="1000"/>
                                        <p:tgtEl>
                                          <p:spTgt spid="28">
                                            <p:txEl>
                                              <p:pRg st="1" end="1"/>
                                            </p:txEl>
                                          </p:spTgt>
                                        </p:tgtEl>
                                      </p:cBhvr>
                                    </p:animEffect>
                                    <p:anim calcmode="lin" valueType="num">
                                      <p:cBhvr>
                                        <p:cTn id="39" dur="100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2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nodeType="clickEffect">
                                  <p:stCondLst>
                                    <p:cond delay="0"/>
                                  </p:stCondLst>
                                  <p:childTnLst>
                                    <p:set>
                                      <p:cBhvr>
                                        <p:cTn id="44" dur="1" fill="hold">
                                          <p:stCondLst>
                                            <p:cond delay="0"/>
                                          </p:stCondLst>
                                        </p:cTn>
                                        <p:tgtEl>
                                          <p:spTgt spid="28">
                                            <p:txEl>
                                              <p:pRg st="2" end="2"/>
                                            </p:txEl>
                                          </p:spTgt>
                                        </p:tgtEl>
                                        <p:attrNameLst>
                                          <p:attrName>style.visibility</p:attrName>
                                        </p:attrNameLst>
                                      </p:cBhvr>
                                      <p:to>
                                        <p:strVal val="visible"/>
                                      </p:to>
                                    </p:set>
                                    <p:animEffect transition="in" filter="fade">
                                      <p:cBhvr>
                                        <p:cTn id="45" dur="1000"/>
                                        <p:tgtEl>
                                          <p:spTgt spid="28">
                                            <p:txEl>
                                              <p:pRg st="2" end="2"/>
                                            </p:txEl>
                                          </p:spTgt>
                                        </p:tgtEl>
                                      </p:cBhvr>
                                    </p:animEffect>
                                    <p:anim calcmode="lin" valueType="num">
                                      <p:cBhvr>
                                        <p:cTn id="46" dur="1000" fill="hold"/>
                                        <p:tgtEl>
                                          <p:spTgt spid="28">
                                            <p:txEl>
                                              <p:pRg st="2" end="2"/>
                                            </p:txEl>
                                          </p:spTgt>
                                        </p:tgtEl>
                                        <p:attrNameLst>
                                          <p:attrName>ppt_x</p:attrName>
                                        </p:attrNameLst>
                                      </p:cBhvr>
                                      <p:tavLst>
                                        <p:tav tm="0">
                                          <p:val>
                                            <p:strVal val="#ppt_x"/>
                                          </p:val>
                                        </p:tav>
                                        <p:tav tm="100000">
                                          <p:val>
                                            <p:strVal val="#ppt_x"/>
                                          </p:val>
                                        </p:tav>
                                      </p:tavLst>
                                    </p:anim>
                                    <p:anim calcmode="lin" valueType="num">
                                      <p:cBhvr>
                                        <p:cTn id="47" dur="1000" fill="hold"/>
                                        <p:tgtEl>
                                          <p:spTgt spid="2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D986DC9-6F5C-6A38-1F3B-F536F3D5C1C1}"/>
              </a:ext>
            </a:extLst>
          </p:cNvPr>
          <p:cNvGrpSpPr/>
          <p:nvPr/>
        </p:nvGrpSpPr>
        <p:grpSpPr>
          <a:xfrm>
            <a:off x="0" y="0"/>
            <a:ext cx="9144000" cy="5143500"/>
            <a:chOff x="0" y="0"/>
            <a:chExt cx="9144000" cy="5143500"/>
          </a:xfrm>
        </p:grpSpPr>
        <p:sp>
          <p:nvSpPr>
            <p:cNvPr id="12" name="Rectangle 11">
              <a:extLst>
                <a:ext uri="{FF2B5EF4-FFF2-40B4-BE49-F238E27FC236}">
                  <a16:creationId xmlns:a16="http://schemas.microsoft.com/office/drawing/2014/main" id="{1AF2A35C-4511-D6D8-41FD-AB7A47E863F8}"/>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40D0108-1869-5292-7F1F-127268FF8F58}"/>
                </a:ext>
              </a:extLst>
            </p:cNvPr>
            <p:cNvPicPr>
              <a:picLocks noChangeAspect="1"/>
            </p:cNvPicPr>
            <p:nvPr/>
          </p:nvPicPr>
          <p:blipFill>
            <a:blip r:embed="rId2"/>
            <a:stretch>
              <a:fillRect/>
            </a:stretch>
          </p:blipFill>
          <p:spPr>
            <a:xfrm>
              <a:off x="0" y="45310"/>
              <a:ext cx="9144000" cy="5098190"/>
            </a:xfrm>
            <a:prstGeom prst="rect">
              <a:avLst/>
            </a:prstGeom>
          </p:spPr>
        </p:pic>
      </p:grpSp>
      <p:sp>
        <p:nvSpPr>
          <p:cNvPr id="2" name="Freeform 6">
            <a:extLst>
              <a:ext uri="{FF2B5EF4-FFF2-40B4-BE49-F238E27FC236}">
                <a16:creationId xmlns:a16="http://schemas.microsoft.com/office/drawing/2014/main" id="{937DD83A-DBCD-FD6B-6F11-DA41A171811F}"/>
              </a:ext>
            </a:extLst>
          </p:cNvPr>
          <p:cNvSpPr/>
          <p:nvPr/>
        </p:nvSpPr>
        <p:spPr>
          <a:xfrm flipH="1">
            <a:off x="156370" y="743700"/>
            <a:ext cx="3135471" cy="4309495"/>
          </a:xfrm>
          <a:custGeom>
            <a:avLst/>
            <a:gdLst/>
            <a:ahLst/>
            <a:cxnLst/>
            <a:rect l="l" t="t" r="r" b="b"/>
            <a:pathLst>
              <a:path w="6028182" h="8229600">
                <a:moveTo>
                  <a:pt x="0" y="0"/>
                </a:moveTo>
                <a:lnTo>
                  <a:pt x="6028182" y="0"/>
                </a:lnTo>
                <a:lnTo>
                  <a:pt x="6028182" y="8229600"/>
                </a:lnTo>
                <a:lnTo>
                  <a:pt x="0" y="8229600"/>
                </a:lnTo>
                <a:lnTo>
                  <a:pt x="0" y="0"/>
                </a:lnTo>
                <a:close/>
              </a:path>
            </a:pathLst>
          </a:custGeom>
          <a:blipFill>
            <a:blip r:embed="rId3"/>
            <a:stretch>
              <a:fillRect/>
            </a:stretch>
          </a:blipFill>
        </p:spPr>
        <p:txBody>
          <a:bodyPr/>
          <a:lstStyle/>
          <a:p>
            <a:endParaRPr lang="en-US"/>
          </a:p>
        </p:txBody>
      </p:sp>
      <p:pic>
        <p:nvPicPr>
          <p:cNvPr id="210" name="Picture 209">
            <a:extLst>
              <a:ext uri="{FF2B5EF4-FFF2-40B4-BE49-F238E27FC236}">
                <a16:creationId xmlns:a16="http://schemas.microsoft.com/office/drawing/2014/main" id="{1C4D50ED-EB3E-1392-1A2F-5DB4BA7A6110}"/>
              </a:ext>
            </a:extLst>
          </p:cNvPr>
          <p:cNvPicPr>
            <a:picLocks noChangeAspect="1"/>
          </p:cNvPicPr>
          <p:nvPr/>
        </p:nvPicPr>
        <p:blipFill>
          <a:blip r:embed="rId4"/>
          <a:stretch>
            <a:fillRect/>
          </a:stretch>
        </p:blipFill>
        <p:spPr>
          <a:xfrm>
            <a:off x="2107096" y="1159447"/>
            <a:ext cx="7726409" cy="3814860"/>
          </a:xfrm>
          <a:prstGeom prst="rect">
            <a:avLst/>
          </a:prstGeom>
        </p:spPr>
      </p:pic>
    </p:spTree>
    <p:extLst>
      <p:ext uri="{BB962C8B-B14F-4D97-AF65-F5344CB8AC3E}">
        <p14:creationId xmlns:p14="http://schemas.microsoft.com/office/powerpoint/2010/main" val="138398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6"/>
          <p:cNvSpPr/>
          <p:nvPr/>
        </p:nvSpPr>
        <p:spPr>
          <a:xfrm>
            <a:off x="1652250" y="964624"/>
            <a:ext cx="5887800" cy="33081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0" name="Google Shape;740;p36"/>
          <p:cNvGrpSpPr/>
          <p:nvPr/>
        </p:nvGrpSpPr>
        <p:grpSpPr>
          <a:xfrm>
            <a:off x="356831" y="3226772"/>
            <a:ext cx="1991370" cy="1988339"/>
            <a:chOff x="285458" y="868293"/>
            <a:chExt cx="1991370" cy="1988339"/>
          </a:xfrm>
        </p:grpSpPr>
        <p:grpSp>
          <p:nvGrpSpPr>
            <p:cNvPr id="741" name="Google Shape;741;p36"/>
            <p:cNvGrpSpPr/>
            <p:nvPr/>
          </p:nvGrpSpPr>
          <p:grpSpPr>
            <a:xfrm>
              <a:off x="294139" y="868293"/>
              <a:ext cx="1974002" cy="1988288"/>
              <a:chOff x="1572275" y="2999375"/>
              <a:chExt cx="2107175" cy="2122425"/>
            </a:xfrm>
          </p:grpSpPr>
          <p:sp>
            <p:nvSpPr>
              <p:cNvPr id="742" name="Google Shape;742;p36"/>
              <p:cNvSpPr/>
              <p:nvPr/>
            </p:nvSpPr>
            <p:spPr>
              <a:xfrm>
                <a:off x="1572275" y="3015625"/>
                <a:ext cx="2107175" cy="2106175"/>
              </a:xfrm>
              <a:custGeom>
                <a:avLst/>
                <a:gdLst/>
                <a:ahLst/>
                <a:cxnLst/>
                <a:rect l="l" t="t" r="r" b="b"/>
                <a:pathLst>
                  <a:path w="84287" h="84247" extrusionOk="0">
                    <a:moveTo>
                      <a:pt x="28118" y="7506"/>
                    </a:moveTo>
                    <a:lnTo>
                      <a:pt x="28118" y="7506"/>
                    </a:lnTo>
                    <a:cubicBezTo>
                      <a:pt x="28086" y="7571"/>
                      <a:pt x="27988" y="7571"/>
                      <a:pt x="27923" y="7604"/>
                    </a:cubicBezTo>
                    <a:cubicBezTo>
                      <a:pt x="27988" y="7571"/>
                      <a:pt x="28053" y="7571"/>
                      <a:pt x="28118" y="7506"/>
                    </a:cubicBezTo>
                    <a:close/>
                    <a:moveTo>
                      <a:pt x="23225" y="9528"/>
                    </a:moveTo>
                    <a:cubicBezTo>
                      <a:pt x="19735" y="11061"/>
                      <a:pt x="16473" y="12790"/>
                      <a:pt x="13635" y="14584"/>
                    </a:cubicBezTo>
                    <a:cubicBezTo>
                      <a:pt x="16473" y="12725"/>
                      <a:pt x="19605" y="11094"/>
                      <a:pt x="23225" y="9528"/>
                    </a:cubicBezTo>
                    <a:close/>
                    <a:moveTo>
                      <a:pt x="13244" y="45932"/>
                    </a:moveTo>
                    <a:cubicBezTo>
                      <a:pt x="13276" y="45965"/>
                      <a:pt x="13276" y="45997"/>
                      <a:pt x="13244" y="45997"/>
                    </a:cubicBezTo>
                    <a:lnTo>
                      <a:pt x="13244" y="45932"/>
                    </a:lnTo>
                    <a:close/>
                    <a:moveTo>
                      <a:pt x="13440" y="52424"/>
                    </a:moveTo>
                    <a:cubicBezTo>
                      <a:pt x="13472" y="52521"/>
                      <a:pt x="13472" y="52652"/>
                      <a:pt x="13505" y="52815"/>
                    </a:cubicBezTo>
                    <a:cubicBezTo>
                      <a:pt x="13472" y="52684"/>
                      <a:pt x="13472" y="52521"/>
                      <a:pt x="13440" y="52424"/>
                    </a:cubicBezTo>
                    <a:close/>
                    <a:moveTo>
                      <a:pt x="14418" y="56273"/>
                    </a:moveTo>
                    <a:lnTo>
                      <a:pt x="14418" y="56273"/>
                    </a:lnTo>
                    <a:cubicBezTo>
                      <a:pt x="14516" y="56403"/>
                      <a:pt x="14549" y="56566"/>
                      <a:pt x="14581" y="56729"/>
                    </a:cubicBezTo>
                    <a:cubicBezTo>
                      <a:pt x="14549" y="56566"/>
                      <a:pt x="14451" y="56436"/>
                      <a:pt x="14418" y="56273"/>
                    </a:cubicBezTo>
                    <a:close/>
                    <a:moveTo>
                      <a:pt x="15756" y="59372"/>
                    </a:moveTo>
                    <a:cubicBezTo>
                      <a:pt x="15853" y="59502"/>
                      <a:pt x="15919" y="59632"/>
                      <a:pt x="16016" y="59795"/>
                    </a:cubicBezTo>
                    <a:cubicBezTo>
                      <a:pt x="15919" y="59665"/>
                      <a:pt x="15853" y="59502"/>
                      <a:pt x="15756" y="59372"/>
                    </a:cubicBezTo>
                    <a:close/>
                    <a:moveTo>
                      <a:pt x="16082" y="59959"/>
                    </a:moveTo>
                    <a:cubicBezTo>
                      <a:pt x="16180" y="60089"/>
                      <a:pt x="16245" y="60187"/>
                      <a:pt x="16343" y="60350"/>
                    </a:cubicBezTo>
                    <a:cubicBezTo>
                      <a:pt x="16245" y="60252"/>
                      <a:pt x="16180" y="60089"/>
                      <a:pt x="16082" y="59959"/>
                    </a:cubicBezTo>
                    <a:close/>
                    <a:moveTo>
                      <a:pt x="16408" y="60513"/>
                    </a:moveTo>
                    <a:cubicBezTo>
                      <a:pt x="16506" y="60644"/>
                      <a:pt x="16571" y="60774"/>
                      <a:pt x="16669" y="60937"/>
                    </a:cubicBezTo>
                    <a:cubicBezTo>
                      <a:pt x="16571" y="60807"/>
                      <a:pt x="16506" y="60644"/>
                      <a:pt x="16408" y="60513"/>
                    </a:cubicBezTo>
                    <a:close/>
                    <a:moveTo>
                      <a:pt x="16799" y="61100"/>
                    </a:moveTo>
                    <a:lnTo>
                      <a:pt x="16799" y="61100"/>
                    </a:lnTo>
                    <a:cubicBezTo>
                      <a:pt x="16865" y="61231"/>
                      <a:pt x="16962" y="61329"/>
                      <a:pt x="17028" y="61492"/>
                    </a:cubicBezTo>
                    <a:cubicBezTo>
                      <a:pt x="16962" y="61394"/>
                      <a:pt x="16865" y="61263"/>
                      <a:pt x="16799" y="61100"/>
                    </a:cubicBezTo>
                    <a:close/>
                    <a:moveTo>
                      <a:pt x="18985" y="63938"/>
                    </a:moveTo>
                    <a:lnTo>
                      <a:pt x="19148" y="64101"/>
                    </a:lnTo>
                    <a:cubicBezTo>
                      <a:pt x="19083" y="64052"/>
                      <a:pt x="19034" y="63995"/>
                      <a:pt x="18985" y="63938"/>
                    </a:cubicBezTo>
                    <a:close/>
                    <a:moveTo>
                      <a:pt x="20257" y="65210"/>
                    </a:moveTo>
                    <a:lnTo>
                      <a:pt x="20257" y="65210"/>
                    </a:lnTo>
                    <a:cubicBezTo>
                      <a:pt x="20388" y="65308"/>
                      <a:pt x="20453" y="65373"/>
                      <a:pt x="20583" y="65504"/>
                    </a:cubicBezTo>
                    <a:cubicBezTo>
                      <a:pt x="20453" y="65406"/>
                      <a:pt x="20322" y="65308"/>
                      <a:pt x="20257" y="65210"/>
                    </a:cubicBezTo>
                    <a:close/>
                    <a:moveTo>
                      <a:pt x="12494" y="54739"/>
                    </a:moveTo>
                    <a:lnTo>
                      <a:pt x="12494" y="54739"/>
                    </a:lnTo>
                    <a:cubicBezTo>
                      <a:pt x="13635" y="59208"/>
                      <a:pt x="16082" y="63286"/>
                      <a:pt x="19670" y="66222"/>
                    </a:cubicBezTo>
                    <a:cubicBezTo>
                      <a:pt x="19269" y="66263"/>
                      <a:pt x="18864" y="66286"/>
                      <a:pt x="18462" y="66286"/>
                    </a:cubicBezTo>
                    <a:cubicBezTo>
                      <a:pt x="16638" y="66286"/>
                      <a:pt x="14853" y="65811"/>
                      <a:pt x="13570" y="64395"/>
                    </a:cubicBezTo>
                    <a:cubicBezTo>
                      <a:pt x="11189" y="61818"/>
                      <a:pt x="11580" y="57871"/>
                      <a:pt x="12494" y="54739"/>
                    </a:cubicBezTo>
                    <a:close/>
                    <a:moveTo>
                      <a:pt x="25378" y="68570"/>
                    </a:moveTo>
                    <a:cubicBezTo>
                      <a:pt x="25509" y="68603"/>
                      <a:pt x="25639" y="68635"/>
                      <a:pt x="25770" y="68733"/>
                    </a:cubicBezTo>
                    <a:cubicBezTo>
                      <a:pt x="25639" y="68668"/>
                      <a:pt x="25509" y="68603"/>
                      <a:pt x="25378" y="68570"/>
                    </a:cubicBezTo>
                    <a:close/>
                    <a:moveTo>
                      <a:pt x="29554" y="69875"/>
                    </a:moveTo>
                    <a:lnTo>
                      <a:pt x="29554" y="69875"/>
                    </a:lnTo>
                    <a:cubicBezTo>
                      <a:pt x="29684" y="69908"/>
                      <a:pt x="29749" y="69908"/>
                      <a:pt x="29880" y="69940"/>
                    </a:cubicBezTo>
                    <a:cubicBezTo>
                      <a:pt x="29749" y="69908"/>
                      <a:pt x="29619" y="69908"/>
                      <a:pt x="29554" y="69875"/>
                    </a:cubicBezTo>
                    <a:close/>
                    <a:moveTo>
                      <a:pt x="30271" y="70038"/>
                    </a:moveTo>
                    <a:cubicBezTo>
                      <a:pt x="30402" y="70038"/>
                      <a:pt x="30500" y="70038"/>
                      <a:pt x="30598" y="70071"/>
                    </a:cubicBezTo>
                    <a:cubicBezTo>
                      <a:pt x="30500" y="70071"/>
                      <a:pt x="30369" y="70038"/>
                      <a:pt x="30271" y="70038"/>
                    </a:cubicBezTo>
                    <a:close/>
                    <a:moveTo>
                      <a:pt x="26992" y="0"/>
                    </a:moveTo>
                    <a:cubicBezTo>
                      <a:pt x="25386" y="0"/>
                      <a:pt x="23725" y="274"/>
                      <a:pt x="22084" y="851"/>
                    </a:cubicBezTo>
                    <a:cubicBezTo>
                      <a:pt x="15658" y="3167"/>
                      <a:pt x="11874" y="9137"/>
                      <a:pt x="13276" y="14780"/>
                    </a:cubicBezTo>
                    <a:cubicBezTo>
                      <a:pt x="4893" y="20130"/>
                      <a:pt x="0" y="26067"/>
                      <a:pt x="1566" y="29916"/>
                    </a:cubicBezTo>
                    <a:cubicBezTo>
                      <a:pt x="2572" y="32313"/>
                      <a:pt x="5914" y="33475"/>
                      <a:pt x="10667" y="33475"/>
                    </a:cubicBezTo>
                    <a:cubicBezTo>
                      <a:pt x="11153" y="33475"/>
                      <a:pt x="11653" y="33463"/>
                      <a:pt x="12167" y="33439"/>
                    </a:cubicBezTo>
                    <a:cubicBezTo>
                      <a:pt x="12591" y="38593"/>
                      <a:pt x="12494" y="42996"/>
                      <a:pt x="12494" y="42996"/>
                    </a:cubicBezTo>
                    <a:cubicBezTo>
                      <a:pt x="12004" y="44856"/>
                      <a:pt x="11776" y="46813"/>
                      <a:pt x="11776" y="48737"/>
                    </a:cubicBezTo>
                    <a:cubicBezTo>
                      <a:pt x="8481" y="54381"/>
                      <a:pt x="6622" y="61394"/>
                      <a:pt x="11156" y="66352"/>
                    </a:cubicBezTo>
                    <a:cubicBezTo>
                      <a:pt x="13203" y="68603"/>
                      <a:pt x="15814" y="69455"/>
                      <a:pt x="18636" y="69455"/>
                    </a:cubicBezTo>
                    <a:cubicBezTo>
                      <a:pt x="20312" y="69455"/>
                      <a:pt x="22062" y="69154"/>
                      <a:pt x="23813" y="68668"/>
                    </a:cubicBezTo>
                    <a:cubicBezTo>
                      <a:pt x="25933" y="69647"/>
                      <a:pt x="28282" y="70266"/>
                      <a:pt x="30891" y="70462"/>
                    </a:cubicBezTo>
                    <a:cubicBezTo>
                      <a:pt x="30989" y="72256"/>
                      <a:pt x="30728" y="74279"/>
                      <a:pt x="29913" y="75355"/>
                    </a:cubicBezTo>
                    <a:cubicBezTo>
                      <a:pt x="29169" y="76347"/>
                      <a:pt x="28246" y="76693"/>
                      <a:pt x="27320" y="76693"/>
                    </a:cubicBezTo>
                    <a:cubicBezTo>
                      <a:pt x="25687" y="76693"/>
                      <a:pt x="24043" y="75615"/>
                      <a:pt x="23356" y="75094"/>
                    </a:cubicBezTo>
                    <a:cubicBezTo>
                      <a:pt x="23258" y="74996"/>
                      <a:pt x="23128" y="74964"/>
                      <a:pt x="23030" y="74931"/>
                    </a:cubicBezTo>
                    <a:cubicBezTo>
                      <a:pt x="23187" y="74006"/>
                      <a:pt x="22811" y="73791"/>
                      <a:pt x="22428" y="73791"/>
                    </a:cubicBezTo>
                    <a:cubicBezTo>
                      <a:pt x="22096" y="73791"/>
                      <a:pt x="21758" y="73952"/>
                      <a:pt x="21758" y="73952"/>
                    </a:cubicBezTo>
                    <a:cubicBezTo>
                      <a:pt x="20403" y="72509"/>
                      <a:pt x="19417" y="71948"/>
                      <a:pt x="18656" y="71948"/>
                    </a:cubicBezTo>
                    <a:cubicBezTo>
                      <a:pt x="17197" y="71948"/>
                      <a:pt x="16559" y="74002"/>
                      <a:pt x="15723" y="75844"/>
                    </a:cubicBezTo>
                    <a:cubicBezTo>
                      <a:pt x="14451" y="78682"/>
                      <a:pt x="12820" y="83477"/>
                      <a:pt x="16897" y="83477"/>
                    </a:cubicBezTo>
                    <a:cubicBezTo>
                      <a:pt x="20942" y="83477"/>
                      <a:pt x="19637" y="77704"/>
                      <a:pt x="19637" y="77704"/>
                    </a:cubicBezTo>
                    <a:lnTo>
                      <a:pt x="20257" y="77280"/>
                    </a:lnTo>
                    <a:cubicBezTo>
                      <a:pt x="20257" y="77280"/>
                      <a:pt x="20425" y="78526"/>
                      <a:pt x="20968" y="78526"/>
                    </a:cubicBezTo>
                    <a:cubicBezTo>
                      <a:pt x="21180" y="78526"/>
                      <a:pt x="21450" y="78334"/>
                      <a:pt x="21790" y="77802"/>
                    </a:cubicBezTo>
                    <a:cubicBezTo>
                      <a:pt x="22540" y="78454"/>
                      <a:pt x="24335" y="79726"/>
                      <a:pt x="26814" y="79987"/>
                    </a:cubicBezTo>
                    <a:cubicBezTo>
                      <a:pt x="27029" y="80007"/>
                      <a:pt x="27245" y="80017"/>
                      <a:pt x="27459" y="80017"/>
                    </a:cubicBezTo>
                    <a:cubicBezTo>
                      <a:pt x="29024" y="80017"/>
                      <a:pt x="30522" y="79473"/>
                      <a:pt x="31641" y="78095"/>
                    </a:cubicBezTo>
                    <a:cubicBezTo>
                      <a:pt x="33142" y="76301"/>
                      <a:pt x="33664" y="73333"/>
                      <a:pt x="33533" y="70527"/>
                    </a:cubicBezTo>
                    <a:cubicBezTo>
                      <a:pt x="35230" y="70430"/>
                      <a:pt x="36958" y="70201"/>
                      <a:pt x="38752" y="69777"/>
                    </a:cubicBezTo>
                    <a:cubicBezTo>
                      <a:pt x="38981" y="69745"/>
                      <a:pt x="39144" y="69712"/>
                      <a:pt x="39307" y="69647"/>
                    </a:cubicBezTo>
                    <a:cubicBezTo>
                      <a:pt x="39568" y="69614"/>
                      <a:pt x="39862" y="69516"/>
                      <a:pt x="40155" y="69451"/>
                    </a:cubicBezTo>
                    <a:cubicBezTo>
                      <a:pt x="43058" y="68766"/>
                      <a:pt x="45505" y="67820"/>
                      <a:pt x="47560" y="66711"/>
                    </a:cubicBezTo>
                    <a:cubicBezTo>
                      <a:pt x="47723" y="66841"/>
                      <a:pt x="47984" y="66972"/>
                      <a:pt x="48212" y="67004"/>
                    </a:cubicBezTo>
                    <a:cubicBezTo>
                      <a:pt x="50528" y="67461"/>
                      <a:pt x="51964" y="68962"/>
                      <a:pt x="52877" y="71147"/>
                    </a:cubicBezTo>
                    <a:cubicBezTo>
                      <a:pt x="53725" y="73202"/>
                      <a:pt x="54345" y="75681"/>
                      <a:pt x="54541" y="77899"/>
                    </a:cubicBezTo>
                    <a:cubicBezTo>
                      <a:pt x="54573" y="78258"/>
                      <a:pt x="54736" y="78552"/>
                      <a:pt x="54965" y="78748"/>
                    </a:cubicBezTo>
                    <a:cubicBezTo>
                      <a:pt x="53660" y="80052"/>
                      <a:pt x="55421" y="80379"/>
                      <a:pt x="55421" y="80379"/>
                    </a:cubicBezTo>
                    <a:cubicBezTo>
                      <a:pt x="55865" y="83308"/>
                      <a:pt x="56731" y="84247"/>
                      <a:pt x="57818" y="84247"/>
                    </a:cubicBezTo>
                    <a:cubicBezTo>
                      <a:pt x="58971" y="84247"/>
                      <a:pt x="60372" y="83192"/>
                      <a:pt x="61782" y="82336"/>
                    </a:cubicBezTo>
                    <a:cubicBezTo>
                      <a:pt x="64620" y="80672"/>
                      <a:pt x="68893" y="77443"/>
                      <a:pt x="65403" y="75029"/>
                    </a:cubicBezTo>
                    <a:cubicBezTo>
                      <a:pt x="64793" y="74605"/>
                      <a:pt x="64217" y="74430"/>
                      <a:pt x="63681" y="74430"/>
                    </a:cubicBezTo>
                    <a:cubicBezTo>
                      <a:pt x="61127" y="74430"/>
                      <a:pt x="59499" y="78421"/>
                      <a:pt x="59499" y="78421"/>
                    </a:cubicBezTo>
                    <a:lnTo>
                      <a:pt x="58748" y="78421"/>
                    </a:lnTo>
                    <a:cubicBezTo>
                      <a:pt x="58748" y="78421"/>
                      <a:pt x="59550" y="76818"/>
                      <a:pt x="58507" y="76818"/>
                    </a:cubicBezTo>
                    <a:cubicBezTo>
                      <a:pt x="58253" y="76818"/>
                      <a:pt x="57889" y="76913"/>
                      <a:pt x="57378" y="77149"/>
                    </a:cubicBezTo>
                    <a:cubicBezTo>
                      <a:pt x="57052" y="74344"/>
                      <a:pt x="56237" y="71049"/>
                      <a:pt x="54867" y="68603"/>
                    </a:cubicBezTo>
                    <a:cubicBezTo>
                      <a:pt x="53758" y="66711"/>
                      <a:pt x="52388" y="65471"/>
                      <a:pt x="50594" y="64721"/>
                    </a:cubicBezTo>
                    <a:cubicBezTo>
                      <a:pt x="54182" y="61818"/>
                      <a:pt x="56172" y="58034"/>
                      <a:pt x="57150" y="53565"/>
                    </a:cubicBezTo>
                    <a:cubicBezTo>
                      <a:pt x="57183" y="53467"/>
                      <a:pt x="57281" y="53435"/>
                      <a:pt x="57313" y="53337"/>
                    </a:cubicBezTo>
                    <a:cubicBezTo>
                      <a:pt x="57378" y="53239"/>
                      <a:pt x="57444" y="53076"/>
                      <a:pt x="57444" y="52913"/>
                    </a:cubicBezTo>
                    <a:cubicBezTo>
                      <a:pt x="57444" y="52684"/>
                      <a:pt x="57444" y="52489"/>
                      <a:pt x="57411" y="52293"/>
                    </a:cubicBezTo>
                    <a:cubicBezTo>
                      <a:pt x="57672" y="50629"/>
                      <a:pt x="57802" y="48868"/>
                      <a:pt x="57835" y="47041"/>
                    </a:cubicBezTo>
                    <a:cubicBezTo>
                      <a:pt x="57966" y="46813"/>
                      <a:pt x="58063" y="46584"/>
                      <a:pt x="57998" y="46258"/>
                    </a:cubicBezTo>
                    <a:cubicBezTo>
                      <a:pt x="57998" y="46095"/>
                      <a:pt x="57933" y="45932"/>
                      <a:pt x="57835" y="45802"/>
                    </a:cubicBezTo>
                    <a:lnTo>
                      <a:pt x="57835" y="45769"/>
                    </a:lnTo>
                    <a:cubicBezTo>
                      <a:pt x="57835" y="43551"/>
                      <a:pt x="57672" y="41267"/>
                      <a:pt x="57444" y="38919"/>
                    </a:cubicBezTo>
                    <a:cubicBezTo>
                      <a:pt x="61423" y="38788"/>
                      <a:pt x="65403" y="38299"/>
                      <a:pt x="69285" y="37516"/>
                    </a:cubicBezTo>
                    <a:cubicBezTo>
                      <a:pt x="69383" y="37810"/>
                      <a:pt x="69513" y="38071"/>
                      <a:pt x="69644" y="38299"/>
                    </a:cubicBezTo>
                    <a:cubicBezTo>
                      <a:pt x="69937" y="38860"/>
                      <a:pt x="70538" y="39159"/>
                      <a:pt x="71140" y="39159"/>
                    </a:cubicBezTo>
                    <a:cubicBezTo>
                      <a:pt x="71273" y="39159"/>
                      <a:pt x="71406" y="39144"/>
                      <a:pt x="71535" y="39114"/>
                    </a:cubicBezTo>
                    <a:lnTo>
                      <a:pt x="72123" y="38951"/>
                    </a:lnTo>
                    <a:cubicBezTo>
                      <a:pt x="72123" y="38951"/>
                      <a:pt x="72712" y="40084"/>
                      <a:pt x="73965" y="40084"/>
                    </a:cubicBezTo>
                    <a:cubicBezTo>
                      <a:pt x="74216" y="40084"/>
                      <a:pt x="74493" y="40039"/>
                      <a:pt x="74797" y="39930"/>
                    </a:cubicBezTo>
                    <a:cubicBezTo>
                      <a:pt x="74797" y="39930"/>
                      <a:pt x="75603" y="40147"/>
                      <a:pt x="76501" y="40147"/>
                    </a:cubicBezTo>
                    <a:cubicBezTo>
                      <a:pt x="77779" y="40147"/>
                      <a:pt x="79245" y="39708"/>
                      <a:pt x="78842" y="37581"/>
                    </a:cubicBezTo>
                    <a:cubicBezTo>
                      <a:pt x="79038" y="37483"/>
                      <a:pt x="79495" y="37223"/>
                      <a:pt x="79788" y="36766"/>
                    </a:cubicBezTo>
                    <a:cubicBezTo>
                      <a:pt x="79854" y="36635"/>
                      <a:pt x="80343" y="35787"/>
                      <a:pt x="79919" y="35004"/>
                    </a:cubicBezTo>
                    <a:cubicBezTo>
                      <a:pt x="79600" y="34500"/>
                      <a:pt x="79000" y="34168"/>
                      <a:pt x="78348" y="34168"/>
                    </a:cubicBezTo>
                    <a:cubicBezTo>
                      <a:pt x="78236" y="34168"/>
                      <a:pt x="78123" y="34178"/>
                      <a:pt x="78009" y="34198"/>
                    </a:cubicBezTo>
                    <a:lnTo>
                      <a:pt x="78009" y="34198"/>
                    </a:lnTo>
                    <a:cubicBezTo>
                      <a:pt x="78876" y="33983"/>
                      <a:pt x="84287" y="32337"/>
                      <a:pt x="83344" y="30633"/>
                    </a:cubicBezTo>
                    <a:cubicBezTo>
                      <a:pt x="83166" y="30321"/>
                      <a:pt x="82753" y="30198"/>
                      <a:pt x="82216" y="30198"/>
                    </a:cubicBezTo>
                    <a:cubicBezTo>
                      <a:pt x="80287" y="30198"/>
                      <a:pt x="76755" y="31775"/>
                      <a:pt x="76755" y="31775"/>
                    </a:cubicBezTo>
                    <a:cubicBezTo>
                      <a:pt x="76755" y="31775"/>
                      <a:pt x="75751" y="30894"/>
                      <a:pt x="74410" y="30894"/>
                    </a:cubicBezTo>
                    <a:cubicBezTo>
                      <a:pt x="73357" y="30894"/>
                      <a:pt x="72096" y="31437"/>
                      <a:pt x="70948" y="33373"/>
                    </a:cubicBezTo>
                    <a:cubicBezTo>
                      <a:pt x="70948" y="33373"/>
                      <a:pt x="70501" y="33118"/>
                      <a:pt x="70057" y="33118"/>
                    </a:cubicBezTo>
                    <a:cubicBezTo>
                      <a:pt x="69723" y="33118"/>
                      <a:pt x="69392" y="33262"/>
                      <a:pt x="69252" y="33765"/>
                    </a:cubicBezTo>
                    <a:cubicBezTo>
                      <a:pt x="69219" y="33895"/>
                      <a:pt x="69187" y="34156"/>
                      <a:pt x="69154" y="34482"/>
                    </a:cubicBezTo>
                    <a:cubicBezTo>
                      <a:pt x="65175" y="35298"/>
                      <a:pt x="61195" y="35787"/>
                      <a:pt x="57150" y="35885"/>
                    </a:cubicBezTo>
                    <a:cubicBezTo>
                      <a:pt x="56922" y="34058"/>
                      <a:pt x="56628" y="32232"/>
                      <a:pt x="56302" y="30307"/>
                    </a:cubicBezTo>
                    <a:cubicBezTo>
                      <a:pt x="55356" y="24794"/>
                      <a:pt x="53268" y="20717"/>
                      <a:pt x="50561" y="17748"/>
                    </a:cubicBezTo>
                    <a:cubicBezTo>
                      <a:pt x="55030" y="13801"/>
                      <a:pt x="57281" y="9920"/>
                      <a:pt x="56139" y="7147"/>
                    </a:cubicBezTo>
                    <a:cubicBezTo>
                      <a:pt x="55146" y="4737"/>
                      <a:pt x="51777" y="3559"/>
                      <a:pt x="47015" y="3559"/>
                    </a:cubicBezTo>
                    <a:cubicBezTo>
                      <a:pt x="44107" y="3559"/>
                      <a:pt x="40681" y="3998"/>
                      <a:pt x="36958" y="4864"/>
                    </a:cubicBezTo>
                    <a:cubicBezTo>
                      <a:pt x="34848" y="1791"/>
                      <a:pt x="31101" y="0"/>
                      <a:pt x="26992"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3200289" y="4068683"/>
                <a:ext cx="79125" cy="189200"/>
              </a:xfrm>
              <a:custGeom>
                <a:avLst/>
                <a:gdLst/>
                <a:ahLst/>
                <a:cxnLst/>
                <a:rect l="l" t="t" r="r" b="b"/>
                <a:pathLst>
                  <a:path w="3165" h="7568" extrusionOk="0">
                    <a:moveTo>
                      <a:pt x="1664" y="1"/>
                    </a:moveTo>
                    <a:cubicBezTo>
                      <a:pt x="1631" y="99"/>
                      <a:pt x="1631" y="131"/>
                      <a:pt x="1566" y="229"/>
                    </a:cubicBezTo>
                    <a:cubicBezTo>
                      <a:pt x="1012" y="1632"/>
                      <a:pt x="490" y="3198"/>
                      <a:pt x="229" y="4731"/>
                    </a:cubicBezTo>
                    <a:cubicBezTo>
                      <a:pt x="98" y="5514"/>
                      <a:pt x="0" y="6492"/>
                      <a:pt x="490" y="7112"/>
                    </a:cubicBezTo>
                    <a:cubicBezTo>
                      <a:pt x="711" y="7408"/>
                      <a:pt x="1058" y="7567"/>
                      <a:pt x="1418" y="7567"/>
                    </a:cubicBezTo>
                    <a:cubicBezTo>
                      <a:pt x="1694" y="7567"/>
                      <a:pt x="1978" y="7473"/>
                      <a:pt x="2219" y="7275"/>
                    </a:cubicBezTo>
                    <a:cubicBezTo>
                      <a:pt x="3165" y="6525"/>
                      <a:pt x="2871" y="4992"/>
                      <a:pt x="2708" y="3981"/>
                    </a:cubicBezTo>
                    <a:cubicBezTo>
                      <a:pt x="2512" y="2611"/>
                      <a:pt x="2153" y="1273"/>
                      <a:pt x="1664"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1610657" y="4459128"/>
                <a:ext cx="90525" cy="216375"/>
              </a:xfrm>
              <a:custGeom>
                <a:avLst/>
                <a:gdLst/>
                <a:ahLst/>
                <a:cxnLst/>
                <a:rect l="l" t="t" r="r" b="b"/>
                <a:pathLst>
                  <a:path w="3621" h="8655" extrusionOk="0">
                    <a:moveTo>
                      <a:pt x="913" y="0"/>
                    </a:moveTo>
                    <a:cubicBezTo>
                      <a:pt x="881" y="65"/>
                      <a:pt x="881" y="163"/>
                      <a:pt x="816" y="229"/>
                    </a:cubicBezTo>
                    <a:cubicBezTo>
                      <a:pt x="359" y="1990"/>
                      <a:pt x="0" y="3817"/>
                      <a:pt x="0" y="5611"/>
                    </a:cubicBezTo>
                    <a:cubicBezTo>
                      <a:pt x="0" y="6524"/>
                      <a:pt x="0" y="7666"/>
                      <a:pt x="652" y="8286"/>
                    </a:cubicBezTo>
                    <a:cubicBezTo>
                      <a:pt x="929" y="8531"/>
                      <a:pt x="1270" y="8654"/>
                      <a:pt x="1608" y="8654"/>
                    </a:cubicBezTo>
                    <a:cubicBezTo>
                      <a:pt x="1989" y="8654"/>
                      <a:pt x="2366" y="8499"/>
                      <a:pt x="2642" y="8188"/>
                    </a:cubicBezTo>
                    <a:cubicBezTo>
                      <a:pt x="3621" y="7177"/>
                      <a:pt x="3066" y="5513"/>
                      <a:pt x="2707" y="4371"/>
                    </a:cubicBezTo>
                    <a:cubicBezTo>
                      <a:pt x="2283" y="2838"/>
                      <a:pt x="1631" y="1370"/>
                      <a:pt x="913"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3058100" y="2999375"/>
                <a:ext cx="210425" cy="168850"/>
              </a:xfrm>
              <a:custGeom>
                <a:avLst/>
                <a:gdLst/>
                <a:ahLst/>
                <a:cxnLst/>
                <a:rect l="l" t="t" r="r" b="b"/>
                <a:pathLst>
                  <a:path w="8417" h="6754" extrusionOk="0">
                    <a:moveTo>
                      <a:pt x="7373" y="1"/>
                    </a:moveTo>
                    <a:lnTo>
                      <a:pt x="0" y="5318"/>
                    </a:lnTo>
                    <a:lnTo>
                      <a:pt x="1044" y="6753"/>
                    </a:lnTo>
                    <a:lnTo>
                      <a:pt x="8416" y="1436"/>
                    </a:lnTo>
                    <a:lnTo>
                      <a:pt x="7373" y="1"/>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238325" y="3569425"/>
                <a:ext cx="210425" cy="53850"/>
              </a:xfrm>
              <a:custGeom>
                <a:avLst/>
                <a:gdLst/>
                <a:ahLst/>
                <a:cxnLst/>
                <a:rect l="l" t="t" r="r" b="b"/>
                <a:pathLst>
                  <a:path w="8417" h="2154" extrusionOk="0">
                    <a:moveTo>
                      <a:pt x="66" y="0"/>
                    </a:moveTo>
                    <a:lnTo>
                      <a:pt x="0" y="1762"/>
                    </a:lnTo>
                    <a:lnTo>
                      <a:pt x="8351" y="2153"/>
                    </a:lnTo>
                    <a:lnTo>
                      <a:pt x="8416" y="392"/>
                    </a:lnTo>
                    <a:lnTo>
                      <a:pt x="66" y="0"/>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3172275" y="3258700"/>
                <a:ext cx="243850" cy="131325"/>
              </a:xfrm>
              <a:custGeom>
                <a:avLst/>
                <a:gdLst/>
                <a:ahLst/>
                <a:cxnLst/>
                <a:rect l="l" t="t" r="r" b="b"/>
                <a:pathLst>
                  <a:path w="9754" h="5253" extrusionOk="0">
                    <a:moveTo>
                      <a:pt x="9101" y="1"/>
                    </a:moveTo>
                    <a:lnTo>
                      <a:pt x="0" y="3622"/>
                    </a:lnTo>
                    <a:lnTo>
                      <a:pt x="653" y="5253"/>
                    </a:lnTo>
                    <a:lnTo>
                      <a:pt x="9754" y="1632"/>
                    </a:lnTo>
                    <a:lnTo>
                      <a:pt x="9101" y="1"/>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36"/>
            <p:cNvGrpSpPr/>
            <p:nvPr/>
          </p:nvGrpSpPr>
          <p:grpSpPr>
            <a:xfrm>
              <a:off x="285458" y="868352"/>
              <a:ext cx="1991370" cy="1988280"/>
              <a:chOff x="363508" y="499852"/>
              <a:chExt cx="1991370" cy="1988280"/>
            </a:xfrm>
          </p:grpSpPr>
          <p:grpSp>
            <p:nvGrpSpPr>
              <p:cNvPr id="749" name="Google Shape;749;p36"/>
              <p:cNvGrpSpPr/>
              <p:nvPr/>
            </p:nvGrpSpPr>
            <p:grpSpPr>
              <a:xfrm>
                <a:off x="786505" y="1274102"/>
                <a:ext cx="885740" cy="849856"/>
                <a:chOff x="2006100" y="3826300"/>
                <a:chExt cx="946000" cy="907675"/>
              </a:xfrm>
            </p:grpSpPr>
            <p:sp>
              <p:nvSpPr>
                <p:cNvPr id="750" name="Google Shape;750;p36"/>
                <p:cNvSpPr/>
                <p:nvPr/>
              </p:nvSpPr>
              <p:spPr>
                <a:xfrm>
                  <a:off x="2284200" y="3903025"/>
                  <a:ext cx="530100" cy="258850"/>
                </a:xfrm>
                <a:custGeom>
                  <a:avLst/>
                  <a:gdLst/>
                  <a:ahLst/>
                  <a:cxnLst/>
                  <a:rect l="l" t="t" r="r" b="b"/>
                  <a:pathLst>
                    <a:path w="21204" h="10354" extrusionOk="0">
                      <a:moveTo>
                        <a:pt x="17522" y="0"/>
                      </a:moveTo>
                      <a:cubicBezTo>
                        <a:pt x="17219" y="0"/>
                        <a:pt x="16919" y="22"/>
                        <a:pt x="16636" y="63"/>
                      </a:cubicBezTo>
                      <a:cubicBezTo>
                        <a:pt x="14320" y="454"/>
                        <a:pt x="12461" y="1922"/>
                        <a:pt x="10080" y="2183"/>
                      </a:cubicBezTo>
                      <a:cubicBezTo>
                        <a:pt x="7829" y="2477"/>
                        <a:pt x="5611" y="2151"/>
                        <a:pt x="3360" y="2575"/>
                      </a:cubicBezTo>
                      <a:cubicBezTo>
                        <a:pt x="1468" y="2933"/>
                        <a:pt x="0" y="3749"/>
                        <a:pt x="294" y="5576"/>
                      </a:cubicBezTo>
                      <a:cubicBezTo>
                        <a:pt x="620" y="7565"/>
                        <a:pt x="2349" y="8838"/>
                        <a:pt x="4371" y="9588"/>
                      </a:cubicBezTo>
                      <a:cubicBezTo>
                        <a:pt x="5676" y="10077"/>
                        <a:pt x="7111" y="10273"/>
                        <a:pt x="8384" y="10338"/>
                      </a:cubicBezTo>
                      <a:cubicBezTo>
                        <a:pt x="8603" y="10348"/>
                        <a:pt x="8822" y="10353"/>
                        <a:pt x="9042" y="10353"/>
                      </a:cubicBezTo>
                      <a:cubicBezTo>
                        <a:pt x="12418" y="10353"/>
                        <a:pt x="15815" y="9178"/>
                        <a:pt x="18235" y="6880"/>
                      </a:cubicBezTo>
                      <a:cubicBezTo>
                        <a:pt x="19572" y="5576"/>
                        <a:pt x="21203" y="3586"/>
                        <a:pt x="20746" y="1792"/>
                      </a:cubicBezTo>
                      <a:cubicBezTo>
                        <a:pt x="20424" y="476"/>
                        <a:pt x="18931" y="0"/>
                        <a:pt x="17522"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2393475" y="4031675"/>
                  <a:ext cx="346600" cy="130200"/>
                </a:xfrm>
                <a:custGeom>
                  <a:avLst/>
                  <a:gdLst/>
                  <a:ahLst/>
                  <a:cxnLst/>
                  <a:rect l="l" t="t" r="r" b="b"/>
                  <a:pathLst>
                    <a:path w="13864" h="5208" extrusionOk="0">
                      <a:moveTo>
                        <a:pt x="8569" y="0"/>
                      </a:moveTo>
                      <a:cubicBezTo>
                        <a:pt x="7852" y="0"/>
                        <a:pt x="7111" y="76"/>
                        <a:pt x="6361" y="234"/>
                      </a:cubicBezTo>
                      <a:cubicBezTo>
                        <a:pt x="3425" y="788"/>
                        <a:pt x="1077" y="2419"/>
                        <a:pt x="0" y="4442"/>
                      </a:cubicBezTo>
                      <a:cubicBezTo>
                        <a:pt x="1305" y="4931"/>
                        <a:pt x="2740" y="5127"/>
                        <a:pt x="4013" y="5192"/>
                      </a:cubicBezTo>
                      <a:cubicBezTo>
                        <a:pt x="4232" y="5202"/>
                        <a:pt x="4451" y="5207"/>
                        <a:pt x="4671" y="5207"/>
                      </a:cubicBezTo>
                      <a:cubicBezTo>
                        <a:pt x="8047" y="5207"/>
                        <a:pt x="11444" y="4032"/>
                        <a:pt x="13864" y="1734"/>
                      </a:cubicBezTo>
                      <a:cubicBezTo>
                        <a:pt x="12552" y="641"/>
                        <a:pt x="10661" y="0"/>
                        <a:pt x="8569"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2736800" y="3833625"/>
                  <a:ext cx="181050" cy="245500"/>
                </a:xfrm>
                <a:custGeom>
                  <a:avLst/>
                  <a:gdLst/>
                  <a:ahLst/>
                  <a:cxnLst/>
                  <a:rect l="l" t="t" r="r" b="b"/>
                  <a:pathLst>
                    <a:path w="7242" h="9820" extrusionOk="0">
                      <a:moveTo>
                        <a:pt x="6165" y="1"/>
                      </a:moveTo>
                      <a:cubicBezTo>
                        <a:pt x="2577" y="1110"/>
                        <a:pt x="0" y="3589"/>
                        <a:pt x="587" y="6264"/>
                      </a:cubicBezTo>
                      <a:cubicBezTo>
                        <a:pt x="1142" y="8939"/>
                        <a:pt x="4795" y="9754"/>
                        <a:pt x="7242" y="9820"/>
                      </a:cubicBezTo>
                      <a:lnTo>
                        <a:pt x="6165" y="1"/>
                      </a:ln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2736800" y="3833625"/>
                  <a:ext cx="181050" cy="245500"/>
                </a:xfrm>
                <a:custGeom>
                  <a:avLst/>
                  <a:gdLst/>
                  <a:ahLst/>
                  <a:cxnLst/>
                  <a:rect l="l" t="t" r="r" b="b"/>
                  <a:pathLst>
                    <a:path w="7242" h="9820" fill="none" extrusionOk="0">
                      <a:moveTo>
                        <a:pt x="6165" y="1"/>
                      </a:moveTo>
                      <a:cubicBezTo>
                        <a:pt x="2577" y="1110"/>
                        <a:pt x="0" y="3589"/>
                        <a:pt x="587" y="6264"/>
                      </a:cubicBezTo>
                      <a:cubicBezTo>
                        <a:pt x="1142" y="8939"/>
                        <a:pt x="4795" y="9754"/>
                        <a:pt x="7242" y="982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2230850" y="4098450"/>
                  <a:ext cx="27375" cy="19925"/>
                </a:xfrm>
                <a:custGeom>
                  <a:avLst/>
                  <a:gdLst/>
                  <a:ahLst/>
                  <a:cxnLst/>
                  <a:rect l="l" t="t" r="r" b="b"/>
                  <a:pathLst>
                    <a:path w="1095" h="797" extrusionOk="0">
                      <a:moveTo>
                        <a:pt x="558" y="1"/>
                      </a:moveTo>
                      <a:cubicBezTo>
                        <a:pt x="530" y="1"/>
                        <a:pt x="501" y="4"/>
                        <a:pt x="471" y="9"/>
                      </a:cubicBezTo>
                      <a:cubicBezTo>
                        <a:pt x="1" y="72"/>
                        <a:pt x="102" y="796"/>
                        <a:pt x="573" y="796"/>
                      </a:cubicBezTo>
                      <a:cubicBezTo>
                        <a:pt x="593" y="796"/>
                        <a:pt x="613" y="795"/>
                        <a:pt x="634" y="792"/>
                      </a:cubicBezTo>
                      <a:cubicBezTo>
                        <a:pt x="1094" y="700"/>
                        <a:pt x="1006" y="1"/>
                        <a:pt x="558"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2804375" y="3934550"/>
                  <a:ext cx="27150" cy="19200"/>
                </a:xfrm>
                <a:custGeom>
                  <a:avLst/>
                  <a:gdLst/>
                  <a:ahLst/>
                  <a:cxnLst/>
                  <a:rect l="l" t="t" r="r" b="b"/>
                  <a:pathLst>
                    <a:path w="1086" h="768" extrusionOk="0">
                      <a:moveTo>
                        <a:pt x="549" y="0"/>
                      </a:moveTo>
                      <a:cubicBezTo>
                        <a:pt x="521" y="0"/>
                        <a:pt x="492" y="3"/>
                        <a:pt x="461" y="9"/>
                      </a:cubicBezTo>
                      <a:cubicBezTo>
                        <a:pt x="1" y="70"/>
                        <a:pt x="60" y="768"/>
                        <a:pt x="532" y="768"/>
                      </a:cubicBezTo>
                      <a:cubicBezTo>
                        <a:pt x="561" y="768"/>
                        <a:pt x="592" y="765"/>
                        <a:pt x="624" y="759"/>
                      </a:cubicBezTo>
                      <a:cubicBezTo>
                        <a:pt x="1085" y="698"/>
                        <a:pt x="996" y="0"/>
                        <a:pt x="549"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2907125" y="3920675"/>
                  <a:ext cx="27125" cy="20025"/>
                </a:xfrm>
                <a:custGeom>
                  <a:avLst/>
                  <a:gdLst/>
                  <a:ahLst/>
                  <a:cxnLst/>
                  <a:rect l="l" t="t" r="r" b="b"/>
                  <a:pathLst>
                    <a:path w="1085" h="801" extrusionOk="0">
                      <a:moveTo>
                        <a:pt x="547" y="1"/>
                      </a:moveTo>
                      <a:cubicBezTo>
                        <a:pt x="520" y="1"/>
                        <a:pt x="491" y="3"/>
                        <a:pt x="461" y="9"/>
                      </a:cubicBezTo>
                      <a:cubicBezTo>
                        <a:pt x="1" y="101"/>
                        <a:pt x="90" y="801"/>
                        <a:pt x="537" y="801"/>
                      </a:cubicBezTo>
                      <a:cubicBezTo>
                        <a:pt x="565" y="801"/>
                        <a:pt x="594" y="798"/>
                        <a:pt x="625" y="792"/>
                      </a:cubicBezTo>
                      <a:cubicBezTo>
                        <a:pt x="1084" y="670"/>
                        <a:pt x="968" y="1"/>
                        <a:pt x="547"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871850" y="3984300"/>
                  <a:ext cx="27350" cy="19900"/>
                </a:xfrm>
                <a:custGeom>
                  <a:avLst/>
                  <a:gdLst/>
                  <a:ahLst/>
                  <a:cxnLst/>
                  <a:rect l="l" t="t" r="r" b="b"/>
                  <a:pathLst>
                    <a:path w="1094" h="796" extrusionOk="0">
                      <a:moveTo>
                        <a:pt x="552" y="0"/>
                      </a:moveTo>
                      <a:cubicBezTo>
                        <a:pt x="526" y="0"/>
                        <a:pt x="499" y="3"/>
                        <a:pt x="470" y="9"/>
                      </a:cubicBezTo>
                      <a:cubicBezTo>
                        <a:pt x="0" y="71"/>
                        <a:pt x="102" y="795"/>
                        <a:pt x="572" y="795"/>
                      </a:cubicBezTo>
                      <a:cubicBezTo>
                        <a:pt x="592" y="795"/>
                        <a:pt x="612" y="794"/>
                        <a:pt x="633" y="792"/>
                      </a:cubicBezTo>
                      <a:cubicBezTo>
                        <a:pt x="1094" y="699"/>
                        <a:pt x="976" y="0"/>
                        <a:pt x="552"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2677275" y="4185125"/>
                  <a:ext cx="83200" cy="81575"/>
                </a:xfrm>
                <a:custGeom>
                  <a:avLst/>
                  <a:gdLst/>
                  <a:ahLst/>
                  <a:cxnLst/>
                  <a:rect l="l" t="t" r="r" b="b"/>
                  <a:pathLst>
                    <a:path w="3328" h="3263" extrusionOk="0">
                      <a:moveTo>
                        <a:pt x="2544" y="0"/>
                      </a:moveTo>
                      <a:lnTo>
                        <a:pt x="0" y="1566"/>
                      </a:lnTo>
                      <a:lnTo>
                        <a:pt x="522" y="3262"/>
                      </a:lnTo>
                      <a:lnTo>
                        <a:pt x="3327" y="2740"/>
                      </a:lnTo>
                      <a:lnTo>
                        <a:pt x="2544" y="0"/>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440775" y="4194075"/>
                  <a:ext cx="131325" cy="208000"/>
                </a:xfrm>
                <a:custGeom>
                  <a:avLst/>
                  <a:gdLst/>
                  <a:ahLst/>
                  <a:cxnLst/>
                  <a:rect l="l" t="t" r="r" b="b"/>
                  <a:pathLst>
                    <a:path w="5253" h="8320" extrusionOk="0">
                      <a:moveTo>
                        <a:pt x="3588" y="1"/>
                      </a:moveTo>
                      <a:cubicBezTo>
                        <a:pt x="2479" y="66"/>
                        <a:pt x="1240" y="164"/>
                        <a:pt x="0" y="392"/>
                      </a:cubicBezTo>
                      <a:cubicBezTo>
                        <a:pt x="1142" y="1926"/>
                        <a:pt x="2121" y="4405"/>
                        <a:pt x="1957" y="8319"/>
                      </a:cubicBezTo>
                      <a:cubicBezTo>
                        <a:pt x="3067" y="7960"/>
                        <a:pt x="4143" y="7569"/>
                        <a:pt x="5122" y="7112"/>
                      </a:cubicBezTo>
                      <a:cubicBezTo>
                        <a:pt x="5252" y="3817"/>
                        <a:pt x="4502" y="1534"/>
                        <a:pt x="3588"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2053400" y="4358825"/>
                  <a:ext cx="63650" cy="92050"/>
                </a:xfrm>
                <a:custGeom>
                  <a:avLst/>
                  <a:gdLst/>
                  <a:ahLst/>
                  <a:cxnLst/>
                  <a:rect l="l" t="t" r="r" b="b"/>
                  <a:pathLst>
                    <a:path w="2546" h="3682" extrusionOk="0">
                      <a:moveTo>
                        <a:pt x="1371" y="0"/>
                      </a:moveTo>
                      <a:lnTo>
                        <a:pt x="653" y="196"/>
                      </a:lnTo>
                      <a:cubicBezTo>
                        <a:pt x="229" y="261"/>
                        <a:pt x="1" y="718"/>
                        <a:pt x="99" y="1109"/>
                      </a:cubicBezTo>
                      <a:lnTo>
                        <a:pt x="816" y="3197"/>
                      </a:lnTo>
                      <a:cubicBezTo>
                        <a:pt x="869" y="3514"/>
                        <a:pt x="1115" y="3681"/>
                        <a:pt x="1414" y="3681"/>
                      </a:cubicBezTo>
                      <a:cubicBezTo>
                        <a:pt x="1484" y="3681"/>
                        <a:pt x="1558" y="3672"/>
                        <a:pt x="1632" y="3654"/>
                      </a:cubicBezTo>
                      <a:lnTo>
                        <a:pt x="2545" y="3360"/>
                      </a:lnTo>
                      <a:lnTo>
                        <a:pt x="1371" y="0"/>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2080325" y="4316400"/>
                  <a:ext cx="100325" cy="143050"/>
                </a:xfrm>
                <a:custGeom>
                  <a:avLst/>
                  <a:gdLst/>
                  <a:ahLst/>
                  <a:cxnLst/>
                  <a:rect l="l" t="t" r="r" b="b"/>
                  <a:pathLst>
                    <a:path w="4013" h="5722" extrusionOk="0">
                      <a:moveTo>
                        <a:pt x="2121" y="1"/>
                      </a:moveTo>
                      <a:lnTo>
                        <a:pt x="1044" y="262"/>
                      </a:lnTo>
                      <a:cubicBezTo>
                        <a:pt x="392" y="425"/>
                        <a:pt x="0" y="1110"/>
                        <a:pt x="229" y="1730"/>
                      </a:cubicBezTo>
                      <a:lnTo>
                        <a:pt x="1272" y="4992"/>
                      </a:lnTo>
                      <a:cubicBezTo>
                        <a:pt x="1432" y="5443"/>
                        <a:pt x="1850" y="5722"/>
                        <a:pt x="2282" y="5722"/>
                      </a:cubicBezTo>
                      <a:cubicBezTo>
                        <a:pt x="2381" y="5722"/>
                        <a:pt x="2480" y="5707"/>
                        <a:pt x="2577" y="5677"/>
                      </a:cubicBezTo>
                      <a:lnTo>
                        <a:pt x="4013" y="5285"/>
                      </a:lnTo>
                      <a:lnTo>
                        <a:pt x="2121" y="1"/>
                      </a:ln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2231300" y="4466700"/>
                  <a:ext cx="339800" cy="259525"/>
                </a:xfrm>
                <a:custGeom>
                  <a:avLst/>
                  <a:gdLst/>
                  <a:ahLst/>
                  <a:cxnLst/>
                  <a:rect l="l" t="t" r="r" b="b"/>
                  <a:pathLst>
                    <a:path w="13592" h="10381" extrusionOk="0">
                      <a:moveTo>
                        <a:pt x="2623" y="0"/>
                      </a:moveTo>
                      <a:cubicBezTo>
                        <a:pt x="2554" y="0"/>
                        <a:pt x="2483" y="8"/>
                        <a:pt x="2410" y="24"/>
                      </a:cubicBezTo>
                      <a:cubicBezTo>
                        <a:pt x="1529" y="252"/>
                        <a:pt x="1594" y="2568"/>
                        <a:pt x="1921" y="4199"/>
                      </a:cubicBezTo>
                      <a:lnTo>
                        <a:pt x="1855" y="4003"/>
                      </a:lnTo>
                      <a:cubicBezTo>
                        <a:pt x="1855" y="4003"/>
                        <a:pt x="1616" y="3945"/>
                        <a:pt x="1315" y="3945"/>
                      </a:cubicBezTo>
                      <a:cubicBezTo>
                        <a:pt x="838" y="3945"/>
                        <a:pt x="206" y="4092"/>
                        <a:pt x="126" y="4851"/>
                      </a:cubicBezTo>
                      <a:cubicBezTo>
                        <a:pt x="0" y="6017"/>
                        <a:pt x="1975" y="10381"/>
                        <a:pt x="3580" y="10381"/>
                      </a:cubicBezTo>
                      <a:cubicBezTo>
                        <a:pt x="3636" y="10381"/>
                        <a:pt x="3692" y="10375"/>
                        <a:pt x="3747" y="10364"/>
                      </a:cubicBezTo>
                      <a:cubicBezTo>
                        <a:pt x="4824" y="10136"/>
                        <a:pt x="4856" y="9320"/>
                        <a:pt x="4856" y="9320"/>
                      </a:cubicBezTo>
                      <a:cubicBezTo>
                        <a:pt x="5313" y="9382"/>
                        <a:pt x="5753" y="9410"/>
                        <a:pt x="6174" y="9410"/>
                      </a:cubicBezTo>
                      <a:cubicBezTo>
                        <a:pt x="11138" y="9410"/>
                        <a:pt x="13592" y="5455"/>
                        <a:pt x="12359" y="4493"/>
                      </a:cubicBezTo>
                      <a:cubicBezTo>
                        <a:pt x="12196" y="4362"/>
                        <a:pt x="12131" y="4329"/>
                        <a:pt x="12131" y="4329"/>
                      </a:cubicBezTo>
                      <a:cubicBezTo>
                        <a:pt x="12522" y="2372"/>
                        <a:pt x="11054" y="2242"/>
                        <a:pt x="11054" y="2242"/>
                      </a:cubicBezTo>
                      <a:cubicBezTo>
                        <a:pt x="11315" y="1296"/>
                        <a:pt x="10989" y="839"/>
                        <a:pt x="10597" y="643"/>
                      </a:cubicBezTo>
                      <a:cubicBezTo>
                        <a:pt x="10475" y="570"/>
                        <a:pt x="10344" y="533"/>
                        <a:pt x="10212" y="533"/>
                      </a:cubicBezTo>
                      <a:cubicBezTo>
                        <a:pt x="9991" y="533"/>
                        <a:pt x="9770" y="635"/>
                        <a:pt x="9586" y="839"/>
                      </a:cubicBezTo>
                      <a:cubicBezTo>
                        <a:pt x="8053" y="2698"/>
                        <a:pt x="4334" y="2862"/>
                        <a:pt x="4334" y="2862"/>
                      </a:cubicBezTo>
                      <a:cubicBezTo>
                        <a:pt x="4334" y="2862"/>
                        <a:pt x="3951" y="0"/>
                        <a:pt x="2623"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2231175" y="4459125"/>
                  <a:ext cx="342550" cy="274850"/>
                </a:xfrm>
                <a:custGeom>
                  <a:avLst/>
                  <a:gdLst/>
                  <a:ahLst/>
                  <a:cxnLst/>
                  <a:rect l="l" t="t" r="r" b="b"/>
                  <a:pathLst>
                    <a:path w="13702" h="10994" fill="none" extrusionOk="0">
                      <a:moveTo>
                        <a:pt x="1860" y="4306"/>
                      </a:moveTo>
                      <a:cubicBezTo>
                        <a:pt x="1860" y="4306"/>
                        <a:pt x="262" y="3915"/>
                        <a:pt x="131" y="5154"/>
                      </a:cubicBezTo>
                      <a:cubicBezTo>
                        <a:pt x="1" y="6361"/>
                        <a:pt x="2121" y="10993"/>
                        <a:pt x="3752" y="10667"/>
                      </a:cubicBezTo>
                      <a:cubicBezTo>
                        <a:pt x="4829" y="10439"/>
                        <a:pt x="4861" y="9623"/>
                        <a:pt x="4861" y="9623"/>
                      </a:cubicBezTo>
                      <a:cubicBezTo>
                        <a:pt x="10700" y="10406"/>
                        <a:pt x="13701" y="5839"/>
                        <a:pt x="12364" y="4796"/>
                      </a:cubicBezTo>
                      <a:cubicBezTo>
                        <a:pt x="12201" y="4665"/>
                        <a:pt x="12136" y="4632"/>
                        <a:pt x="12136" y="4632"/>
                      </a:cubicBezTo>
                      <a:cubicBezTo>
                        <a:pt x="12527" y="2675"/>
                        <a:pt x="11059" y="2545"/>
                        <a:pt x="11059" y="2545"/>
                      </a:cubicBezTo>
                      <a:cubicBezTo>
                        <a:pt x="11320" y="1599"/>
                        <a:pt x="10994" y="1142"/>
                        <a:pt x="10602" y="946"/>
                      </a:cubicBezTo>
                      <a:cubicBezTo>
                        <a:pt x="10276" y="751"/>
                        <a:pt x="9885" y="816"/>
                        <a:pt x="9591" y="1142"/>
                      </a:cubicBezTo>
                      <a:cubicBezTo>
                        <a:pt x="8058" y="3001"/>
                        <a:pt x="4339" y="3165"/>
                        <a:pt x="4339" y="3165"/>
                      </a:cubicBezTo>
                      <a:cubicBezTo>
                        <a:pt x="4339" y="3165"/>
                        <a:pt x="3915" y="0"/>
                        <a:pt x="2415" y="327"/>
                      </a:cubicBezTo>
                      <a:cubicBezTo>
                        <a:pt x="1534" y="555"/>
                        <a:pt x="1599" y="2871"/>
                        <a:pt x="1926" y="4502"/>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2412225" y="4521925"/>
                  <a:ext cx="95450" cy="57100"/>
                </a:xfrm>
                <a:custGeom>
                  <a:avLst/>
                  <a:gdLst/>
                  <a:ahLst/>
                  <a:cxnLst/>
                  <a:rect l="l" t="t" r="r" b="b"/>
                  <a:pathLst>
                    <a:path w="3818" h="2284" fill="none" extrusionOk="0">
                      <a:moveTo>
                        <a:pt x="1" y="2284"/>
                      </a:moveTo>
                      <a:cubicBezTo>
                        <a:pt x="1" y="2284"/>
                        <a:pt x="2153" y="2120"/>
                        <a:pt x="3817" y="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2432625" y="4574925"/>
                  <a:ext cx="102775" cy="59550"/>
                </a:xfrm>
                <a:custGeom>
                  <a:avLst/>
                  <a:gdLst/>
                  <a:ahLst/>
                  <a:cxnLst/>
                  <a:rect l="l" t="t" r="r" b="b"/>
                  <a:pathLst>
                    <a:path w="4111" h="2382" fill="none" extrusionOk="0">
                      <a:moveTo>
                        <a:pt x="0" y="2382"/>
                      </a:moveTo>
                      <a:cubicBezTo>
                        <a:pt x="0" y="2382"/>
                        <a:pt x="2120" y="2055"/>
                        <a:pt x="4110" y="0"/>
                      </a:cubicBez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2279300" y="4568400"/>
                  <a:ext cx="17150" cy="39975"/>
                </a:xfrm>
                <a:custGeom>
                  <a:avLst/>
                  <a:gdLst/>
                  <a:ahLst/>
                  <a:cxnLst/>
                  <a:rect l="l" t="t" r="r" b="b"/>
                  <a:pathLst>
                    <a:path w="686" h="1599" fill="none" extrusionOk="0">
                      <a:moveTo>
                        <a:pt x="1" y="0"/>
                      </a:moveTo>
                      <a:lnTo>
                        <a:pt x="686" y="1599"/>
                      </a:ln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2333950" y="4672775"/>
                  <a:ext cx="19575" cy="26950"/>
                </a:xfrm>
                <a:custGeom>
                  <a:avLst/>
                  <a:gdLst/>
                  <a:ahLst/>
                  <a:cxnLst/>
                  <a:rect l="l" t="t" r="r" b="b"/>
                  <a:pathLst>
                    <a:path w="783" h="1078" extrusionOk="0">
                      <a:moveTo>
                        <a:pt x="0" y="1"/>
                      </a:moveTo>
                      <a:lnTo>
                        <a:pt x="783" y="1077"/>
                      </a:lnTo>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2333950" y="4672775"/>
                  <a:ext cx="19575" cy="26950"/>
                </a:xfrm>
                <a:custGeom>
                  <a:avLst/>
                  <a:gdLst/>
                  <a:ahLst/>
                  <a:cxnLst/>
                  <a:rect l="l" t="t" r="r" b="b"/>
                  <a:pathLst>
                    <a:path w="783" h="1078" fill="none" extrusionOk="0">
                      <a:moveTo>
                        <a:pt x="0" y="1"/>
                      </a:moveTo>
                      <a:lnTo>
                        <a:pt x="783" y="1077"/>
                      </a:lnTo>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772675" y="4004850"/>
                  <a:ext cx="179425" cy="177850"/>
                </a:xfrm>
                <a:custGeom>
                  <a:avLst/>
                  <a:gdLst/>
                  <a:ahLst/>
                  <a:cxnLst/>
                  <a:rect l="l" t="t" r="r" b="b"/>
                  <a:pathLst>
                    <a:path w="7177" h="7114" extrusionOk="0">
                      <a:moveTo>
                        <a:pt x="4996" y="1"/>
                      </a:moveTo>
                      <a:cubicBezTo>
                        <a:pt x="4783" y="1"/>
                        <a:pt x="4571" y="25"/>
                        <a:pt x="4372" y="67"/>
                      </a:cubicBezTo>
                      <a:cubicBezTo>
                        <a:pt x="3556" y="328"/>
                        <a:pt x="2773" y="850"/>
                        <a:pt x="2219" y="1470"/>
                      </a:cubicBezTo>
                      <a:cubicBezTo>
                        <a:pt x="1175" y="2514"/>
                        <a:pt x="620" y="3851"/>
                        <a:pt x="327" y="5287"/>
                      </a:cubicBezTo>
                      <a:cubicBezTo>
                        <a:pt x="261" y="5743"/>
                        <a:pt x="131" y="6167"/>
                        <a:pt x="98" y="6591"/>
                      </a:cubicBezTo>
                      <a:cubicBezTo>
                        <a:pt x="33" y="6722"/>
                        <a:pt x="33" y="6950"/>
                        <a:pt x="1" y="7113"/>
                      </a:cubicBezTo>
                      <a:cubicBezTo>
                        <a:pt x="522" y="6265"/>
                        <a:pt x="1110" y="5417"/>
                        <a:pt x="1827" y="4667"/>
                      </a:cubicBezTo>
                      <a:cubicBezTo>
                        <a:pt x="2708" y="3819"/>
                        <a:pt x="3752" y="3427"/>
                        <a:pt x="4828" y="2971"/>
                      </a:cubicBezTo>
                      <a:cubicBezTo>
                        <a:pt x="5644" y="2612"/>
                        <a:pt x="7177" y="1503"/>
                        <a:pt x="6198" y="394"/>
                      </a:cubicBezTo>
                      <a:cubicBezTo>
                        <a:pt x="6068" y="296"/>
                        <a:pt x="5970" y="198"/>
                        <a:pt x="5807" y="133"/>
                      </a:cubicBezTo>
                      <a:cubicBezTo>
                        <a:pt x="5550" y="41"/>
                        <a:pt x="5271" y="1"/>
                        <a:pt x="4996"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2903975" y="4017625"/>
                  <a:ext cx="18775" cy="37575"/>
                </a:xfrm>
                <a:custGeom>
                  <a:avLst/>
                  <a:gdLst/>
                  <a:ahLst/>
                  <a:cxnLst/>
                  <a:rect l="l" t="t" r="r" b="b"/>
                  <a:pathLst>
                    <a:path w="751" h="1503" extrusionOk="0">
                      <a:moveTo>
                        <a:pt x="353" y="1"/>
                      </a:moveTo>
                      <a:cubicBezTo>
                        <a:pt x="331" y="1"/>
                        <a:pt x="310" y="5"/>
                        <a:pt x="294" y="13"/>
                      </a:cubicBezTo>
                      <a:cubicBezTo>
                        <a:pt x="229" y="46"/>
                        <a:pt x="163" y="176"/>
                        <a:pt x="229" y="274"/>
                      </a:cubicBezTo>
                      <a:cubicBezTo>
                        <a:pt x="261" y="307"/>
                        <a:pt x="261" y="339"/>
                        <a:pt x="294" y="437"/>
                      </a:cubicBezTo>
                      <a:cubicBezTo>
                        <a:pt x="294" y="470"/>
                        <a:pt x="327" y="470"/>
                        <a:pt x="327" y="502"/>
                      </a:cubicBezTo>
                      <a:lnTo>
                        <a:pt x="327" y="535"/>
                      </a:lnTo>
                      <a:cubicBezTo>
                        <a:pt x="327" y="600"/>
                        <a:pt x="359" y="633"/>
                        <a:pt x="359" y="665"/>
                      </a:cubicBezTo>
                      <a:lnTo>
                        <a:pt x="359" y="698"/>
                      </a:lnTo>
                      <a:lnTo>
                        <a:pt x="359" y="796"/>
                      </a:lnTo>
                      <a:lnTo>
                        <a:pt x="359" y="861"/>
                      </a:lnTo>
                      <a:cubicBezTo>
                        <a:pt x="359" y="926"/>
                        <a:pt x="359" y="926"/>
                        <a:pt x="327" y="959"/>
                      </a:cubicBezTo>
                      <a:lnTo>
                        <a:pt x="327" y="992"/>
                      </a:lnTo>
                      <a:cubicBezTo>
                        <a:pt x="294" y="1024"/>
                        <a:pt x="294" y="1090"/>
                        <a:pt x="261" y="1122"/>
                      </a:cubicBezTo>
                      <a:lnTo>
                        <a:pt x="229" y="1155"/>
                      </a:lnTo>
                      <a:cubicBezTo>
                        <a:pt x="163" y="1155"/>
                        <a:pt x="163" y="1187"/>
                        <a:pt x="131" y="1187"/>
                      </a:cubicBezTo>
                      <a:cubicBezTo>
                        <a:pt x="0" y="1253"/>
                        <a:pt x="0" y="1350"/>
                        <a:pt x="66" y="1448"/>
                      </a:cubicBezTo>
                      <a:cubicBezTo>
                        <a:pt x="104" y="1487"/>
                        <a:pt x="164" y="1502"/>
                        <a:pt x="221" y="1502"/>
                      </a:cubicBezTo>
                      <a:cubicBezTo>
                        <a:pt x="261" y="1502"/>
                        <a:pt x="300" y="1494"/>
                        <a:pt x="327" y="1481"/>
                      </a:cubicBezTo>
                      <a:cubicBezTo>
                        <a:pt x="522" y="1318"/>
                        <a:pt x="718" y="1090"/>
                        <a:pt x="718" y="829"/>
                      </a:cubicBezTo>
                      <a:cubicBezTo>
                        <a:pt x="751" y="600"/>
                        <a:pt x="653" y="339"/>
                        <a:pt x="522" y="111"/>
                      </a:cubicBezTo>
                      <a:cubicBezTo>
                        <a:pt x="498" y="38"/>
                        <a:pt x="418" y="1"/>
                        <a:pt x="353"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2006100" y="3826300"/>
                  <a:ext cx="26950" cy="69650"/>
                </a:xfrm>
                <a:custGeom>
                  <a:avLst/>
                  <a:gdLst/>
                  <a:ahLst/>
                  <a:cxnLst/>
                  <a:rect l="l" t="t" r="r" b="b"/>
                  <a:pathLst>
                    <a:path w="1078" h="2786" extrusionOk="0">
                      <a:moveTo>
                        <a:pt x="580" y="0"/>
                      </a:moveTo>
                      <a:cubicBezTo>
                        <a:pt x="534" y="0"/>
                        <a:pt x="490" y="11"/>
                        <a:pt x="458" y="33"/>
                      </a:cubicBezTo>
                      <a:cubicBezTo>
                        <a:pt x="327" y="164"/>
                        <a:pt x="327" y="327"/>
                        <a:pt x="360" y="457"/>
                      </a:cubicBezTo>
                      <a:cubicBezTo>
                        <a:pt x="621" y="1077"/>
                        <a:pt x="523" y="1762"/>
                        <a:pt x="131" y="2316"/>
                      </a:cubicBezTo>
                      <a:cubicBezTo>
                        <a:pt x="1" y="2447"/>
                        <a:pt x="1" y="2610"/>
                        <a:pt x="164" y="2740"/>
                      </a:cubicBezTo>
                      <a:cubicBezTo>
                        <a:pt x="193" y="2770"/>
                        <a:pt x="256" y="2786"/>
                        <a:pt x="321" y="2786"/>
                      </a:cubicBezTo>
                      <a:cubicBezTo>
                        <a:pt x="402" y="2786"/>
                        <a:pt x="487" y="2762"/>
                        <a:pt x="523" y="2708"/>
                      </a:cubicBezTo>
                      <a:cubicBezTo>
                        <a:pt x="784" y="2316"/>
                        <a:pt x="979" y="1925"/>
                        <a:pt x="1012" y="1468"/>
                      </a:cubicBezTo>
                      <a:cubicBezTo>
                        <a:pt x="1077" y="979"/>
                        <a:pt x="979" y="522"/>
                        <a:pt x="816" y="131"/>
                      </a:cubicBezTo>
                      <a:cubicBezTo>
                        <a:pt x="773" y="44"/>
                        <a:pt x="671" y="0"/>
                        <a:pt x="580" y="0"/>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2686225" y="4354750"/>
                  <a:ext cx="79125" cy="188025"/>
                </a:xfrm>
                <a:custGeom>
                  <a:avLst/>
                  <a:gdLst/>
                  <a:ahLst/>
                  <a:cxnLst/>
                  <a:rect l="l" t="t" r="r" b="b"/>
                  <a:pathLst>
                    <a:path w="3165" h="7521" extrusionOk="0">
                      <a:moveTo>
                        <a:pt x="1664" y="0"/>
                      </a:moveTo>
                      <a:cubicBezTo>
                        <a:pt x="1632" y="65"/>
                        <a:pt x="1599" y="163"/>
                        <a:pt x="1599" y="196"/>
                      </a:cubicBezTo>
                      <a:cubicBezTo>
                        <a:pt x="979" y="1631"/>
                        <a:pt x="490" y="3164"/>
                        <a:pt x="229" y="4730"/>
                      </a:cubicBezTo>
                      <a:cubicBezTo>
                        <a:pt x="131" y="5480"/>
                        <a:pt x="1" y="6459"/>
                        <a:pt x="490" y="7079"/>
                      </a:cubicBezTo>
                      <a:cubicBezTo>
                        <a:pt x="746" y="7371"/>
                        <a:pt x="1094" y="7520"/>
                        <a:pt x="1448" y="7520"/>
                      </a:cubicBezTo>
                      <a:cubicBezTo>
                        <a:pt x="1726" y="7520"/>
                        <a:pt x="2008" y="7428"/>
                        <a:pt x="2252" y="7242"/>
                      </a:cubicBezTo>
                      <a:cubicBezTo>
                        <a:pt x="3165" y="6459"/>
                        <a:pt x="2904" y="4958"/>
                        <a:pt x="2741" y="3947"/>
                      </a:cubicBezTo>
                      <a:cubicBezTo>
                        <a:pt x="2513" y="2610"/>
                        <a:pt x="2154" y="1240"/>
                        <a:pt x="1664" y="0"/>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2722925" y="4473500"/>
                  <a:ext cx="26125" cy="58475"/>
                </a:xfrm>
                <a:custGeom>
                  <a:avLst/>
                  <a:gdLst/>
                  <a:ahLst/>
                  <a:cxnLst/>
                  <a:rect l="l" t="t" r="r" b="b"/>
                  <a:pathLst>
                    <a:path w="1045" h="2339" extrusionOk="0">
                      <a:moveTo>
                        <a:pt x="713" y="1"/>
                      </a:moveTo>
                      <a:cubicBezTo>
                        <a:pt x="689" y="1"/>
                        <a:pt x="669" y="5"/>
                        <a:pt x="653" y="13"/>
                      </a:cubicBezTo>
                      <a:cubicBezTo>
                        <a:pt x="523" y="78"/>
                        <a:pt x="490" y="208"/>
                        <a:pt x="523" y="339"/>
                      </a:cubicBezTo>
                      <a:cubicBezTo>
                        <a:pt x="686" y="893"/>
                        <a:pt x="523" y="1513"/>
                        <a:pt x="131" y="1937"/>
                      </a:cubicBezTo>
                      <a:cubicBezTo>
                        <a:pt x="33" y="2002"/>
                        <a:pt x="1" y="2165"/>
                        <a:pt x="33" y="2231"/>
                      </a:cubicBezTo>
                      <a:cubicBezTo>
                        <a:pt x="91" y="2307"/>
                        <a:pt x="170" y="2339"/>
                        <a:pt x="240" y="2339"/>
                      </a:cubicBezTo>
                      <a:cubicBezTo>
                        <a:pt x="289" y="2339"/>
                        <a:pt x="333" y="2323"/>
                        <a:pt x="360" y="2296"/>
                      </a:cubicBezTo>
                      <a:cubicBezTo>
                        <a:pt x="588" y="2035"/>
                        <a:pt x="849" y="1676"/>
                        <a:pt x="947" y="1317"/>
                      </a:cubicBezTo>
                      <a:cubicBezTo>
                        <a:pt x="1045" y="893"/>
                        <a:pt x="1045" y="502"/>
                        <a:pt x="947" y="143"/>
                      </a:cubicBezTo>
                      <a:cubicBezTo>
                        <a:pt x="897" y="43"/>
                        <a:pt x="790" y="1"/>
                        <a:pt x="713" y="1"/>
                      </a:cubicBezTo>
                      <a:close/>
                    </a:path>
                  </a:pathLst>
                </a:custGeom>
                <a:solidFill>
                  <a:schemeClr val="lt1"/>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36"/>
              <p:cNvGrpSpPr/>
              <p:nvPr/>
            </p:nvGrpSpPr>
            <p:grpSpPr>
              <a:xfrm>
                <a:off x="363508" y="499852"/>
                <a:ext cx="1991370" cy="1988280"/>
                <a:chOff x="1554325" y="2999375"/>
                <a:chExt cx="2126850" cy="2123550"/>
              </a:xfrm>
            </p:grpSpPr>
            <p:sp>
              <p:nvSpPr>
                <p:cNvPr id="775" name="Google Shape;775;p36"/>
                <p:cNvSpPr/>
                <p:nvPr/>
              </p:nvSpPr>
              <p:spPr>
                <a:xfrm>
                  <a:off x="1554325" y="3105850"/>
                  <a:ext cx="1476075" cy="747750"/>
                </a:xfrm>
                <a:custGeom>
                  <a:avLst/>
                  <a:gdLst/>
                  <a:ahLst/>
                  <a:cxnLst/>
                  <a:rect l="l" t="t" r="r" b="b"/>
                  <a:pathLst>
                    <a:path w="59043" h="29910" extrusionOk="0">
                      <a:moveTo>
                        <a:pt x="47668" y="1"/>
                      </a:moveTo>
                      <a:cubicBezTo>
                        <a:pt x="41791" y="1"/>
                        <a:pt x="33793" y="1778"/>
                        <a:pt x="25477" y="5234"/>
                      </a:cubicBezTo>
                      <a:cubicBezTo>
                        <a:pt x="10406" y="11530"/>
                        <a:pt x="0" y="20957"/>
                        <a:pt x="2251" y="26339"/>
                      </a:cubicBezTo>
                      <a:cubicBezTo>
                        <a:pt x="3245" y="28737"/>
                        <a:pt x="6611" y="29909"/>
                        <a:pt x="11380" y="29909"/>
                      </a:cubicBezTo>
                      <a:cubicBezTo>
                        <a:pt x="17252" y="29909"/>
                        <a:pt x="25250" y="28132"/>
                        <a:pt x="33566" y="24676"/>
                      </a:cubicBezTo>
                      <a:cubicBezTo>
                        <a:pt x="48637" y="18380"/>
                        <a:pt x="59042" y="8953"/>
                        <a:pt x="56824" y="3571"/>
                      </a:cubicBezTo>
                      <a:cubicBezTo>
                        <a:pt x="55816" y="1173"/>
                        <a:pt x="52442" y="1"/>
                        <a:pt x="47668" y="1"/>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1868300" y="3016775"/>
                  <a:ext cx="627950" cy="369175"/>
                </a:xfrm>
                <a:custGeom>
                  <a:avLst/>
                  <a:gdLst/>
                  <a:ahLst/>
                  <a:cxnLst/>
                  <a:rect l="l" t="t" r="r" b="b"/>
                  <a:pathLst>
                    <a:path w="25118" h="14767" extrusionOk="0">
                      <a:moveTo>
                        <a:pt x="15153" y="1"/>
                      </a:moveTo>
                      <a:cubicBezTo>
                        <a:pt x="13535" y="1"/>
                        <a:pt x="11861" y="280"/>
                        <a:pt x="10210" y="871"/>
                      </a:cubicBezTo>
                      <a:cubicBezTo>
                        <a:pt x="3751" y="3154"/>
                        <a:pt x="0" y="9156"/>
                        <a:pt x="1403" y="14767"/>
                      </a:cubicBezTo>
                      <a:cubicBezTo>
                        <a:pt x="4697" y="12646"/>
                        <a:pt x="8449" y="10689"/>
                        <a:pt x="12918" y="8830"/>
                      </a:cubicBezTo>
                      <a:cubicBezTo>
                        <a:pt x="17256" y="7036"/>
                        <a:pt x="21497" y="5633"/>
                        <a:pt x="25117" y="4915"/>
                      </a:cubicBezTo>
                      <a:cubicBezTo>
                        <a:pt x="23011" y="1803"/>
                        <a:pt x="19261" y="1"/>
                        <a:pt x="15153" y="1"/>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2891750" y="4877925"/>
                  <a:ext cx="403675" cy="245000"/>
                </a:xfrm>
                <a:custGeom>
                  <a:avLst/>
                  <a:gdLst/>
                  <a:ahLst/>
                  <a:cxnLst/>
                  <a:rect l="l" t="t" r="r" b="b"/>
                  <a:pathLst>
                    <a:path w="16147" h="9800" extrusionOk="0">
                      <a:moveTo>
                        <a:pt x="10930" y="1"/>
                      </a:moveTo>
                      <a:cubicBezTo>
                        <a:pt x="8387" y="1"/>
                        <a:pt x="6785" y="3962"/>
                        <a:pt x="6785" y="3962"/>
                      </a:cubicBezTo>
                      <a:lnTo>
                        <a:pt x="6002" y="3962"/>
                      </a:lnTo>
                      <a:cubicBezTo>
                        <a:pt x="6002" y="3962"/>
                        <a:pt x="6819" y="2345"/>
                        <a:pt x="5797" y="2345"/>
                      </a:cubicBezTo>
                      <a:cubicBezTo>
                        <a:pt x="5404" y="2345"/>
                        <a:pt x="4740" y="2583"/>
                        <a:pt x="3653" y="3244"/>
                      </a:cubicBezTo>
                      <a:cubicBezTo>
                        <a:pt x="0" y="5495"/>
                        <a:pt x="2707" y="5919"/>
                        <a:pt x="2707" y="5919"/>
                      </a:cubicBezTo>
                      <a:cubicBezTo>
                        <a:pt x="3136" y="8855"/>
                        <a:pt x="3989" y="9799"/>
                        <a:pt x="5075" y="9799"/>
                      </a:cubicBezTo>
                      <a:cubicBezTo>
                        <a:pt x="6222" y="9799"/>
                        <a:pt x="7628" y="8747"/>
                        <a:pt x="9068" y="7876"/>
                      </a:cubicBezTo>
                      <a:cubicBezTo>
                        <a:pt x="11874" y="6213"/>
                        <a:pt x="16147" y="3049"/>
                        <a:pt x="12657" y="602"/>
                      </a:cubicBezTo>
                      <a:cubicBezTo>
                        <a:pt x="12044" y="176"/>
                        <a:pt x="11466" y="1"/>
                        <a:pt x="10930"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2959425" y="5008775"/>
                  <a:ext cx="44050" cy="17150"/>
                </a:xfrm>
                <a:custGeom>
                  <a:avLst/>
                  <a:gdLst/>
                  <a:ahLst/>
                  <a:cxnLst/>
                  <a:rect l="l" t="t" r="r" b="b"/>
                  <a:pathLst>
                    <a:path w="1762" h="686" extrusionOk="0">
                      <a:moveTo>
                        <a:pt x="1762" y="0"/>
                      </a:moveTo>
                      <a:lnTo>
                        <a:pt x="0" y="685"/>
                      </a:lnTo>
                      <a:cubicBezTo>
                        <a:pt x="0" y="685"/>
                        <a:pt x="816" y="653"/>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2959425" y="5008775"/>
                  <a:ext cx="44050" cy="17150"/>
                </a:xfrm>
                <a:custGeom>
                  <a:avLst/>
                  <a:gdLst/>
                  <a:ahLst/>
                  <a:cxnLst/>
                  <a:rect l="l" t="t" r="r" b="b"/>
                  <a:pathLst>
                    <a:path w="1762" h="686" fill="none" extrusionOk="0">
                      <a:moveTo>
                        <a:pt x="0" y="685"/>
                      </a:moveTo>
                      <a:cubicBezTo>
                        <a:pt x="0" y="685"/>
                        <a:pt x="816" y="653"/>
                        <a:pt x="1762"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3027925" y="4976975"/>
                  <a:ext cx="13075" cy="14700"/>
                </a:xfrm>
                <a:custGeom>
                  <a:avLst/>
                  <a:gdLst/>
                  <a:ahLst/>
                  <a:cxnLst/>
                  <a:rect l="l" t="t" r="r" b="b"/>
                  <a:pathLst>
                    <a:path w="523" h="588" extrusionOk="0">
                      <a:moveTo>
                        <a:pt x="522" y="0"/>
                      </a:moveTo>
                      <a:lnTo>
                        <a:pt x="1" y="587"/>
                      </a:lnTo>
                      <a:cubicBezTo>
                        <a:pt x="1" y="587"/>
                        <a:pt x="229" y="457"/>
                        <a:pt x="5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3027925" y="4976975"/>
                  <a:ext cx="13075" cy="14700"/>
                </a:xfrm>
                <a:custGeom>
                  <a:avLst/>
                  <a:gdLst/>
                  <a:ahLst/>
                  <a:cxnLst/>
                  <a:rect l="l" t="t" r="r" b="b"/>
                  <a:pathLst>
                    <a:path w="523" h="588" fill="none" extrusionOk="0">
                      <a:moveTo>
                        <a:pt x="1" y="587"/>
                      </a:moveTo>
                      <a:cubicBezTo>
                        <a:pt x="1" y="587"/>
                        <a:pt x="229" y="457"/>
                        <a:pt x="522"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045875" y="4976975"/>
                  <a:ext cx="15500" cy="48950"/>
                </a:xfrm>
                <a:custGeom>
                  <a:avLst/>
                  <a:gdLst/>
                  <a:ahLst/>
                  <a:cxnLst/>
                  <a:rect l="l" t="t" r="r" b="b"/>
                  <a:pathLst>
                    <a:path w="620" h="1958" fill="none" extrusionOk="0">
                      <a:moveTo>
                        <a:pt x="620" y="0"/>
                      </a:moveTo>
                      <a:lnTo>
                        <a:pt x="0" y="1957"/>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061350" y="4976975"/>
                  <a:ext cx="17150" cy="38350"/>
                </a:xfrm>
                <a:custGeom>
                  <a:avLst/>
                  <a:gdLst/>
                  <a:ahLst/>
                  <a:cxnLst/>
                  <a:rect l="l" t="t" r="r" b="b"/>
                  <a:pathLst>
                    <a:path w="686" h="1534" fill="none" extrusionOk="0">
                      <a:moveTo>
                        <a:pt x="1" y="0"/>
                      </a:moveTo>
                      <a:lnTo>
                        <a:pt x="686" y="1533"/>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142900" y="4895425"/>
                  <a:ext cx="77500" cy="50575"/>
                </a:xfrm>
                <a:custGeom>
                  <a:avLst/>
                  <a:gdLst/>
                  <a:ahLst/>
                  <a:cxnLst/>
                  <a:rect l="l" t="t" r="r" b="b"/>
                  <a:pathLst>
                    <a:path w="3100" h="2023" extrusionOk="0">
                      <a:moveTo>
                        <a:pt x="1012" y="0"/>
                      </a:moveTo>
                      <a:cubicBezTo>
                        <a:pt x="653" y="0"/>
                        <a:pt x="327" y="65"/>
                        <a:pt x="1" y="163"/>
                      </a:cubicBezTo>
                      <a:cubicBezTo>
                        <a:pt x="178" y="137"/>
                        <a:pt x="357" y="122"/>
                        <a:pt x="536" y="122"/>
                      </a:cubicBezTo>
                      <a:cubicBezTo>
                        <a:pt x="1019" y="122"/>
                        <a:pt x="1506" y="228"/>
                        <a:pt x="1958" y="489"/>
                      </a:cubicBezTo>
                      <a:cubicBezTo>
                        <a:pt x="2186" y="652"/>
                        <a:pt x="2480" y="881"/>
                        <a:pt x="2643" y="1142"/>
                      </a:cubicBezTo>
                      <a:cubicBezTo>
                        <a:pt x="2741" y="1272"/>
                        <a:pt x="2806" y="1435"/>
                        <a:pt x="2904" y="1566"/>
                      </a:cubicBezTo>
                      <a:cubicBezTo>
                        <a:pt x="2969" y="1696"/>
                        <a:pt x="3002" y="1859"/>
                        <a:pt x="3100" y="2022"/>
                      </a:cubicBezTo>
                      <a:lnTo>
                        <a:pt x="2969" y="1533"/>
                      </a:lnTo>
                      <a:cubicBezTo>
                        <a:pt x="2937" y="1403"/>
                        <a:pt x="2839" y="1240"/>
                        <a:pt x="2774" y="1077"/>
                      </a:cubicBezTo>
                      <a:cubicBezTo>
                        <a:pt x="2611" y="783"/>
                        <a:pt x="2317" y="555"/>
                        <a:pt x="2023" y="326"/>
                      </a:cubicBezTo>
                      <a:cubicBezTo>
                        <a:pt x="1697" y="131"/>
                        <a:pt x="1371" y="65"/>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2734350" y="4619125"/>
                  <a:ext cx="276750" cy="374275"/>
                </a:xfrm>
                <a:custGeom>
                  <a:avLst/>
                  <a:gdLst/>
                  <a:ahLst/>
                  <a:cxnLst/>
                  <a:rect l="l" t="t" r="r" b="b"/>
                  <a:pathLst>
                    <a:path w="11070" h="14971" extrusionOk="0">
                      <a:moveTo>
                        <a:pt x="1835" y="1"/>
                      </a:moveTo>
                      <a:cubicBezTo>
                        <a:pt x="229" y="1"/>
                        <a:pt x="0" y="2587"/>
                        <a:pt x="1729" y="2864"/>
                      </a:cubicBezTo>
                      <a:cubicBezTo>
                        <a:pt x="4078" y="3321"/>
                        <a:pt x="5481" y="4822"/>
                        <a:pt x="6394" y="7040"/>
                      </a:cubicBezTo>
                      <a:cubicBezTo>
                        <a:pt x="7242" y="9062"/>
                        <a:pt x="7862" y="11541"/>
                        <a:pt x="8058" y="13759"/>
                      </a:cubicBezTo>
                      <a:cubicBezTo>
                        <a:pt x="8145" y="14589"/>
                        <a:pt x="8771" y="14971"/>
                        <a:pt x="9421" y="14971"/>
                      </a:cubicBezTo>
                      <a:cubicBezTo>
                        <a:pt x="10227" y="14971"/>
                        <a:pt x="11069" y="14383"/>
                        <a:pt x="10961" y="13335"/>
                      </a:cubicBezTo>
                      <a:cubicBezTo>
                        <a:pt x="10667" y="10465"/>
                        <a:pt x="9852" y="6975"/>
                        <a:pt x="8384" y="4463"/>
                      </a:cubicBezTo>
                      <a:cubicBezTo>
                        <a:pt x="6916" y="1918"/>
                        <a:pt x="4926" y="548"/>
                        <a:pt x="2121" y="27"/>
                      </a:cubicBezTo>
                      <a:cubicBezTo>
                        <a:pt x="2021" y="9"/>
                        <a:pt x="1926" y="1"/>
                        <a:pt x="1835"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1893575" y="4816125"/>
                  <a:ext cx="266350" cy="287275"/>
                </a:xfrm>
                <a:custGeom>
                  <a:avLst/>
                  <a:gdLst/>
                  <a:ahLst/>
                  <a:cxnLst/>
                  <a:rect l="l" t="t" r="r" b="b"/>
                  <a:pathLst>
                    <a:path w="10654" h="11491" extrusionOk="0">
                      <a:moveTo>
                        <a:pt x="5811" y="1"/>
                      </a:moveTo>
                      <a:cubicBezTo>
                        <a:pt x="4347" y="1"/>
                        <a:pt x="3708" y="2065"/>
                        <a:pt x="2871" y="3890"/>
                      </a:cubicBezTo>
                      <a:cubicBezTo>
                        <a:pt x="1599" y="6695"/>
                        <a:pt x="0" y="11490"/>
                        <a:pt x="4045" y="11490"/>
                      </a:cubicBezTo>
                      <a:cubicBezTo>
                        <a:pt x="8090" y="11490"/>
                        <a:pt x="6785" y="5716"/>
                        <a:pt x="6785" y="5716"/>
                      </a:cubicBezTo>
                      <a:lnTo>
                        <a:pt x="7405" y="5292"/>
                      </a:lnTo>
                      <a:cubicBezTo>
                        <a:pt x="7405" y="5292"/>
                        <a:pt x="7582" y="6559"/>
                        <a:pt x="8134" y="6559"/>
                      </a:cubicBezTo>
                      <a:cubicBezTo>
                        <a:pt x="8468" y="6559"/>
                        <a:pt x="8939" y="6095"/>
                        <a:pt x="9591" y="4607"/>
                      </a:cubicBezTo>
                      <a:cubicBezTo>
                        <a:pt x="10653" y="2278"/>
                        <a:pt x="10116" y="1843"/>
                        <a:pt x="9566" y="1843"/>
                      </a:cubicBezTo>
                      <a:cubicBezTo>
                        <a:pt x="9238" y="1843"/>
                        <a:pt x="8906" y="1998"/>
                        <a:pt x="8906" y="1998"/>
                      </a:cubicBezTo>
                      <a:cubicBezTo>
                        <a:pt x="7556" y="559"/>
                        <a:pt x="6572" y="1"/>
                        <a:pt x="5811"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2091725" y="4866050"/>
                  <a:ext cx="24500" cy="36725"/>
                </a:xfrm>
                <a:custGeom>
                  <a:avLst/>
                  <a:gdLst/>
                  <a:ahLst/>
                  <a:cxnLst/>
                  <a:rect l="l" t="t" r="r" b="b"/>
                  <a:pathLst>
                    <a:path w="980" h="1469" extrusionOk="0">
                      <a:moveTo>
                        <a:pt x="980" y="1"/>
                      </a:moveTo>
                      <a:cubicBezTo>
                        <a:pt x="979" y="1"/>
                        <a:pt x="360" y="458"/>
                        <a:pt x="1" y="1469"/>
                      </a:cubicBezTo>
                      <a:lnTo>
                        <a:pt x="9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2091725" y="4866050"/>
                  <a:ext cx="24500" cy="36725"/>
                </a:xfrm>
                <a:custGeom>
                  <a:avLst/>
                  <a:gdLst/>
                  <a:ahLst/>
                  <a:cxnLst/>
                  <a:rect l="l" t="t" r="r" b="b"/>
                  <a:pathLst>
                    <a:path w="980" h="1469" fill="none" extrusionOk="0">
                      <a:moveTo>
                        <a:pt x="980" y="1"/>
                      </a:moveTo>
                      <a:cubicBezTo>
                        <a:pt x="980" y="1"/>
                        <a:pt x="360" y="457"/>
                        <a:pt x="1" y="1469"/>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2078700" y="4930475"/>
                  <a:ext cx="3275" cy="17975"/>
                </a:xfrm>
                <a:custGeom>
                  <a:avLst/>
                  <a:gdLst/>
                  <a:ahLst/>
                  <a:cxnLst/>
                  <a:rect l="l" t="t" r="r" b="b"/>
                  <a:pathLst>
                    <a:path w="131" h="719" extrusionOk="0">
                      <a:moveTo>
                        <a:pt x="131" y="1"/>
                      </a:moveTo>
                      <a:cubicBezTo>
                        <a:pt x="130" y="1"/>
                        <a:pt x="0" y="197"/>
                        <a:pt x="0" y="718"/>
                      </a:cubicBezTo>
                      <a:lnTo>
                        <a:pt x="1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078700" y="4930475"/>
                  <a:ext cx="3275" cy="17975"/>
                </a:xfrm>
                <a:custGeom>
                  <a:avLst/>
                  <a:gdLst/>
                  <a:ahLst/>
                  <a:cxnLst/>
                  <a:rect l="l" t="t" r="r" b="b"/>
                  <a:pathLst>
                    <a:path w="131" h="719" fill="none" extrusionOk="0">
                      <a:moveTo>
                        <a:pt x="131" y="1"/>
                      </a:moveTo>
                      <a:cubicBezTo>
                        <a:pt x="131" y="1"/>
                        <a:pt x="0" y="196"/>
                        <a:pt x="0" y="718"/>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048525" y="4913350"/>
                  <a:ext cx="14700" cy="45700"/>
                </a:xfrm>
                <a:custGeom>
                  <a:avLst/>
                  <a:gdLst/>
                  <a:ahLst/>
                  <a:cxnLst/>
                  <a:rect l="l" t="t" r="r" b="b"/>
                  <a:pathLst>
                    <a:path w="588" h="1828" fill="none" extrusionOk="0">
                      <a:moveTo>
                        <a:pt x="587" y="1827"/>
                      </a:moveTo>
                      <a:lnTo>
                        <a:pt x="0"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2028125" y="4939450"/>
                  <a:ext cx="35100" cy="19600"/>
                </a:xfrm>
                <a:custGeom>
                  <a:avLst/>
                  <a:gdLst/>
                  <a:ahLst/>
                  <a:cxnLst/>
                  <a:rect l="l" t="t" r="r" b="b"/>
                  <a:pathLst>
                    <a:path w="1404" h="784" fill="none" extrusionOk="0">
                      <a:moveTo>
                        <a:pt x="1403" y="783"/>
                      </a:moveTo>
                      <a:lnTo>
                        <a:pt x="1"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1956375" y="5064225"/>
                  <a:ext cx="84825" cy="23675"/>
                </a:xfrm>
                <a:custGeom>
                  <a:avLst/>
                  <a:gdLst/>
                  <a:ahLst/>
                  <a:cxnLst/>
                  <a:rect l="l" t="t" r="r" b="b"/>
                  <a:pathLst>
                    <a:path w="3393" h="947" extrusionOk="0">
                      <a:moveTo>
                        <a:pt x="3393" y="0"/>
                      </a:moveTo>
                      <a:cubicBezTo>
                        <a:pt x="2936" y="392"/>
                        <a:pt x="2316" y="718"/>
                        <a:pt x="1696" y="751"/>
                      </a:cubicBezTo>
                      <a:cubicBezTo>
                        <a:pt x="1627" y="758"/>
                        <a:pt x="1558" y="762"/>
                        <a:pt x="1488" y="762"/>
                      </a:cubicBezTo>
                      <a:cubicBezTo>
                        <a:pt x="1264" y="762"/>
                        <a:pt x="1040" y="720"/>
                        <a:pt x="816" y="620"/>
                      </a:cubicBezTo>
                      <a:cubicBezTo>
                        <a:pt x="685" y="588"/>
                        <a:pt x="555" y="522"/>
                        <a:pt x="391" y="424"/>
                      </a:cubicBezTo>
                      <a:cubicBezTo>
                        <a:pt x="228" y="359"/>
                        <a:pt x="98" y="261"/>
                        <a:pt x="0" y="196"/>
                      </a:cubicBezTo>
                      <a:lnTo>
                        <a:pt x="0" y="196"/>
                      </a:lnTo>
                      <a:cubicBezTo>
                        <a:pt x="131" y="294"/>
                        <a:pt x="228" y="392"/>
                        <a:pt x="359" y="522"/>
                      </a:cubicBezTo>
                      <a:cubicBezTo>
                        <a:pt x="489" y="588"/>
                        <a:pt x="587" y="718"/>
                        <a:pt x="783" y="751"/>
                      </a:cubicBezTo>
                      <a:cubicBezTo>
                        <a:pt x="1044" y="914"/>
                        <a:pt x="1435" y="946"/>
                        <a:pt x="1762" y="946"/>
                      </a:cubicBezTo>
                      <a:cubicBezTo>
                        <a:pt x="2088" y="946"/>
                        <a:pt x="2414" y="848"/>
                        <a:pt x="2675" y="685"/>
                      </a:cubicBezTo>
                      <a:cubicBezTo>
                        <a:pt x="2968" y="490"/>
                        <a:pt x="3229" y="261"/>
                        <a:pt x="3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2100700" y="4669050"/>
                  <a:ext cx="320525" cy="347825"/>
                </a:xfrm>
                <a:custGeom>
                  <a:avLst/>
                  <a:gdLst/>
                  <a:ahLst/>
                  <a:cxnLst/>
                  <a:rect l="l" t="t" r="r" b="b"/>
                  <a:pathLst>
                    <a:path w="12821" h="13913" extrusionOk="0">
                      <a:moveTo>
                        <a:pt x="10841" y="1"/>
                      </a:moveTo>
                      <a:cubicBezTo>
                        <a:pt x="10009" y="1"/>
                        <a:pt x="9116" y="973"/>
                        <a:pt x="9428" y="2303"/>
                      </a:cubicBezTo>
                      <a:cubicBezTo>
                        <a:pt x="9917" y="4293"/>
                        <a:pt x="9885" y="7750"/>
                        <a:pt x="8743" y="9283"/>
                      </a:cubicBezTo>
                      <a:cubicBezTo>
                        <a:pt x="8005" y="10256"/>
                        <a:pt x="7089" y="10597"/>
                        <a:pt x="6170" y="10597"/>
                      </a:cubicBezTo>
                      <a:cubicBezTo>
                        <a:pt x="4530" y="10597"/>
                        <a:pt x="2876" y="9512"/>
                        <a:pt x="2186" y="8990"/>
                      </a:cubicBezTo>
                      <a:cubicBezTo>
                        <a:pt x="1992" y="8834"/>
                        <a:pt x="1762" y="8760"/>
                        <a:pt x="1539" y="8760"/>
                      </a:cubicBezTo>
                      <a:cubicBezTo>
                        <a:pt x="1389" y="8760"/>
                        <a:pt x="1241" y="8794"/>
                        <a:pt x="1110" y="8859"/>
                      </a:cubicBezTo>
                      <a:cubicBezTo>
                        <a:pt x="718" y="9055"/>
                        <a:pt x="392" y="9381"/>
                        <a:pt x="229" y="9838"/>
                      </a:cubicBezTo>
                      <a:cubicBezTo>
                        <a:pt x="1" y="10458"/>
                        <a:pt x="131" y="11143"/>
                        <a:pt x="621" y="11632"/>
                      </a:cubicBezTo>
                      <a:cubicBezTo>
                        <a:pt x="1306" y="12252"/>
                        <a:pt x="3165" y="13589"/>
                        <a:pt x="5677" y="13883"/>
                      </a:cubicBezTo>
                      <a:cubicBezTo>
                        <a:pt x="5892" y="13902"/>
                        <a:pt x="6108" y="13913"/>
                        <a:pt x="6322" y="13913"/>
                      </a:cubicBezTo>
                      <a:cubicBezTo>
                        <a:pt x="7887" y="13913"/>
                        <a:pt x="9385" y="13368"/>
                        <a:pt x="10504" y="11991"/>
                      </a:cubicBezTo>
                      <a:cubicBezTo>
                        <a:pt x="12657" y="9479"/>
                        <a:pt x="12820" y="4586"/>
                        <a:pt x="11972" y="1063"/>
                      </a:cubicBezTo>
                      <a:cubicBezTo>
                        <a:pt x="11771" y="317"/>
                        <a:pt x="11316" y="1"/>
                        <a:pt x="10841"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2870250" y="3859975"/>
                  <a:ext cx="565825" cy="129000"/>
                </a:xfrm>
                <a:custGeom>
                  <a:avLst/>
                  <a:gdLst/>
                  <a:ahLst/>
                  <a:cxnLst/>
                  <a:rect l="l" t="t" r="r" b="b"/>
                  <a:pathLst>
                    <a:path w="22633" h="5160" extrusionOk="0">
                      <a:moveTo>
                        <a:pt x="20585" y="0"/>
                      </a:moveTo>
                      <a:cubicBezTo>
                        <a:pt x="20454" y="0"/>
                        <a:pt x="20316" y="18"/>
                        <a:pt x="20171" y="56"/>
                      </a:cubicBezTo>
                      <a:cubicBezTo>
                        <a:pt x="14574" y="1494"/>
                        <a:pt x="8890" y="2186"/>
                        <a:pt x="3121" y="2186"/>
                      </a:cubicBezTo>
                      <a:cubicBezTo>
                        <a:pt x="2737" y="2186"/>
                        <a:pt x="2353" y="2182"/>
                        <a:pt x="1969" y="2176"/>
                      </a:cubicBezTo>
                      <a:cubicBezTo>
                        <a:pt x="1949" y="2176"/>
                        <a:pt x="1928" y="2175"/>
                        <a:pt x="1908" y="2175"/>
                      </a:cubicBezTo>
                      <a:cubicBezTo>
                        <a:pt x="43" y="2175"/>
                        <a:pt x="0" y="5145"/>
                        <a:pt x="1936" y="5145"/>
                      </a:cubicBezTo>
                      <a:cubicBezTo>
                        <a:pt x="2411" y="5154"/>
                        <a:pt x="2885" y="5159"/>
                        <a:pt x="3359" y="5159"/>
                      </a:cubicBezTo>
                      <a:cubicBezTo>
                        <a:pt x="9273" y="5159"/>
                        <a:pt x="15151" y="4406"/>
                        <a:pt x="20889" y="2927"/>
                      </a:cubicBezTo>
                      <a:cubicBezTo>
                        <a:pt x="22633" y="2475"/>
                        <a:pt x="22131" y="0"/>
                        <a:pt x="2058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3291325" y="3770575"/>
                  <a:ext cx="389850" cy="248725"/>
                </a:xfrm>
                <a:custGeom>
                  <a:avLst/>
                  <a:gdLst/>
                  <a:ahLst/>
                  <a:cxnLst/>
                  <a:rect l="l" t="t" r="r" b="b"/>
                  <a:pathLst>
                    <a:path w="15594" h="9949" extrusionOk="0">
                      <a:moveTo>
                        <a:pt x="13393" y="0"/>
                      </a:moveTo>
                      <a:cubicBezTo>
                        <a:pt x="11472" y="0"/>
                        <a:pt x="7960" y="1577"/>
                        <a:pt x="7960" y="1577"/>
                      </a:cubicBezTo>
                      <a:cubicBezTo>
                        <a:pt x="7960" y="1577"/>
                        <a:pt x="6946" y="696"/>
                        <a:pt x="5596" y="696"/>
                      </a:cubicBezTo>
                      <a:cubicBezTo>
                        <a:pt x="4536" y="696"/>
                        <a:pt x="3269" y="1239"/>
                        <a:pt x="2121" y="3175"/>
                      </a:cubicBezTo>
                      <a:cubicBezTo>
                        <a:pt x="2121" y="3175"/>
                        <a:pt x="1684" y="2920"/>
                        <a:pt x="1249" y="2920"/>
                      </a:cubicBezTo>
                      <a:cubicBezTo>
                        <a:pt x="923" y="2920"/>
                        <a:pt x="597" y="3064"/>
                        <a:pt x="457" y="3567"/>
                      </a:cubicBezTo>
                      <a:cubicBezTo>
                        <a:pt x="327" y="4023"/>
                        <a:pt x="1" y="6470"/>
                        <a:pt x="914" y="8101"/>
                      </a:cubicBezTo>
                      <a:cubicBezTo>
                        <a:pt x="1208" y="8662"/>
                        <a:pt x="1808" y="8961"/>
                        <a:pt x="2428" y="8961"/>
                      </a:cubicBezTo>
                      <a:cubicBezTo>
                        <a:pt x="2565" y="8961"/>
                        <a:pt x="2703" y="8946"/>
                        <a:pt x="2839" y="8916"/>
                      </a:cubicBezTo>
                      <a:lnTo>
                        <a:pt x="3393" y="8753"/>
                      </a:lnTo>
                      <a:cubicBezTo>
                        <a:pt x="3393" y="8753"/>
                        <a:pt x="3982" y="9886"/>
                        <a:pt x="5255" y="9886"/>
                      </a:cubicBezTo>
                      <a:cubicBezTo>
                        <a:pt x="5509" y="9886"/>
                        <a:pt x="5791" y="9841"/>
                        <a:pt x="6101" y="9732"/>
                      </a:cubicBezTo>
                      <a:cubicBezTo>
                        <a:pt x="6101" y="9732"/>
                        <a:pt x="6906" y="9949"/>
                        <a:pt x="7802" y="9949"/>
                      </a:cubicBezTo>
                      <a:cubicBezTo>
                        <a:pt x="9077" y="9949"/>
                        <a:pt x="10534" y="9510"/>
                        <a:pt x="10113" y="7383"/>
                      </a:cubicBezTo>
                      <a:cubicBezTo>
                        <a:pt x="10341" y="7285"/>
                        <a:pt x="10765" y="7025"/>
                        <a:pt x="11059" y="6568"/>
                      </a:cubicBezTo>
                      <a:cubicBezTo>
                        <a:pt x="11157" y="6437"/>
                        <a:pt x="11646" y="5589"/>
                        <a:pt x="11189" y="4806"/>
                      </a:cubicBezTo>
                      <a:cubicBezTo>
                        <a:pt x="10979" y="4281"/>
                        <a:pt x="10409" y="3967"/>
                        <a:pt x="9752" y="3967"/>
                      </a:cubicBezTo>
                      <a:cubicBezTo>
                        <a:pt x="9594" y="3967"/>
                        <a:pt x="9430" y="3985"/>
                        <a:pt x="9265" y="4023"/>
                      </a:cubicBezTo>
                      <a:cubicBezTo>
                        <a:pt x="9265" y="4023"/>
                        <a:pt x="15593" y="2262"/>
                        <a:pt x="14517" y="435"/>
                      </a:cubicBezTo>
                      <a:cubicBezTo>
                        <a:pt x="14339" y="123"/>
                        <a:pt x="13928" y="0"/>
                        <a:pt x="13393"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3448725" y="3870325"/>
                  <a:ext cx="97075" cy="91500"/>
                </a:xfrm>
                <a:custGeom>
                  <a:avLst/>
                  <a:gdLst/>
                  <a:ahLst/>
                  <a:cxnLst/>
                  <a:rect l="l" t="t" r="r" b="b"/>
                  <a:pathLst>
                    <a:path w="3883" h="3660" extrusionOk="0">
                      <a:moveTo>
                        <a:pt x="3425" y="1"/>
                      </a:moveTo>
                      <a:cubicBezTo>
                        <a:pt x="2512" y="33"/>
                        <a:pt x="1338" y="197"/>
                        <a:pt x="555" y="719"/>
                      </a:cubicBezTo>
                      <a:cubicBezTo>
                        <a:pt x="33" y="1110"/>
                        <a:pt x="0" y="1762"/>
                        <a:pt x="164" y="2350"/>
                      </a:cubicBezTo>
                      <a:cubicBezTo>
                        <a:pt x="294" y="2839"/>
                        <a:pt x="620" y="3230"/>
                        <a:pt x="1044" y="3426"/>
                      </a:cubicBezTo>
                      <a:cubicBezTo>
                        <a:pt x="1422" y="3594"/>
                        <a:pt x="1835" y="3660"/>
                        <a:pt x="2254" y="3660"/>
                      </a:cubicBezTo>
                      <a:cubicBezTo>
                        <a:pt x="2812" y="3660"/>
                        <a:pt x="3379" y="3542"/>
                        <a:pt x="3882" y="3393"/>
                      </a:cubicBezTo>
                      <a:lnTo>
                        <a:pt x="342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3448725" y="3870325"/>
                  <a:ext cx="97075" cy="95450"/>
                </a:xfrm>
                <a:custGeom>
                  <a:avLst/>
                  <a:gdLst/>
                  <a:ahLst/>
                  <a:cxnLst/>
                  <a:rect l="l" t="t" r="r" b="b"/>
                  <a:pathLst>
                    <a:path w="3883" h="3818" fill="none" extrusionOk="0">
                      <a:moveTo>
                        <a:pt x="3882" y="3393"/>
                      </a:moveTo>
                      <a:cubicBezTo>
                        <a:pt x="3001" y="3654"/>
                        <a:pt x="1925" y="3817"/>
                        <a:pt x="1044" y="3426"/>
                      </a:cubicBezTo>
                      <a:cubicBezTo>
                        <a:pt x="620" y="3230"/>
                        <a:pt x="294" y="2839"/>
                        <a:pt x="164" y="2350"/>
                      </a:cubicBezTo>
                      <a:cubicBezTo>
                        <a:pt x="0" y="1762"/>
                        <a:pt x="33" y="1110"/>
                        <a:pt x="555" y="719"/>
                      </a:cubicBezTo>
                      <a:cubicBezTo>
                        <a:pt x="1338" y="197"/>
                        <a:pt x="2512" y="33"/>
                        <a:pt x="3425" y="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3429150" y="3945350"/>
                  <a:ext cx="31825" cy="69350"/>
                </a:xfrm>
                <a:custGeom>
                  <a:avLst/>
                  <a:gdLst/>
                  <a:ahLst/>
                  <a:cxnLst/>
                  <a:rect l="l" t="t" r="r" b="b"/>
                  <a:pathLst>
                    <a:path w="1273" h="2774" extrusionOk="0">
                      <a:moveTo>
                        <a:pt x="1273" y="1"/>
                      </a:moveTo>
                      <a:cubicBezTo>
                        <a:pt x="1240" y="66"/>
                        <a:pt x="327" y="294"/>
                        <a:pt x="131" y="1077"/>
                      </a:cubicBezTo>
                      <a:cubicBezTo>
                        <a:pt x="1" y="1534"/>
                        <a:pt x="131" y="1860"/>
                        <a:pt x="164" y="1958"/>
                      </a:cubicBezTo>
                      <a:cubicBezTo>
                        <a:pt x="327" y="2415"/>
                        <a:pt x="686" y="2708"/>
                        <a:pt x="816" y="2774"/>
                      </a:cubicBezTo>
                      <a:lnTo>
                        <a:pt x="1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3429150" y="3945350"/>
                  <a:ext cx="31825" cy="69350"/>
                </a:xfrm>
                <a:custGeom>
                  <a:avLst/>
                  <a:gdLst/>
                  <a:ahLst/>
                  <a:cxnLst/>
                  <a:rect l="l" t="t" r="r" b="b"/>
                  <a:pathLst>
                    <a:path w="1273" h="2774" fill="none" extrusionOk="0">
                      <a:moveTo>
                        <a:pt x="816" y="2774"/>
                      </a:moveTo>
                      <a:cubicBezTo>
                        <a:pt x="686" y="2708"/>
                        <a:pt x="327" y="2415"/>
                        <a:pt x="164" y="1958"/>
                      </a:cubicBezTo>
                      <a:cubicBezTo>
                        <a:pt x="131" y="1860"/>
                        <a:pt x="1" y="1534"/>
                        <a:pt x="131" y="1077"/>
                      </a:cubicBezTo>
                      <a:cubicBezTo>
                        <a:pt x="327" y="294"/>
                        <a:pt x="1240" y="66"/>
                        <a:pt x="1273" y="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3394900" y="3810000"/>
                  <a:ext cx="146825" cy="126375"/>
                </a:xfrm>
                <a:custGeom>
                  <a:avLst/>
                  <a:gdLst/>
                  <a:ahLst/>
                  <a:cxnLst/>
                  <a:rect l="l" t="t" r="r" b="b"/>
                  <a:pathLst>
                    <a:path w="5873" h="5055" extrusionOk="0">
                      <a:moveTo>
                        <a:pt x="1655" y="2845"/>
                      </a:moveTo>
                      <a:lnTo>
                        <a:pt x="0" y="4991"/>
                      </a:lnTo>
                      <a:cubicBezTo>
                        <a:pt x="1424" y="4509"/>
                        <a:pt x="1665" y="3504"/>
                        <a:pt x="1655" y="2845"/>
                      </a:cubicBezTo>
                      <a:close/>
                      <a:moveTo>
                        <a:pt x="3850" y="0"/>
                      </a:moveTo>
                      <a:lnTo>
                        <a:pt x="1779" y="2685"/>
                      </a:lnTo>
                      <a:lnTo>
                        <a:pt x="1779" y="2685"/>
                      </a:lnTo>
                      <a:cubicBezTo>
                        <a:pt x="1704" y="2525"/>
                        <a:pt x="1633" y="2369"/>
                        <a:pt x="1566" y="2218"/>
                      </a:cubicBezTo>
                      <a:lnTo>
                        <a:pt x="1566" y="2218"/>
                      </a:lnTo>
                      <a:cubicBezTo>
                        <a:pt x="1566" y="2218"/>
                        <a:pt x="1650" y="2478"/>
                        <a:pt x="1655" y="2845"/>
                      </a:cubicBezTo>
                      <a:lnTo>
                        <a:pt x="1655" y="2845"/>
                      </a:lnTo>
                      <a:lnTo>
                        <a:pt x="1779" y="2685"/>
                      </a:lnTo>
                      <a:lnTo>
                        <a:pt x="1779" y="2685"/>
                      </a:lnTo>
                      <a:cubicBezTo>
                        <a:pt x="2311" y="3808"/>
                        <a:pt x="3060" y="5055"/>
                        <a:pt x="3985" y="5055"/>
                      </a:cubicBezTo>
                      <a:cubicBezTo>
                        <a:pt x="4152" y="5055"/>
                        <a:pt x="4324" y="5014"/>
                        <a:pt x="4502" y="4926"/>
                      </a:cubicBezTo>
                      <a:cubicBezTo>
                        <a:pt x="5872" y="4273"/>
                        <a:pt x="5089" y="2479"/>
                        <a:pt x="4633" y="1468"/>
                      </a:cubicBezTo>
                      <a:cubicBezTo>
                        <a:pt x="4437" y="979"/>
                        <a:pt x="4143" y="489"/>
                        <a:pt x="3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3394900" y="3810000"/>
                  <a:ext cx="146825" cy="139450"/>
                </a:xfrm>
                <a:custGeom>
                  <a:avLst/>
                  <a:gdLst/>
                  <a:ahLst/>
                  <a:cxnLst/>
                  <a:rect l="l" t="t" r="r" b="b"/>
                  <a:pathLst>
                    <a:path w="5873" h="5578" fill="none" extrusionOk="0">
                      <a:moveTo>
                        <a:pt x="3850" y="0"/>
                      </a:moveTo>
                      <a:cubicBezTo>
                        <a:pt x="4143" y="489"/>
                        <a:pt x="4437" y="979"/>
                        <a:pt x="4633" y="1468"/>
                      </a:cubicBezTo>
                      <a:cubicBezTo>
                        <a:pt x="5089" y="2479"/>
                        <a:pt x="5872" y="4273"/>
                        <a:pt x="4502" y="4926"/>
                      </a:cubicBezTo>
                      <a:cubicBezTo>
                        <a:pt x="3197" y="5578"/>
                        <a:pt x="2186" y="3621"/>
                        <a:pt x="1566" y="2218"/>
                      </a:cubicBezTo>
                      <a:cubicBezTo>
                        <a:pt x="1566" y="2218"/>
                        <a:pt x="2219" y="4241"/>
                        <a:pt x="0" y="499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3355750" y="3957600"/>
                  <a:ext cx="21225" cy="31825"/>
                </a:xfrm>
                <a:custGeom>
                  <a:avLst/>
                  <a:gdLst/>
                  <a:ahLst/>
                  <a:cxnLst/>
                  <a:rect l="l" t="t" r="r" b="b"/>
                  <a:pathLst>
                    <a:path w="849" h="1273" extrusionOk="0">
                      <a:moveTo>
                        <a:pt x="1" y="0"/>
                      </a:moveTo>
                      <a:lnTo>
                        <a:pt x="1" y="0"/>
                      </a:lnTo>
                      <a:cubicBezTo>
                        <a:pt x="360" y="1142"/>
                        <a:pt x="849" y="1272"/>
                        <a:pt x="849" y="127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3355750" y="3957600"/>
                  <a:ext cx="21225" cy="31825"/>
                </a:xfrm>
                <a:custGeom>
                  <a:avLst/>
                  <a:gdLst/>
                  <a:ahLst/>
                  <a:cxnLst/>
                  <a:rect l="l" t="t" r="r" b="b"/>
                  <a:pathLst>
                    <a:path w="849" h="1273" fill="none" extrusionOk="0">
                      <a:moveTo>
                        <a:pt x="849" y="1272"/>
                      </a:moveTo>
                      <a:cubicBezTo>
                        <a:pt x="849" y="1272"/>
                        <a:pt x="360" y="1142"/>
                        <a:pt x="1"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3333750" y="3849950"/>
                  <a:ext cx="12250" cy="49775"/>
                </a:xfrm>
                <a:custGeom>
                  <a:avLst/>
                  <a:gdLst/>
                  <a:ahLst/>
                  <a:cxnLst/>
                  <a:rect l="l" t="t" r="r" b="b"/>
                  <a:pathLst>
                    <a:path w="490" h="1991" extrusionOk="0">
                      <a:moveTo>
                        <a:pt x="489" y="0"/>
                      </a:moveTo>
                      <a:cubicBezTo>
                        <a:pt x="0" y="1175"/>
                        <a:pt x="228" y="1990"/>
                        <a:pt x="228" y="1990"/>
                      </a:cubicBezTo>
                      <a:lnTo>
                        <a:pt x="4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3333750" y="3849950"/>
                  <a:ext cx="12250" cy="49775"/>
                </a:xfrm>
                <a:custGeom>
                  <a:avLst/>
                  <a:gdLst/>
                  <a:ahLst/>
                  <a:cxnLst/>
                  <a:rect l="l" t="t" r="r" b="b"/>
                  <a:pathLst>
                    <a:path w="490" h="1991" fill="none" extrusionOk="0">
                      <a:moveTo>
                        <a:pt x="228" y="1990"/>
                      </a:moveTo>
                      <a:cubicBezTo>
                        <a:pt x="228" y="1990"/>
                        <a:pt x="0" y="1175"/>
                        <a:pt x="489"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1801375" y="3316600"/>
                  <a:ext cx="754400" cy="1463700"/>
                </a:xfrm>
                <a:custGeom>
                  <a:avLst/>
                  <a:gdLst/>
                  <a:ahLst/>
                  <a:cxnLst/>
                  <a:rect l="l" t="t" r="r" b="b"/>
                  <a:pathLst>
                    <a:path w="30176" h="58548" extrusionOk="0">
                      <a:moveTo>
                        <a:pt x="30176" y="57673"/>
                      </a:moveTo>
                      <a:cubicBezTo>
                        <a:pt x="30013" y="57706"/>
                        <a:pt x="29817" y="57738"/>
                        <a:pt x="29588" y="57771"/>
                      </a:cubicBezTo>
                      <a:cubicBezTo>
                        <a:pt x="29475" y="57798"/>
                        <a:pt x="29361" y="57824"/>
                        <a:pt x="29248" y="57850"/>
                      </a:cubicBezTo>
                      <a:lnTo>
                        <a:pt x="29248" y="57850"/>
                      </a:lnTo>
                      <a:cubicBezTo>
                        <a:pt x="29555" y="57797"/>
                        <a:pt x="29864" y="57738"/>
                        <a:pt x="30176" y="57673"/>
                      </a:cubicBezTo>
                      <a:close/>
                      <a:moveTo>
                        <a:pt x="18987" y="1"/>
                      </a:moveTo>
                      <a:cubicBezTo>
                        <a:pt x="18106" y="197"/>
                        <a:pt x="17193" y="458"/>
                        <a:pt x="16345" y="751"/>
                      </a:cubicBezTo>
                      <a:cubicBezTo>
                        <a:pt x="5221" y="4437"/>
                        <a:pt x="2318" y="14321"/>
                        <a:pt x="2840" y="20030"/>
                      </a:cubicBezTo>
                      <a:cubicBezTo>
                        <a:pt x="3395" y="25738"/>
                        <a:pt x="3297" y="30990"/>
                        <a:pt x="3297" y="30990"/>
                      </a:cubicBezTo>
                      <a:cubicBezTo>
                        <a:pt x="1" y="43538"/>
                        <a:pt x="7879" y="58547"/>
                        <a:pt x="23296" y="58547"/>
                      </a:cubicBezTo>
                      <a:cubicBezTo>
                        <a:pt x="25171" y="58547"/>
                        <a:pt x="27157" y="58325"/>
                        <a:pt x="29248" y="57850"/>
                      </a:cubicBezTo>
                      <a:lnTo>
                        <a:pt x="29248" y="57850"/>
                      </a:lnTo>
                      <a:cubicBezTo>
                        <a:pt x="27683" y="58123"/>
                        <a:pt x="26181" y="58253"/>
                        <a:pt x="24745" y="58253"/>
                      </a:cubicBezTo>
                      <a:cubicBezTo>
                        <a:pt x="9274" y="58253"/>
                        <a:pt x="1405" y="43229"/>
                        <a:pt x="4634" y="30664"/>
                      </a:cubicBezTo>
                      <a:cubicBezTo>
                        <a:pt x="4634" y="30664"/>
                        <a:pt x="4732" y="25412"/>
                        <a:pt x="4210" y="19703"/>
                      </a:cubicBezTo>
                      <a:cubicBezTo>
                        <a:pt x="3656" y="13995"/>
                        <a:pt x="6559" y="4111"/>
                        <a:pt x="17747" y="360"/>
                      </a:cubicBezTo>
                      <a:cubicBezTo>
                        <a:pt x="18139" y="262"/>
                        <a:pt x="18563" y="131"/>
                        <a:pt x="18987"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1836500" y="3294900"/>
                  <a:ext cx="1228975" cy="1477450"/>
                </a:xfrm>
                <a:custGeom>
                  <a:avLst/>
                  <a:gdLst/>
                  <a:ahLst/>
                  <a:cxnLst/>
                  <a:rect l="l" t="t" r="r" b="b"/>
                  <a:pathLst>
                    <a:path w="49159" h="59098" extrusionOk="0">
                      <a:moveTo>
                        <a:pt x="24086" y="1"/>
                      </a:moveTo>
                      <a:cubicBezTo>
                        <a:pt x="21362" y="1"/>
                        <a:pt x="18717" y="445"/>
                        <a:pt x="16375" y="1228"/>
                      </a:cubicBezTo>
                      <a:cubicBezTo>
                        <a:pt x="5186" y="4979"/>
                        <a:pt x="2316" y="14863"/>
                        <a:pt x="2838" y="20571"/>
                      </a:cubicBezTo>
                      <a:cubicBezTo>
                        <a:pt x="3360" y="26280"/>
                        <a:pt x="3295" y="31532"/>
                        <a:pt x="3295" y="31532"/>
                      </a:cubicBezTo>
                      <a:cubicBezTo>
                        <a:pt x="0" y="44073"/>
                        <a:pt x="7867" y="59098"/>
                        <a:pt x="23290" y="59098"/>
                      </a:cubicBezTo>
                      <a:cubicBezTo>
                        <a:pt x="25277" y="59098"/>
                        <a:pt x="27389" y="58849"/>
                        <a:pt x="29619" y="58313"/>
                      </a:cubicBezTo>
                      <a:cubicBezTo>
                        <a:pt x="49158" y="53681"/>
                        <a:pt x="48897" y="38153"/>
                        <a:pt x="45733" y="19169"/>
                      </a:cubicBezTo>
                      <a:cubicBezTo>
                        <a:pt x="43368" y="5053"/>
                        <a:pt x="33277" y="1"/>
                        <a:pt x="24086"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2058300" y="3472300"/>
                  <a:ext cx="319700" cy="585900"/>
                </a:xfrm>
                <a:custGeom>
                  <a:avLst/>
                  <a:gdLst/>
                  <a:ahLst/>
                  <a:cxnLst/>
                  <a:rect l="l" t="t" r="r" b="b"/>
                  <a:pathLst>
                    <a:path w="12788" h="23436" extrusionOk="0">
                      <a:moveTo>
                        <a:pt x="4744" y="0"/>
                      </a:moveTo>
                      <a:cubicBezTo>
                        <a:pt x="4597" y="0"/>
                        <a:pt x="4451" y="12"/>
                        <a:pt x="4306" y="36"/>
                      </a:cubicBezTo>
                      <a:cubicBezTo>
                        <a:pt x="1338" y="656"/>
                        <a:pt x="1" y="6332"/>
                        <a:pt x="1273" y="12790"/>
                      </a:cubicBezTo>
                      <a:cubicBezTo>
                        <a:pt x="2446" y="18873"/>
                        <a:pt x="5578" y="23436"/>
                        <a:pt x="8399" y="23436"/>
                      </a:cubicBezTo>
                      <a:cubicBezTo>
                        <a:pt x="8558" y="23436"/>
                        <a:pt x="8716" y="23421"/>
                        <a:pt x="8873" y="23392"/>
                      </a:cubicBezTo>
                      <a:cubicBezTo>
                        <a:pt x="9689" y="23229"/>
                        <a:pt x="10406" y="22642"/>
                        <a:pt x="10961" y="21793"/>
                      </a:cubicBezTo>
                      <a:cubicBezTo>
                        <a:pt x="12363" y="19575"/>
                        <a:pt x="12788" y="15335"/>
                        <a:pt x="11907" y="10703"/>
                      </a:cubicBezTo>
                      <a:cubicBezTo>
                        <a:pt x="10961" y="5973"/>
                        <a:pt x="8841" y="2124"/>
                        <a:pt x="6720" y="656"/>
                      </a:cubicBezTo>
                      <a:cubicBezTo>
                        <a:pt x="6056" y="230"/>
                        <a:pt x="5391" y="0"/>
                        <a:pt x="4744"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2124350" y="3488675"/>
                  <a:ext cx="253650" cy="528000"/>
                </a:xfrm>
                <a:custGeom>
                  <a:avLst/>
                  <a:gdLst/>
                  <a:ahLst/>
                  <a:cxnLst/>
                  <a:rect l="l" t="t" r="r" b="b"/>
                  <a:pathLst>
                    <a:path w="10146" h="21120" extrusionOk="0">
                      <a:moveTo>
                        <a:pt x="4013" y="1"/>
                      </a:moveTo>
                      <a:cubicBezTo>
                        <a:pt x="1306" y="914"/>
                        <a:pt x="1" y="5970"/>
                        <a:pt x="1110" y="11548"/>
                      </a:cubicBezTo>
                      <a:cubicBezTo>
                        <a:pt x="1142" y="11744"/>
                        <a:pt x="1175" y="11907"/>
                        <a:pt x="1240" y="12070"/>
                      </a:cubicBezTo>
                      <a:lnTo>
                        <a:pt x="5742" y="11483"/>
                      </a:lnTo>
                      <a:lnTo>
                        <a:pt x="5742" y="11483"/>
                      </a:lnTo>
                      <a:lnTo>
                        <a:pt x="1991" y="14745"/>
                      </a:lnTo>
                      <a:cubicBezTo>
                        <a:pt x="3399" y="18563"/>
                        <a:pt x="5768" y="21120"/>
                        <a:pt x="8003" y="21120"/>
                      </a:cubicBezTo>
                      <a:cubicBezTo>
                        <a:pt x="8098" y="21120"/>
                        <a:pt x="8192" y="21115"/>
                        <a:pt x="8286" y="21106"/>
                      </a:cubicBezTo>
                      <a:cubicBezTo>
                        <a:pt x="9721" y="18855"/>
                        <a:pt x="10146" y="14614"/>
                        <a:pt x="9232" y="10015"/>
                      </a:cubicBezTo>
                      <a:cubicBezTo>
                        <a:pt x="8319" y="5318"/>
                        <a:pt x="6199" y="1469"/>
                        <a:pt x="4013"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2543525" y="3376575"/>
                  <a:ext cx="319700" cy="585525"/>
                </a:xfrm>
                <a:custGeom>
                  <a:avLst/>
                  <a:gdLst/>
                  <a:ahLst/>
                  <a:cxnLst/>
                  <a:rect l="l" t="t" r="r" b="b"/>
                  <a:pathLst>
                    <a:path w="12788" h="23421" extrusionOk="0">
                      <a:moveTo>
                        <a:pt x="4780" y="0"/>
                      </a:moveTo>
                      <a:cubicBezTo>
                        <a:pt x="4621" y="0"/>
                        <a:pt x="4463" y="16"/>
                        <a:pt x="4306" y="48"/>
                      </a:cubicBezTo>
                      <a:cubicBezTo>
                        <a:pt x="1338" y="668"/>
                        <a:pt x="0" y="6311"/>
                        <a:pt x="1273" y="12770"/>
                      </a:cubicBezTo>
                      <a:cubicBezTo>
                        <a:pt x="2442" y="18865"/>
                        <a:pt x="5559" y="23421"/>
                        <a:pt x="8373" y="23421"/>
                      </a:cubicBezTo>
                      <a:cubicBezTo>
                        <a:pt x="8541" y="23421"/>
                        <a:pt x="8708" y="23405"/>
                        <a:pt x="8873" y="23372"/>
                      </a:cubicBezTo>
                      <a:cubicBezTo>
                        <a:pt x="9688" y="23209"/>
                        <a:pt x="10373" y="22654"/>
                        <a:pt x="10961" y="21773"/>
                      </a:cubicBezTo>
                      <a:cubicBezTo>
                        <a:pt x="12363" y="19588"/>
                        <a:pt x="12787" y="15347"/>
                        <a:pt x="11907" y="10683"/>
                      </a:cubicBezTo>
                      <a:cubicBezTo>
                        <a:pt x="10961" y="5953"/>
                        <a:pt x="8873" y="2136"/>
                        <a:pt x="6720" y="668"/>
                      </a:cubicBezTo>
                      <a:cubicBezTo>
                        <a:pt x="6068" y="251"/>
                        <a:pt x="5415" y="0"/>
                        <a:pt x="4780"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2609575" y="3394075"/>
                  <a:ext cx="253650" cy="527300"/>
                </a:xfrm>
                <a:custGeom>
                  <a:avLst/>
                  <a:gdLst/>
                  <a:ahLst/>
                  <a:cxnLst/>
                  <a:rect l="l" t="t" r="r" b="b"/>
                  <a:pathLst>
                    <a:path w="10146" h="21092" extrusionOk="0">
                      <a:moveTo>
                        <a:pt x="4013" y="1"/>
                      </a:moveTo>
                      <a:cubicBezTo>
                        <a:pt x="1305" y="914"/>
                        <a:pt x="1" y="5970"/>
                        <a:pt x="1110" y="11548"/>
                      </a:cubicBezTo>
                      <a:cubicBezTo>
                        <a:pt x="1142" y="11744"/>
                        <a:pt x="1175" y="11907"/>
                        <a:pt x="1240" y="12070"/>
                      </a:cubicBezTo>
                      <a:lnTo>
                        <a:pt x="5742" y="11450"/>
                      </a:lnTo>
                      <a:lnTo>
                        <a:pt x="1990" y="14712"/>
                      </a:lnTo>
                      <a:cubicBezTo>
                        <a:pt x="3391" y="18540"/>
                        <a:pt x="5741" y="21091"/>
                        <a:pt x="7965" y="21091"/>
                      </a:cubicBezTo>
                      <a:cubicBezTo>
                        <a:pt x="8073" y="21091"/>
                        <a:pt x="8179" y="21085"/>
                        <a:pt x="8286" y="21073"/>
                      </a:cubicBezTo>
                      <a:cubicBezTo>
                        <a:pt x="9721" y="18855"/>
                        <a:pt x="10145" y="14615"/>
                        <a:pt x="9232" y="9983"/>
                      </a:cubicBezTo>
                      <a:cubicBezTo>
                        <a:pt x="8319" y="5253"/>
                        <a:pt x="6231" y="1436"/>
                        <a:pt x="4013"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2284200" y="3903025"/>
                  <a:ext cx="530100" cy="258850"/>
                </a:xfrm>
                <a:custGeom>
                  <a:avLst/>
                  <a:gdLst/>
                  <a:ahLst/>
                  <a:cxnLst/>
                  <a:rect l="l" t="t" r="r" b="b"/>
                  <a:pathLst>
                    <a:path w="21204" h="10354" extrusionOk="0">
                      <a:moveTo>
                        <a:pt x="17522" y="0"/>
                      </a:moveTo>
                      <a:cubicBezTo>
                        <a:pt x="17219" y="0"/>
                        <a:pt x="16919" y="22"/>
                        <a:pt x="16636" y="63"/>
                      </a:cubicBezTo>
                      <a:cubicBezTo>
                        <a:pt x="14320" y="454"/>
                        <a:pt x="12461" y="1922"/>
                        <a:pt x="10080" y="2183"/>
                      </a:cubicBezTo>
                      <a:cubicBezTo>
                        <a:pt x="7829" y="2477"/>
                        <a:pt x="5611" y="2151"/>
                        <a:pt x="3360" y="2575"/>
                      </a:cubicBezTo>
                      <a:cubicBezTo>
                        <a:pt x="1468" y="2933"/>
                        <a:pt x="0" y="3749"/>
                        <a:pt x="294" y="5576"/>
                      </a:cubicBezTo>
                      <a:cubicBezTo>
                        <a:pt x="620" y="7565"/>
                        <a:pt x="2349" y="8838"/>
                        <a:pt x="4371" y="9588"/>
                      </a:cubicBezTo>
                      <a:cubicBezTo>
                        <a:pt x="5676" y="10077"/>
                        <a:pt x="7111" y="10273"/>
                        <a:pt x="8384" y="10338"/>
                      </a:cubicBezTo>
                      <a:cubicBezTo>
                        <a:pt x="8603" y="10348"/>
                        <a:pt x="8822" y="10353"/>
                        <a:pt x="9042" y="10353"/>
                      </a:cubicBezTo>
                      <a:cubicBezTo>
                        <a:pt x="12418" y="10353"/>
                        <a:pt x="15815" y="9178"/>
                        <a:pt x="18235" y="6880"/>
                      </a:cubicBezTo>
                      <a:cubicBezTo>
                        <a:pt x="19572" y="5576"/>
                        <a:pt x="21203" y="3586"/>
                        <a:pt x="20746" y="1792"/>
                      </a:cubicBezTo>
                      <a:cubicBezTo>
                        <a:pt x="20424" y="476"/>
                        <a:pt x="18931" y="0"/>
                        <a:pt x="17522"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2393475" y="4031675"/>
                  <a:ext cx="346600" cy="130200"/>
                </a:xfrm>
                <a:custGeom>
                  <a:avLst/>
                  <a:gdLst/>
                  <a:ahLst/>
                  <a:cxnLst/>
                  <a:rect l="l" t="t" r="r" b="b"/>
                  <a:pathLst>
                    <a:path w="13864" h="5208" extrusionOk="0">
                      <a:moveTo>
                        <a:pt x="8569" y="0"/>
                      </a:moveTo>
                      <a:cubicBezTo>
                        <a:pt x="7852" y="0"/>
                        <a:pt x="7111" y="76"/>
                        <a:pt x="6361" y="234"/>
                      </a:cubicBezTo>
                      <a:cubicBezTo>
                        <a:pt x="3425" y="788"/>
                        <a:pt x="1077" y="2419"/>
                        <a:pt x="0" y="4442"/>
                      </a:cubicBezTo>
                      <a:cubicBezTo>
                        <a:pt x="1305" y="4931"/>
                        <a:pt x="2740" y="5127"/>
                        <a:pt x="4013" y="5192"/>
                      </a:cubicBezTo>
                      <a:cubicBezTo>
                        <a:pt x="4232" y="5202"/>
                        <a:pt x="4451" y="5207"/>
                        <a:pt x="4671" y="5207"/>
                      </a:cubicBezTo>
                      <a:cubicBezTo>
                        <a:pt x="8047" y="5207"/>
                        <a:pt x="11444" y="4032"/>
                        <a:pt x="13864" y="1734"/>
                      </a:cubicBezTo>
                      <a:cubicBezTo>
                        <a:pt x="12552" y="641"/>
                        <a:pt x="10661" y="0"/>
                        <a:pt x="8569" y="0"/>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2135775" y="3969750"/>
                  <a:ext cx="215325" cy="230875"/>
                </a:xfrm>
                <a:custGeom>
                  <a:avLst/>
                  <a:gdLst/>
                  <a:ahLst/>
                  <a:cxnLst/>
                  <a:rect l="l" t="t" r="r" b="b"/>
                  <a:pathLst>
                    <a:path w="8613" h="9235" extrusionOk="0">
                      <a:moveTo>
                        <a:pt x="2060" y="1"/>
                      </a:moveTo>
                      <a:cubicBezTo>
                        <a:pt x="1409" y="1"/>
                        <a:pt x="721" y="54"/>
                        <a:pt x="0" y="167"/>
                      </a:cubicBezTo>
                      <a:lnTo>
                        <a:pt x="2121" y="9235"/>
                      </a:lnTo>
                      <a:cubicBezTo>
                        <a:pt x="5774" y="8909"/>
                        <a:pt x="8612" y="6527"/>
                        <a:pt x="8384" y="3918"/>
                      </a:cubicBezTo>
                      <a:cubicBezTo>
                        <a:pt x="8217" y="1700"/>
                        <a:pt x="5742"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2135775" y="3955150"/>
                  <a:ext cx="215325" cy="245475"/>
                </a:xfrm>
                <a:custGeom>
                  <a:avLst/>
                  <a:gdLst/>
                  <a:ahLst/>
                  <a:cxnLst/>
                  <a:rect l="l" t="t" r="r" b="b"/>
                  <a:pathLst>
                    <a:path w="8613" h="9819" fill="none" extrusionOk="0">
                      <a:moveTo>
                        <a:pt x="0" y="751"/>
                      </a:moveTo>
                      <a:cubicBezTo>
                        <a:pt x="4796" y="0"/>
                        <a:pt x="8188" y="1892"/>
                        <a:pt x="8384" y="4502"/>
                      </a:cubicBezTo>
                      <a:cubicBezTo>
                        <a:pt x="8612" y="7111"/>
                        <a:pt x="5774" y="9493"/>
                        <a:pt x="2121" y="9819"/>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2736800" y="3833625"/>
                  <a:ext cx="181050" cy="245500"/>
                </a:xfrm>
                <a:custGeom>
                  <a:avLst/>
                  <a:gdLst/>
                  <a:ahLst/>
                  <a:cxnLst/>
                  <a:rect l="l" t="t" r="r" b="b"/>
                  <a:pathLst>
                    <a:path w="7242" h="9820" extrusionOk="0">
                      <a:moveTo>
                        <a:pt x="6165" y="1"/>
                      </a:moveTo>
                      <a:cubicBezTo>
                        <a:pt x="2577" y="1110"/>
                        <a:pt x="0" y="3589"/>
                        <a:pt x="587" y="6264"/>
                      </a:cubicBezTo>
                      <a:cubicBezTo>
                        <a:pt x="1142" y="8939"/>
                        <a:pt x="4795" y="9754"/>
                        <a:pt x="7242" y="9820"/>
                      </a:cubicBezTo>
                      <a:lnTo>
                        <a:pt x="61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2736800" y="3833625"/>
                  <a:ext cx="181050" cy="245500"/>
                </a:xfrm>
                <a:custGeom>
                  <a:avLst/>
                  <a:gdLst/>
                  <a:ahLst/>
                  <a:cxnLst/>
                  <a:rect l="l" t="t" r="r" b="b"/>
                  <a:pathLst>
                    <a:path w="7242" h="9820" fill="none" extrusionOk="0">
                      <a:moveTo>
                        <a:pt x="6165" y="1"/>
                      </a:moveTo>
                      <a:cubicBezTo>
                        <a:pt x="2577" y="1110"/>
                        <a:pt x="0" y="3589"/>
                        <a:pt x="587" y="6264"/>
                      </a:cubicBezTo>
                      <a:cubicBezTo>
                        <a:pt x="1142" y="8939"/>
                        <a:pt x="4795" y="9754"/>
                        <a:pt x="7242" y="982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2164225" y="4049400"/>
                  <a:ext cx="26950" cy="19325"/>
                </a:xfrm>
                <a:custGeom>
                  <a:avLst/>
                  <a:gdLst/>
                  <a:ahLst/>
                  <a:cxnLst/>
                  <a:rect l="l" t="t" r="r" b="b"/>
                  <a:pathLst>
                    <a:path w="1078" h="773" extrusionOk="0">
                      <a:moveTo>
                        <a:pt x="564" y="0"/>
                      </a:moveTo>
                      <a:cubicBezTo>
                        <a:pt x="531" y="0"/>
                        <a:pt x="497" y="5"/>
                        <a:pt x="461" y="14"/>
                      </a:cubicBezTo>
                      <a:cubicBezTo>
                        <a:pt x="0" y="76"/>
                        <a:pt x="60" y="773"/>
                        <a:pt x="531" y="773"/>
                      </a:cubicBezTo>
                      <a:cubicBezTo>
                        <a:pt x="560" y="773"/>
                        <a:pt x="591" y="770"/>
                        <a:pt x="624" y="765"/>
                      </a:cubicBezTo>
                      <a:cubicBezTo>
                        <a:pt x="1077" y="704"/>
                        <a:pt x="971"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2266150" y="4034975"/>
                  <a:ext cx="27375" cy="19900"/>
                </a:xfrm>
                <a:custGeom>
                  <a:avLst/>
                  <a:gdLst/>
                  <a:ahLst/>
                  <a:cxnLst/>
                  <a:rect l="l" t="t" r="r" b="b"/>
                  <a:pathLst>
                    <a:path w="1095" h="796" extrusionOk="0">
                      <a:moveTo>
                        <a:pt x="522" y="0"/>
                      </a:moveTo>
                      <a:cubicBezTo>
                        <a:pt x="502" y="0"/>
                        <a:pt x="482" y="1"/>
                        <a:pt x="461" y="4"/>
                      </a:cubicBezTo>
                      <a:cubicBezTo>
                        <a:pt x="1" y="96"/>
                        <a:pt x="60" y="795"/>
                        <a:pt x="532" y="795"/>
                      </a:cubicBezTo>
                      <a:cubicBezTo>
                        <a:pt x="561" y="795"/>
                        <a:pt x="592" y="793"/>
                        <a:pt x="624" y="787"/>
                      </a:cubicBezTo>
                      <a:cubicBezTo>
                        <a:pt x="1094" y="724"/>
                        <a:pt x="993" y="0"/>
                        <a:pt x="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230850" y="4098450"/>
                  <a:ext cx="27375" cy="19925"/>
                </a:xfrm>
                <a:custGeom>
                  <a:avLst/>
                  <a:gdLst/>
                  <a:ahLst/>
                  <a:cxnLst/>
                  <a:rect l="l" t="t" r="r" b="b"/>
                  <a:pathLst>
                    <a:path w="1095" h="797" extrusionOk="0">
                      <a:moveTo>
                        <a:pt x="558" y="1"/>
                      </a:moveTo>
                      <a:cubicBezTo>
                        <a:pt x="530" y="1"/>
                        <a:pt x="501" y="4"/>
                        <a:pt x="471" y="9"/>
                      </a:cubicBezTo>
                      <a:cubicBezTo>
                        <a:pt x="1" y="72"/>
                        <a:pt x="102" y="796"/>
                        <a:pt x="573" y="796"/>
                      </a:cubicBezTo>
                      <a:cubicBezTo>
                        <a:pt x="593" y="796"/>
                        <a:pt x="613" y="795"/>
                        <a:pt x="634" y="792"/>
                      </a:cubicBezTo>
                      <a:cubicBezTo>
                        <a:pt x="1094" y="700"/>
                        <a:pt x="1006"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804375" y="3934550"/>
                  <a:ext cx="27150" cy="19200"/>
                </a:xfrm>
                <a:custGeom>
                  <a:avLst/>
                  <a:gdLst/>
                  <a:ahLst/>
                  <a:cxnLst/>
                  <a:rect l="l" t="t" r="r" b="b"/>
                  <a:pathLst>
                    <a:path w="1086" h="768" extrusionOk="0">
                      <a:moveTo>
                        <a:pt x="549" y="0"/>
                      </a:moveTo>
                      <a:cubicBezTo>
                        <a:pt x="521" y="0"/>
                        <a:pt x="492" y="3"/>
                        <a:pt x="461" y="9"/>
                      </a:cubicBezTo>
                      <a:cubicBezTo>
                        <a:pt x="1" y="70"/>
                        <a:pt x="60" y="768"/>
                        <a:pt x="532" y="768"/>
                      </a:cubicBezTo>
                      <a:cubicBezTo>
                        <a:pt x="561" y="768"/>
                        <a:pt x="592" y="765"/>
                        <a:pt x="624" y="759"/>
                      </a:cubicBezTo>
                      <a:cubicBezTo>
                        <a:pt x="1085" y="698"/>
                        <a:pt x="996"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2907125" y="3920675"/>
                  <a:ext cx="27125" cy="20025"/>
                </a:xfrm>
                <a:custGeom>
                  <a:avLst/>
                  <a:gdLst/>
                  <a:ahLst/>
                  <a:cxnLst/>
                  <a:rect l="l" t="t" r="r" b="b"/>
                  <a:pathLst>
                    <a:path w="1085" h="801" extrusionOk="0">
                      <a:moveTo>
                        <a:pt x="547" y="1"/>
                      </a:moveTo>
                      <a:cubicBezTo>
                        <a:pt x="520" y="1"/>
                        <a:pt x="491" y="3"/>
                        <a:pt x="461" y="9"/>
                      </a:cubicBezTo>
                      <a:cubicBezTo>
                        <a:pt x="1" y="101"/>
                        <a:pt x="90" y="801"/>
                        <a:pt x="537" y="801"/>
                      </a:cubicBezTo>
                      <a:cubicBezTo>
                        <a:pt x="565" y="801"/>
                        <a:pt x="594" y="798"/>
                        <a:pt x="625" y="792"/>
                      </a:cubicBezTo>
                      <a:cubicBezTo>
                        <a:pt x="1084" y="670"/>
                        <a:pt x="968"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2871850" y="3984300"/>
                  <a:ext cx="27350" cy="19900"/>
                </a:xfrm>
                <a:custGeom>
                  <a:avLst/>
                  <a:gdLst/>
                  <a:ahLst/>
                  <a:cxnLst/>
                  <a:rect l="l" t="t" r="r" b="b"/>
                  <a:pathLst>
                    <a:path w="1094" h="796" extrusionOk="0">
                      <a:moveTo>
                        <a:pt x="552" y="0"/>
                      </a:moveTo>
                      <a:cubicBezTo>
                        <a:pt x="526" y="0"/>
                        <a:pt x="499" y="3"/>
                        <a:pt x="470" y="9"/>
                      </a:cubicBezTo>
                      <a:cubicBezTo>
                        <a:pt x="0" y="71"/>
                        <a:pt x="102" y="795"/>
                        <a:pt x="572" y="795"/>
                      </a:cubicBezTo>
                      <a:cubicBezTo>
                        <a:pt x="592" y="795"/>
                        <a:pt x="612" y="794"/>
                        <a:pt x="633" y="792"/>
                      </a:cubicBezTo>
                      <a:cubicBezTo>
                        <a:pt x="1094" y="699"/>
                        <a:pt x="976"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2483175" y="3806725"/>
                  <a:ext cx="112575" cy="118275"/>
                </a:xfrm>
                <a:custGeom>
                  <a:avLst/>
                  <a:gdLst/>
                  <a:ahLst/>
                  <a:cxnLst/>
                  <a:rect l="l" t="t" r="r" b="b"/>
                  <a:pathLst>
                    <a:path w="4503" h="4731" extrusionOk="0">
                      <a:moveTo>
                        <a:pt x="0" y="1"/>
                      </a:moveTo>
                      <a:lnTo>
                        <a:pt x="490" y="4730"/>
                      </a:lnTo>
                      <a:cubicBezTo>
                        <a:pt x="490" y="4730"/>
                        <a:pt x="4502" y="4730"/>
                        <a:pt x="4111" y="3002"/>
                      </a:cubicBezTo>
                      <a:cubicBezTo>
                        <a:pt x="3928" y="2104"/>
                        <a:pt x="2975" y="1884"/>
                        <a:pt x="2083" y="1884"/>
                      </a:cubicBezTo>
                      <a:cubicBezTo>
                        <a:pt x="1225" y="1884"/>
                        <a:pt x="425" y="2088"/>
                        <a:pt x="425" y="2088"/>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2483175" y="3806725"/>
                  <a:ext cx="112575" cy="118275"/>
                </a:xfrm>
                <a:custGeom>
                  <a:avLst/>
                  <a:gdLst/>
                  <a:ahLst/>
                  <a:cxnLst/>
                  <a:rect l="l" t="t" r="r" b="b"/>
                  <a:pathLst>
                    <a:path w="4503" h="4731" fill="none" extrusionOk="0">
                      <a:moveTo>
                        <a:pt x="0" y="1"/>
                      </a:moveTo>
                      <a:lnTo>
                        <a:pt x="425" y="2088"/>
                      </a:lnTo>
                      <a:cubicBezTo>
                        <a:pt x="425" y="2088"/>
                        <a:pt x="3752" y="1240"/>
                        <a:pt x="4111" y="3002"/>
                      </a:cubicBezTo>
                      <a:cubicBezTo>
                        <a:pt x="4502" y="4730"/>
                        <a:pt x="490" y="4730"/>
                        <a:pt x="490" y="473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1694600" y="4079425"/>
                  <a:ext cx="666275" cy="676475"/>
                </a:xfrm>
                <a:custGeom>
                  <a:avLst/>
                  <a:gdLst/>
                  <a:ahLst/>
                  <a:cxnLst/>
                  <a:rect l="l" t="t" r="r" b="b"/>
                  <a:pathLst>
                    <a:path w="26651" h="27059" extrusionOk="0">
                      <a:moveTo>
                        <a:pt x="12322" y="1"/>
                      </a:moveTo>
                      <a:cubicBezTo>
                        <a:pt x="11888" y="1"/>
                        <a:pt x="11445" y="169"/>
                        <a:pt x="11091" y="575"/>
                      </a:cubicBezTo>
                      <a:cubicBezTo>
                        <a:pt x="5937" y="6153"/>
                        <a:pt x="0" y="16950"/>
                        <a:pt x="6263" y="23931"/>
                      </a:cubicBezTo>
                      <a:cubicBezTo>
                        <a:pt x="8314" y="26202"/>
                        <a:pt x="10944" y="27058"/>
                        <a:pt x="13771" y="27058"/>
                      </a:cubicBezTo>
                      <a:cubicBezTo>
                        <a:pt x="18050" y="27058"/>
                        <a:pt x="22782" y="25099"/>
                        <a:pt x="26651" y="23115"/>
                      </a:cubicBezTo>
                      <a:cubicBezTo>
                        <a:pt x="26031" y="22136"/>
                        <a:pt x="25541" y="21190"/>
                        <a:pt x="25052" y="20244"/>
                      </a:cubicBezTo>
                      <a:cubicBezTo>
                        <a:pt x="22606" y="21484"/>
                        <a:pt x="20094" y="22495"/>
                        <a:pt x="17484" y="23180"/>
                      </a:cubicBezTo>
                      <a:cubicBezTo>
                        <a:pt x="16239" y="23498"/>
                        <a:pt x="14877" y="23752"/>
                        <a:pt x="13546" y="23752"/>
                      </a:cubicBezTo>
                      <a:cubicBezTo>
                        <a:pt x="11740" y="23752"/>
                        <a:pt x="9992" y="23284"/>
                        <a:pt x="8677" y="21875"/>
                      </a:cubicBezTo>
                      <a:cubicBezTo>
                        <a:pt x="6100" y="19168"/>
                        <a:pt x="6720" y="14797"/>
                        <a:pt x="7829" y="11535"/>
                      </a:cubicBezTo>
                      <a:cubicBezTo>
                        <a:pt x="9003" y="8012"/>
                        <a:pt x="11156" y="5142"/>
                        <a:pt x="13635" y="2401"/>
                      </a:cubicBezTo>
                      <a:cubicBezTo>
                        <a:pt x="14667" y="1298"/>
                        <a:pt x="13529" y="1"/>
                        <a:pt x="1232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2677275" y="4185125"/>
                  <a:ext cx="83200" cy="81575"/>
                </a:xfrm>
                <a:custGeom>
                  <a:avLst/>
                  <a:gdLst/>
                  <a:ahLst/>
                  <a:cxnLst/>
                  <a:rect l="l" t="t" r="r" b="b"/>
                  <a:pathLst>
                    <a:path w="3328" h="3263" extrusionOk="0">
                      <a:moveTo>
                        <a:pt x="2544" y="0"/>
                      </a:moveTo>
                      <a:lnTo>
                        <a:pt x="0" y="1566"/>
                      </a:lnTo>
                      <a:lnTo>
                        <a:pt x="522" y="3262"/>
                      </a:lnTo>
                      <a:lnTo>
                        <a:pt x="3327" y="2740"/>
                      </a:lnTo>
                      <a:lnTo>
                        <a:pt x="2544" y="0"/>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2281750" y="4340875"/>
                  <a:ext cx="222650" cy="398800"/>
                </a:xfrm>
                <a:custGeom>
                  <a:avLst/>
                  <a:gdLst/>
                  <a:ahLst/>
                  <a:cxnLst/>
                  <a:rect l="l" t="t" r="r" b="b"/>
                  <a:pathLst>
                    <a:path w="8906" h="15952" extrusionOk="0">
                      <a:moveTo>
                        <a:pt x="6263" y="1"/>
                      </a:moveTo>
                      <a:lnTo>
                        <a:pt x="0" y="1142"/>
                      </a:lnTo>
                      <a:lnTo>
                        <a:pt x="5383" y="15952"/>
                      </a:lnTo>
                      <a:lnTo>
                        <a:pt x="8906" y="15136"/>
                      </a:lnTo>
                      <a:lnTo>
                        <a:pt x="6263" y="1"/>
                      </a:ln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2101525" y="4193550"/>
                  <a:ext cx="604300" cy="249225"/>
                </a:xfrm>
                <a:custGeom>
                  <a:avLst/>
                  <a:gdLst/>
                  <a:ahLst/>
                  <a:cxnLst/>
                  <a:rect l="l" t="t" r="r" b="b"/>
                  <a:pathLst>
                    <a:path w="24172" h="9969" extrusionOk="0">
                      <a:moveTo>
                        <a:pt x="18108" y="1"/>
                      </a:moveTo>
                      <a:cubicBezTo>
                        <a:pt x="17810" y="1"/>
                        <a:pt x="17504" y="8"/>
                        <a:pt x="17191" y="22"/>
                      </a:cubicBezTo>
                      <a:cubicBezTo>
                        <a:pt x="16082" y="87"/>
                        <a:pt x="14842" y="185"/>
                        <a:pt x="13603" y="413"/>
                      </a:cubicBezTo>
                      <a:cubicBezTo>
                        <a:pt x="12787" y="577"/>
                        <a:pt x="11972" y="740"/>
                        <a:pt x="11124" y="935"/>
                      </a:cubicBezTo>
                      <a:cubicBezTo>
                        <a:pt x="10341" y="1098"/>
                        <a:pt x="9591" y="1294"/>
                        <a:pt x="8906" y="1555"/>
                      </a:cubicBezTo>
                      <a:cubicBezTo>
                        <a:pt x="7797" y="1881"/>
                        <a:pt x="6785" y="2273"/>
                        <a:pt x="5839" y="2697"/>
                      </a:cubicBezTo>
                      <a:cubicBezTo>
                        <a:pt x="2219" y="4263"/>
                        <a:pt x="0" y="6285"/>
                        <a:pt x="392" y="7851"/>
                      </a:cubicBezTo>
                      <a:cubicBezTo>
                        <a:pt x="700" y="9221"/>
                        <a:pt x="2950" y="9968"/>
                        <a:pt x="6135" y="9968"/>
                      </a:cubicBezTo>
                      <a:cubicBezTo>
                        <a:pt x="6665" y="9968"/>
                        <a:pt x="7220" y="9948"/>
                        <a:pt x="7797" y="9906"/>
                      </a:cubicBezTo>
                      <a:cubicBezTo>
                        <a:pt x="8808" y="9808"/>
                        <a:pt x="9884" y="9710"/>
                        <a:pt x="10993" y="9482"/>
                      </a:cubicBezTo>
                      <a:cubicBezTo>
                        <a:pt x="11678" y="9384"/>
                        <a:pt x="12363" y="9221"/>
                        <a:pt x="13114" y="9058"/>
                      </a:cubicBezTo>
                      <a:cubicBezTo>
                        <a:pt x="13962" y="8829"/>
                        <a:pt x="14777" y="8601"/>
                        <a:pt x="15560" y="8340"/>
                      </a:cubicBezTo>
                      <a:cubicBezTo>
                        <a:pt x="16702" y="7981"/>
                        <a:pt x="17746" y="7590"/>
                        <a:pt x="18724" y="7133"/>
                      </a:cubicBezTo>
                      <a:cubicBezTo>
                        <a:pt x="22084" y="5535"/>
                        <a:pt x="24172" y="3610"/>
                        <a:pt x="23780" y="2110"/>
                      </a:cubicBezTo>
                      <a:cubicBezTo>
                        <a:pt x="23453" y="770"/>
                        <a:pt x="21223" y="1"/>
                        <a:pt x="18108" y="1"/>
                      </a:cubicBezTo>
                      <a:close/>
                    </a:path>
                  </a:pathLst>
                </a:custGeom>
                <a:solidFill>
                  <a:schemeClr val="accen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2440775" y="4194075"/>
                  <a:ext cx="131325" cy="208000"/>
                </a:xfrm>
                <a:custGeom>
                  <a:avLst/>
                  <a:gdLst/>
                  <a:ahLst/>
                  <a:cxnLst/>
                  <a:rect l="l" t="t" r="r" b="b"/>
                  <a:pathLst>
                    <a:path w="5253" h="8320" extrusionOk="0">
                      <a:moveTo>
                        <a:pt x="3588" y="1"/>
                      </a:moveTo>
                      <a:cubicBezTo>
                        <a:pt x="2479" y="66"/>
                        <a:pt x="1240" y="164"/>
                        <a:pt x="0" y="392"/>
                      </a:cubicBezTo>
                      <a:cubicBezTo>
                        <a:pt x="1142" y="1926"/>
                        <a:pt x="2121" y="4405"/>
                        <a:pt x="1957" y="8319"/>
                      </a:cubicBezTo>
                      <a:cubicBezTo>
                        <a:pt x="3067" y="7960"/>
                        <a:pt x="4143" y="7569"/>
                        <a:pt x="5122" y="7112"/>
                      </a:cubicBezTo>
                      <a:cubicBezTo>
                        <a:pt x="5252" y="3817"/>
                        <a:pt x="4502" y="1534"/>
                        <a:pt x="3588"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2246675" y="4233225"/>
                  <a:ext cx="132950" cy="208800"/>
                </a:xfrm>
                <a:custGeom>
                  <a:avLst/>
                  <a:gdLst/>
                  <a:ahLst/>
                  <a:cxnLst/>
                  <a:rect l="l" t="t" r="r" b="b"/>
                  <a:pathLst>
                    <a:path w="5318" h="8352" extrusionOk="0">
                      <a:moveTo>
                        <a:pt x="3067" y="1"/>
                      </a:moveTo>
                      <a:cubicBezTo>
                        <a:pt x="1958" y="327"/>
                        <a:pt x="947" y="718"/>
                        <a:pt x="1" y="1142"/>
                      </a:cubicBezTo>
                      <a:cubicBezTo>
                        <a:pt x="1077" y="2578"/>
                        <a:pt x="1991" y="4828"/>
                        <a:pt x="1958" y="8351"/>
                      </a:cubicBezTo>
                      <a:cubicBezTo>
                        <a:pt x="2969" y="8286"/>
                        <a:pt x="4046" y="8156"/>
                        <a:pt x="5155" y="7960"/>
                      </a:cubicBezTo>
                      <a:cubicBezTo>
                        <a:pt x="5318" y="3948"/>
                        <a:pt x="4241" y="1469"/>
                        <a:pt x="3067"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2053400" y="4358825"/>
                  <a:ext cx="63650" cy="92050"/>
                </a:xfrm>
                <a:custGeom>
                  <a:avLst/>
                  <a:gdLst/>
                  <a:ahLst/>
                  <a:cxnLst/>
                  <a:rect l="l" t="t" r="r" b="b"/>
                  <a:pathLst>
                    <a:path w="2546" h="3682" extrusionOk="0">
                      <a:moveTo>
                        <a:pt x="1371" y="0"/>
                      </a:moveTo>
                      <a:lnTo>
                        <a:pt x="653" y="196"/>
                      </a:lnTo>
                      <a:cubicBezTo>
                        <a:pt x="229" y="261"/>
                        <a:pt x="1" y="718"/>
                        <a:pt x="99" y="1109"/>
                      </a:cubicBezTo>
                      <a:lnTo>
                        <a:pt x="816" y="3197"/>
                      </a:lnTo>
                      <a:cubicBezTo>
                        <a:pt x="869" y="3514"/>
                        <a:pt x="1115" y="3681"/>
                        <a:pt x="1414" y="3681"/>
                      </a:cubicBezTo>
                      <a:cubicBezTo>
                        <a:pt x="1484" y="3681"/>
                        <a:pt x="1558" y="3672"/>
                        <a:pt x="1632" y="3654"/>
                      </a:cubicBezTo>
                      <a:lnTo>
                        <a:pt x="2545" y="3360"/>
                      </a:lnTo>
                      <a:lnTo>
                        <a:pt x="1371" y="0"/>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2080325" y="4316400"/>
                  <a:ext cx="100325" cy="143050"/>
                </a:xfrm>
                <a:custGeom>
                  <a:avLst/>
                  <a:gdLst/>
                  <a:ahLst/>
                  <a:cxnLst/>
                  <a:rect l="l" t="t" r="r" b="b"/>
                  <a:pathLst>
                    <a:path w="4013" h="5722" extrusionOk="0">
                      <a:moveTo>
                        <a:pt x="2121" y="1"/>
                      </a:moveTo>
                      <a:lnTo>
                        <a:pt x="1044" y="262"/>
                      </a:lnTo>
                      <a:cubicBezTo>
                        <a:pt x="392" y="425"/>
                        <a:pt x="0" y="1110"/>
                        <a:pt x="229" y="1730"/>
                      </a:cubicBezTo>
                      <a:lnTo>
                        <a:pt x="1272" y="4992"/>
                      </a:lnTo>
                      <a:cubicBezTo>
                        <a:pt x="1432" y="5443"/>
                        <a:pt x="1850" y="5722"/>
                        <a:pt x="2282" y="5722"/>
                      </a:cubicBezTo>
                      <a:cubicBezTo>
                        <a:pt x="2381" y="5722"/>
                        <a:pt x="2480" y="5707"/>
                        <a:pt x="2577" y="5677"/>
                      </a:cubicBezTo>
                      <a:lnTo>
                        <a:pt x="4013" y="5285"/>
                      </a:lnTo>
                      <a:lnTo>
                        <a:pt x="2121" y="1"/>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2231300" y="4466700"/>
                  <a:ext cx="339800" cy="259525"/>
                </a:xfrm>
                <a:custGeom>
                  <a:avLst/>
                  <a:gdLst/>
                  <a:ahLst/>
                  <a:cxnLst/>
                  <a:rect l="l" t="t" r="r" b="b"/>
                  <a:pathLst>
                    <a:path w="13592" h="10381" extrusionOk="0">
                      <a:moveTo>
                        <a:pt x="2623" y="0"/>
                      </a:moveTo>
                      <a:cubicBezTo>
                        <a:pt x="2554" y="0"/>
                        <a:pt x="2483" y="8"/>
                        <a:pt x="2410" y="24"/>
                      </a:cubicBezTo>
                      <a:cubicBezTo>
                        <a:pt x="1529" y="252"/>
                        <a:pt x="1594" y="2568"/>
                        <a:pt x="1921" y="4199"/>
                      </a:cubicBezTo>
                      <a:lnTo>
                        <a:pt x="1855" y="4003"/>
                      </a:lnTo>
                      <a:cubicBezTo>
                        <a:pt x="1855" y="4003"/>
                        <a:pt x="1616" y="3945"/>
                        <a:pt x="1315" y="3945"/>
                      </a:cubicBezTo>
                      <a:cubicBezTo>
                        <a:pt x="838" y="3945"/>
                        <a:pt x="206" y="4092"/>
                        <a:pt x="126" y="4851"/>
                      </a:cubicBezTo>
                      <a:cubicBezTo>
                        <a:pt x="0" y="6017"/>
                        <a:pt x="1975" y="10381"/>
                        <a:pt x="3580" y="10381"/>
                      </a:cubicBezTo>
                      <a:cubicBezTo>
                        <a:pt x="3636" y="10381"/>
                        <a:pt x="3692" y="10375"/>
                        <a:pt x="3747" y="10364"/>
                      </a:cubicBezTo>
                      <a:cubicBezTo>
                        <a:pt x="4824" y="10136"/>
                        <a:pt x="4856" y="9320"/>
                        <a:pt x="4856" y="9320"/>
                      </a:cubicBezTo>
                      <a:cubicBezTo>
                        <a:pt x="5313" y="9382"/>
                        <a:pt x="5753" y="9410"/>
                        <a:pt x="6174" y="9410"/>
                      </a:cubicBezTo>
                      <a:cubicBezTo>
                        <a:pt x="11138" y="9410"/>
                        <a:pt x="13592" y="5455"/>
                        <a:pt x="12359" y="4493"/>
                      </a:cubicBezTo>
                      <a:cubicBezTo>
                        <a:pt x="12196" y="4362"/>
                        <a:pt x="12131" y="4329"/>
                        <a:pt x="12131" y="4329"/>
                      </a:cubicBezTo>
                      <a:cubicBezTo>
                        <a:pt x="12522" y="2372"/>
                        <a:pt x="11054" y="2242"/>
                        <a:pt x="11054" y="2242"/>
                      </a:cubicBezTo>
                      <a:cubicBezTo>
                        <a:pt x="11315" y="1296"/>
                        <a:pt x="10989" y="839"/>
                        <a:pt x="10597" y="643"/>
                      </a:cubicBezTo>
                      <a:cubicBezTo>
                        <a:pt x="10475" y="570"/>
                        <a:pt x="10344" y="533"/>
                        <a:pt x="10212" y="533"/>
                      </a:cubicBezTo>
                      <a:cubicBezTo>
                        <a:pt x="9991" y="533"/>
                        <a:pt x="9770" y="635"/>
                        <a:pt x="9586" y="839"/>
                      </a:cubicBezTo>
                      <a:cubicBezTo>
                        <a:pt x="8053" y="2698"/>
                        <a:pt x="4334" y="2862"/>
                        <a:pt x="4334" y="2862"/>
                      </a:cubicBezTo>
                      <a:cubicBezTo>
                        <a:pt x="4334" y="2862"/>
                        <a:pt x="3951" y="0"/>
                        <a:pt x="2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231175" y="4459125"/>
                  <a:ext cx="342550" cy="274850"/>
                </a:xfrm>
                <a:custGeom>
                  <a:avLst/>
                  <a:gdLst/>
                  <a:ahLst/>
                  <a:cxnLst/>
                  <a:rect l="l" t="t" r="r" b="b"/>
                  <a:pathLst>
                    <a:path w="13702" h="10994" fill="none" extrusionOk="0">
                      <a:moveTo>
                        <a:pt x="1860" y="4306"/>
                      </a:moveTo>
                      <a:cubicBezTo>
                        <a:pt x="1860" y="4306"/>
                        <a:pt x="262" y="3915"/>
                        <a:pt x="131" y="5154"/>
                      </a:cubicBezTo>
                      <a:cubicBezTo>
                        <a:pt x="1" y="6361"/>
                        <a:pt x="2121" y="10993"/>
                        <a:pt x="3752" y="10667"/>
                      </a:cubicBezTo>
                      <a:cubicBezTo>
                        <a:pt x="4829" y="10439"/>
                        <a:pt x="4861" y="9623"/>
                        <a:pt x="4861" y="9623"/>
                      </a:cubicBezTo>
                      <a:cubicBezTo>
                        <a:pt x="10700" y="10406"/>
                        <a:pt x="13701" y="5839"/>
                        <a:pt x="12364" y="4796"/>
                      </a:cubicBezTo>
                      <a:cubicBezTo>
                        <a:pt x="12201" y="4665"/>
                        <a:pt x="12136" y="4632"/>
                        <a:pt x="12136" y="4632"/>
                      </a:cubicBezTo>
                      <a:cubicBezTo>
                        <a:pt x="12527" y="2675"/>
                        <a:pt x="11059" y="2545"/>
                        <a:pt x="11059" y="2545"/>
                      </a:cubicBezTo>
                      <a:cubicBezTo>
                        <a:pt x="11320" y="1599"/>
                        <a:pt x="10994" y="1142"/>
                        <a:pt x="10602" y="946"/>
                      </a:cubicBezTo>
                      <a:cubicBezTo>
                        <a:pt x="10276" y="751"/>
                        <a:pt x="9885" y="816"/>
                        <a:pt x="9591" y="1142"/>
                      </a:cubicBezTo>
                      <a:cubicBezTo>
                        <a:pt x="8058" y="3001"/>
                        <a:pt x="4339" y="3165"/>
                        <a:pt x="4339" y="3165"/>
                      </a:cubicBezTo>
                      <a:cubicBezTo>
                        <a:pt x="4339" y="3165"/>
                        <a:pt x="3915" y="0"/>
                        <a:pt x="2415" y="327"/>
                      </a:cubicBezTo>
                      <a:cubicBezTo>
                        <a:pt x="1534" y="555"/>
                        <a:pt x="1599" y="2871"/>
                        <a:pt x="1926" y="4502"/>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2412225" y="4521925"/>
                  <a:ext cx="95450" cy="57100"/>
                </a:xfrm>
                <a:custGeom>
                  <a:avLst/>
                  <a:gdLst/>
                  <a:ahLst/>
                  <a:cxnLst/>
                  <a:rect l="l" t="t" r="r" b="b"/>
                  <a:pathLst>
                    <a:path w="3818" h="2284" fill="none" extrusionOk="0">
                      <a:moveTo>
                        <a:pt x="1" y="2284"/>
                      </a:moveTo>
                      <a:cubicBezTo>
                        <a:pt x="1" y="2284"/>
                        <a:pt x="2153" y="2120"/>
                        <a:pt x="3817"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2432625" y="4574925"/>
                  <a:ext cx="102775" cy="59550"/>
                </a:xfrm>
                <a:custGeom>
                  <a:avLst/>
                  <a:gdLst/>
                  <a:ahLst/>
                  <a:cxnLst/>
                  <a:rect l="l" t="t" r="r" b="b"/>
                  <a:pathLst>
                    <a:path w="4111" h="2382" fill="none" extrusionOk="0">
                      <a:moveTo>
                        <a:pt x="0" y="2382"/>
                      </a:moveTo>
                      <a:cubicBezTo>
                        <a:pt x="0" y="2382"/>
                        <a:pt x="2120" y="2055"/>
                        <a:pt x="4110"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2279300" y="4568400"/>
                  <a:ext cx="17150" cy="39975"/>
                </a:xfrm>
                <a:custGeom>
                  <a:avLst/>
                  <a:gdLst/>
                  <a:ahLst/>
                  <a:cxnLst/>
                  <a:rect l="l" t="t" r="r" b="b"/>
                  <a:pathLst>
                    <a:path w="686" h="1599" fill="none" extrusionOk="0">
                      <a:moveTo>
                        <a:pt x="1" y="0"/>
                      </a:moveTo>
                      <a:lnTo>
                        <a:pt x="686" y="1599"/>
                      </a:ln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2333950" y="4672775"/>
                  <a:ext cx="19575" cy="26950"/>
                </a:xfrm>
                <a:custGeom>
                  <a:avLst/>
                  <a:gdLst/>
                  <a:ahLst/>
                  <a:cxnLst/>
                  <a:rect l="l" t="t" r="r" b="b"/>
                  <a:pathLst>
                    <a:path w="783" h="1078" extrusionOk="0">
                      <a:moveTo>
                        <a:pt x="0" y="1"/>
                      </a:moveTo>
                      <a:lnTo>
                        <a:pt x="783" y="107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2333950" y="4672775"/>
                  <a:ext cx="19575" cy="26950"/>
                </a:xfrm>
                <a:custGeom>
                  <a:avLst/>
                  <a:gdLst/>
                  <a:ahLst/>
                  <a:cxnLst/>
                  <a:rect l="l" t="t" r="r" b="b"/>
                  <a:pathLst>
                    <a:path w="783" h="1078" fill="none" extrusionOk="0">
                      <a:moveTo>
                        <a:pt x="0" y="1"/>
                      </a:moveTo>
                      <a:lnTo>
                        <a:pt x="783" y="1077"/>
                      </a:ln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2772675" y="4004850"/>
                  <a:ext cx="179425" cy="177850"/>
                </a:xfrm>
                <a:custGeom>
                  <a:avLst/>
                  <a:gdLst/>
                  <a:ahLst/>
                  <a:cxnLst/>
                  <a:rect l="l" t="t" r="r" b="b"/>
                  <a:pathLst>
                    <a:path w="7177" h="7114" extrusionOk="0">
                      <a:moveTo>
                        <a:pt x="4996" y="1"/>
                      </a:moveTo>
                      <a:cubicBezTo>
                        <a:pt x="4783" y="1"/>
                        <a:pt x="4571" y="25"/>
                        <a:pt x="4372" y="67"/>
                      </a:cubicBezTo>
                      <a:cubicBezTo>
                        <a:pt x="3556" y="328"/>
                        <a:pt x="2773" y="850"/>
                        <a:pt x="2219" y="1470"/>
                      </a:cubicBezTo>
                      <a:cubicBezTo>
                        <a:pt x="1175" y="2514"/>
                        <a:pt x="620" y="3851"/>
                        <a:pt x="327" y="5287"/>
                      </a:cubicBezTo>
                      <a:cubicBezTo>
                        <a:pt x="261" y="5743"/>
                        <a:pt x="131" y="6167"/>
                        <a:pt x="98" y="6591"/>
                      </a:cubicBezTo>
                      <a:cubicBezTo>
                        <a:pt x="33" y="6722"/>
                        <a:pt x="33" y="6950"/>
                        <a:pt x="1" y="7113"/>
                      </a:cubicBezTo>
                      <a:cubicBezTo>
                        <a:pt x="522" y="6265"/>
                        <a:pt x="1110" y="5417"/>
                        <a:pt x="1827" y="4667"/>
                      </a:cubicBezTo>
                      <a:cubicBezTo>
                        <a:pt x="2708" y="3819"/>
                        <a:pt x="3752" y="3427"/>
                        <a:pt x="4828" y="2971"/>
                      </a:cubicBezTo>
                      <a:cubicBezTo>
                        <a:pt x="5644" y="2612"/>
                        <a:pt x="7177" y="1503"/>
                        <a:pt x="6198" y="394"/>
                      </a:cubicBezTo>
                      <a:cubicBezTo>
                        <a:pt x="6068" y="296"/>
                        <a:pt x="5970" y="198"/>
                        <a:pt x="5807" y="133"/>
                      </a:cubicBezTo>
                      <a:cubicBezTo>
                        <a:pt x="5550" y="41"/>
                        <a:pt x="5271" y="1"/>
                        <a:pt x="4996"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2903975" y="4017625"/>
                  <a:ext cx="18775" cy="37575"/>
                </a:xfrm>
                <a:custGeom>
                  <a:avLst/>
                  <a:gdLst/>
                  <a:ahLst/>
                  <a:cxnLst/>
                  <a:rect l="l" t="t" r="r" b="b"/>
                  <a:pathLst>
                    <a:path w="751" h="1503" extrusionOk="0">
                      <a:moveTo>
                        <a:pt x="353" y="1"/>
                      </a:moveTo>
                      <a:cubicBezTo>
                        <a:pt x="331" y="1"/>
                        <a:pt x="310" y="5"/>
                        <a:pt x="294" y="13"/>
                      </a:cubicBezTo>
                      <a:cubicBezTo>
                        <a:pt x="229" y="46"/>
                        <a:pt x="163" y="176"/>
                        <a:pt x="229" y="274"/>
                      </a:cubicBezTo>
                      <a:cubicBezTo>
                        <a:pt x="261" y="307"/>
                        <a:pt x="261" y="339"/>
                        <a:pt x="294" y="437"/>
                      </a:cubicBezTo>
                      <a:cubicBezTo>
                        <a:pt x="294" y="470"/>
                        <a:pt x="327" y="470"/>
                        <a:pt x="327" y="502"/>
                      </a:cubicBezTo>
                      <a:lnTo>
                        <a:pt x="327" y="535"/>
                      </a:lnTo>
                      <a:cubicBezTo>
                        <a:pt x="327" y="600"/>
                        <a:pt x="359" y="633"/>
                        <a:pt x="359" y="665"/>
                      </a:cubicBezTo>
                      <a:lnTo>
                        <a:pt x="359" y="698"/>
                      </a:lnTo>
                      <a:lnTo>
                        <a:pt x="359" y="796"/>
                      </a:lnTo>
                      <a:lnTo>
                        <a:pt x="359" y="861"/>
                      </a:lnTo>
                      <a:cubicBezTo>
                        <a:pt x="359" y="926"/>
                        <a:pt x="359" y="926"/>
                        <a:pt x="327" y="959"/>
                      </a:cubicBezTo>
                      <a:lnTo>
                        <a:pt x="327" y="992"/>
                      </a:lnTo>
                      <a:cubicBezTo>
                        <a:pt x="294" y="1024"/>
                        <a:pt x="294" y="1090"/>
                        <a:pt x="261" y="1122"/>
                      </a:cubicBezTo>
                      <a:lnTo>
                        <a:pt x="229" y="1155"/>
                      </a:lnTo>
                      <a:cubicBezTo>
                        <a:pt x="163" y="1155"/>
                        <a:pt x="163" y="1187"/>
                        <a:pt x="131" y="1187"/>
                      </a:cubicBezTo>
                      <a:cubicBezTo>
                        <a:pt x="0" y="1253"/>
                        <a:pt x="0" y="1350"/>
                        <a:pt x="66" y="1448"/>
                      </a:cubicBezTo>
                      <a:cubicBezTo>
                        <a:pt x="104" y="1487"/>
                        <a:pt x="164" y="1502"/>
                        <a:pt x="221" y="1502"/>
                      </a:cubicBezTo>
                      <a:cubicBezTo>
                        <a:pt x="261" y="1502"/>
                        <a:pt x="300" y="1494"/>
                        <a:pt x="327" y="1481"/>
                      </a:cubicBezTo>
                      <a:cubicBezTo>
                        <a:pt x="522" y="1318"/>
                        <a:pt x="718" y="1090"/>
                        <a:pt x="718" y="829"/>
                      </a:cubicBezTo>
                      <a:cubicBezTo>
                        <a:pt x="751" y="600"/>
                        <a:pt x="653" y="339"/>
                        <a:pt x="522" y="111"/>
                      </a:cubicBezTo>
                      <a:cubicBezTo>
                        <a:pt x="498" y="38"/>
                        <a:pt x="418" y="1"/>
                        <a:pt x="3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2797150" y="4245150"/>
                  <a:ext cx="212050" cy="118200"/>
                </a:xfrm>
                <a:custGeom>
                  <a:avLst/>
                  <a:gdLst/>
                  <a:ahLst/>
                  <a:cxnLst/>
                  <a:rect l="l" t="t" r="r" b="b"/>
                  <a:pathLst>
                    <a:path w="8482" h="4728" extrusionOk="0">
                      <a:moveTo>
                        <a:pt x="2797" y="0"/>
                      </a:moveTo>
                      <a:cubicBezTo>
                        <a:pt x="2474" y="0"/>
                        <a:pt x="2149" y="16"/>
                        <a:pt x="1827" y="46"/>
                      </a:cubicBezTo>
                      <a:cubicBezTo>
                        <a:pt x="1403" y="78"/>
                        <a:pt x="946" y="111"/>
                        <a:pt x="522" y="176"/>
                      </a:cubicBezTo>
                      <a:cubicBezTo>
                        <a:pt x="424" y="176"/>
                        <a:pt x="163" y="209"/>
                        <a:pt x="0" y="241"/>
                      </a:cubicBezTo>
                      <a:cubicBezTo>
                        <a:pt x="979" y="502"/>
                        <a:pt x="1957" y="763"/>
                        <a:pt x="2903" y="1220"/>
                      </a:cubicBezTo>
                      <a:cubicBezTo>
                        <a:pt x="3980" y="1807"/>
                        <a:pt x="4697" y="2655"/>
                        <a:pt x="5480" y="3536"/>
                      </a:cubicBezTo>
                      <a:cubicBezTo>
                        <a:pt x="5877" y="4043"/>
                        <a:pt x="6704" y="4728"/>
                        <a:pt x="7421" y="4728"/>
                      </a:cubicBezTo>
                      <a:cubicBezTo>
                        <a:pt x="7766" y="4728"/>
                        <a:pt x="8085" y="4569"/>
                        <a:pt x="8318" y="4156"/>
                      </a:cubicBezTo>
                      <a:cubicBezTo>
                        <a:pt x="8416" y="4058"/>
                        <a:pt x="8449" y="3895"/>
                        <a:pt x="8449" y="3732"/>
                      </a:cubicBezTo>
                      <a:cubicBezTo>
                        <a:pt x="8481" y="3242"/>
                        <a:pt x="8318" y="2753"/>
                        <a:pt x="8025" y="2362"/>
                      </a:cubicBezTo>
                      <a:cubicBezTo>
                        <a:pt x="7535" y="1677"/>
                        <a:pt x="6818" y="1089"/>
                        <a:pt x="6035" y="698"/>
                      </a:cubicBezTo>
                      <a:cubicBezTo>
                        <a:pt x="5023" y="192"/>
                        <a:pt x="3914" y="0"/>
                        <a:pt x="2797"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2961050" y="4333325"/>
                  <a:ext cx="39175" cy="18450"/>
                </a:xfrm>
                <a:custGeom>
                  <a:avLst/>
                  <a:gdLst/>
                  <a:ahLst/>
                  <a:cxnLst/>
                  <a:rect l="l" t="t" r="r" b="b"/>
                  <a:pathLst>
                    <a:path w="1567" h="738" extrusionOk="0">
                      <a:moveTo>
                        <a:pt x="1338" y="1"/>
                      </a:moveTo>
                      <a:cubicBezTo>
                        <a:pt x="1289" y="1"/>
                        <a:pt x="1240" y="25"/>
                        <a:pt x="1208" y="74"/>
                      </a:cubicBezTo>
                      <a:lnTo>
                        <a:pt x="1077" y="205"/>
                      </a:lnTo>
                      <a:cubicBezTo>
                        <a:pt x="1045" y="205"/>
                        <a:pt x="1045" y="237"/>
                        <a:pt x="979" y="237"/>
                      </a:cubicBezTo>
                      <a:lnTo>
                        <a:pt x="947" y="237"/>
                      </a:lnTo>
                      <a:cubicBezTo>
                        <a:pt x="914" y="270"/>
                        <a:pt x="881" y="270"/>
                        <a:pt x="816" y="303"/>
                      </a:cubicBezTo>
                      <a:lnTo>
                        <a:pt x="490" y="303"/>
                      </a:lnTo>
                      <a:cubicBezTo>
                        <a:pt x="457" y="303"/>
                        <a:pt x="425" y="270"/>
                        <a:pt x="327" y="270"/>
                      </a:cubicBezTo>
                      <a:cubicBezTo>
                        <a:pt x="327" y="270"/>
                        <a:pt x="294" y="270"/>
                        <a:pt x="294" y="237"/>
                      </a:cubicBezTo>
                      <a:cubicBezTo>
                        <a:pt x="262" y="237"/>
                        <a:pt x="262" y="172"/>
                        <a:pt x="229" y="172"/>
                      </a:cubicBezTo>
                      <a:cubicBezTo>
                        <a:pt x="229" y="166"/>
                        <a:pt x="225" y="163"/>
                        <a:pt x="217" y="163"/>
                      </a:cubicBezTo>
                      <a:cubicBezTo>
                        <a:pt x="184" y="163"/>
                        <a:pt x="93" y="217"/>
                        <a:pt x="66" y="270"/>
                      </a:cubicBezTo>
                      <a:cubicBezTo>
                        <a:pt x="1" y="368"/>
                        <a:pt x="1" y="466"/>
                        <a:pt x="131" y="563"/>
                      </a:cubicBezTo>
                      <a:cubicBezTo>
                        <a:pt x="283" y="690"/>
                        <a:pt x="493" y="738"/>
                        <a:pt x="702" y="738"/>
                      </a:cubicBezTo>
                      <a:cubicBezTo>
                        <a:pt x="763" y="738"/>
                        <a:pt x="823" y="734"/>
                        <a:pt x="881" y="727"/>
                      </a:cubicBezTo>
                      <a:cubicBezTo>
                        <a:pt x="1110" y="661"/>
                        <a:pt x="1306" y="498"/>
                        <a:pt x="1469" y="368"/>
                      </a:cubicBezTo>
                      <a:cubicBezTo>
                        <a:pt x="1566" y="270"/>
                        <a:pt x="1566" y="139"/>
                        <a:pt x="1469" y="74"/>
                      </a:cubicBezTo>
                      <a:cubicBezTo>
                        <a:pt x="1436" y="25"/>
                        <a:pt x="1387" y="1"/>
                        <a:pt x="1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2796325" y="4131325"/>
                  <a:ext cx="229225" cy="79100"/>
                </a:xfrm>
                <a:custGeom>
                  <a:avLst/>
                  <a:gdLst/>
                  <a:ahLst/>
                  <a:cxnLst/>
                  <a:rect l="l" t="t" r="r" b="b"/>
                  <a:pathLst>
                    <a:path w="9169" h="3164" extrusionOk="0">
                      <a:moveTo>
                        <a:pt x="6093" y="0"/>
                      </a:moveTo>
                      <a:cubicBezTo>
                        <a:pt x="5810" y="0"/>
                        <a:pt x="5528" y="22"/>
                        <a:pt x="5252" y="64"/>
                      </a:cubicBezTo>
                      <a:cubicBezTo>
                        <a:pt x="3817" y="293"/>
                        <a:pt x="2512" y="1043"/>
                        <a:pt x="1436" y="1956"/>
                      </a:cubicBezTo>
                      <a:cubicBezTo>
                        <a:pt x="1077" y="2250"/>
                        <a:pt x="718" y="2511"/>
                        <a:pt x="392" y="2805"/>
                      </a:cubicBezTo>
                      <a:cubicBezTo>
                        <a:pt x="327" y="2902"/>
                        <a:pt x="164" y="3066"/>
                        <a:pt x="1" y="3163"/>
                      </a:cubicBezTo>
                      <a:cubicBezTo>
                        <a:pt x="946" y="2805"/>
                        <a:pt x="1892" y="2478"/>
                        <a:pt x="2936" y="2315"/>
                      </a:cubicBezTo>
                      <a:cubicBezTo>
                        <a:pt x="3159" y="2285"/>
                        <a:pt x="3378" y="2272"/>
                        <a:pt x="3594" y="2272"/>
                      </a:cubicBezTo>
                      <a:cubicBezTo>
                        <a:pt x="4544" y="2272"/>
                        <a:pt x="5431" y="2533"/>
                        <a:pt x="6361" y="2772"/>
                      </a:cubicBezTo>
                      <a:cubicBezTo>
                        <a:pt x="6673" y="2845"/>
                        <a:pt x="7073" y="2904"/>
                        <a:pt x="7472" y="2904"/>
                      </a:cubicBezTo>
                      <a:cubicBezTo>
                        <a:pt x="8325" y="2904"/>
                        <a:pt x="9168" y="2631"/>
                        <a:pt x="9101" y="1630"/>
                      </a:cubicBezTo>
                      <a:cubicBezTo>
                        <a:pt x="9101" y="1467"/>
                        <a:pt x="9004" y="1304"/>
                        <a:pt x="8938" y="1174"/>
                      </a:cubicBezTo>
                      <a:cubicBezTo>
                        <a:pt x="8677" y="749"/>
                        <a:pt x="8286" y="423"/>
                        <a:pt x="7829" y="293"/>
                      </a:cubicBezTo>
                      <a:cubicBezTo>
                        <a:pt x="7278" y="95"/>
                        <a:pt x="6683" y="0"/>
                        <a:pt x="6093"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2983075" y="4162575"/>
                  <a:ext cx="29375" cy="30725"/>
                </a:xfrm>
                <a:custGeom>
                  <a:avLst/>
                  <a:gdLst/>
                  <a:ahLst/>
                  <a:cxnLst/>
                  <a:rect l="l" t="t" r="r" b="b"/>
                  <a:pathLst>
                    <a:path w="1175" h="1229" extrusionOk="0">
                      <a:moveTo>
                        <a:pt x="948" y="1"/>
                      </a:moveTo>
                      <a:cubicBezTo>
                        <a:pt x="872" y="1"/>
                        <a:pt x="802" y="83"/>
                        <a:pt x="751" y="185"/>
                      </a:cubicBezTo>
                      <a:cubicBezTo>
                        <a:pt x="751" y="217"/>
                        <a:pt x="751" y="282"/>
                        <a:pt x="718" y="315"/>
                      </a:cubicBezTo>
                      <a:cubicBezTo>
                        <a:pt x="718" y="380"/>
                        <a:pt x="718" y="380"/>
                        <a:pt x="685" y="413"/>
                      </a:cubicBezTo>
                      <a:lnTo>
                        <a:pt x="685" y="445"/>
                      </a:lnTo>
                      <a:cubicBezTo>
                        <a:pt x="685" y="511"/>
                        <a:pt x="653" y="543"/>
                        <a:pt x="588" y="576"/>
                      </a:cubicBezTo>
                      <a:lnTo>
                        <a:pt x="588" y="609"/>
                      </a:lnTo>
                      <a:lnTo>
                        <a:pt x="555" y="674"/>
                      </a:lnTo>
                      <a:lnTo>
                        <a:pt x="522" y="706"/>
                      </a:lnTo>
                      <a:lnTo>
                        <a:pt x="490" y="739"/>
                      </a:lnTo>
                      <a:lnTo>
                        <a:pt x="425" y="739"/>
                      </a:lnTo>
                      <a:cubicBezTo>
                        <a:pt x="392" y="739"/>
                        <a:pt x="359" y="772"/>
                        <a:pt x="261" y="772"/>
                      </a:cubicBezTo>
                      <a:lnTo>
                        <a:pt x="164" y="772"/>
                      </a:lnTo>
                      <a:cubicBezTo>
                        <a:pt x="66" y="870"/>
                        <a:pt x="0" y="1000"/>
                        <a:pt x="0" y="1065"/>
                      </a:cubicBezTo>
                      <a:cubicBezTo>
                        <a:pt x="0" y="1196"/>
                        <a:pt x="98" y="1228"/>
                        <a:pt x="196" y="1228"/>
                      </a:cubicBezTo>
                      <a:cubicBezTo>
                        <a:pt x="425" y="1228"/>
                        <a:pt x="718" y="1163"/>
                        <a:pt x="881" y="935"/>
                      </a:cubicBezTo>
                      <a:cubicBezTo>
                        <a:pt x="1044" y="739"/>
                        <a:pt x="1142" y="511"/>
                        <a:pt x="1175" y="250"/>
                      </a:cubicBezTo>
                      <a:cubicBezTo>
                        <a:pt x="1175" y="119"/>
                        <a:pt x="1142" y="54"/>
                        <a:pt x="1012" y="21"/>
                      </a:cubicBezTo>
                      <a:cubicBezTo>
                        <a:pt x="990" y="7"/>
                        <a:pt x="969"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1963700" y="3694175"/>
                  <a:ext cx="90550" cy="215975"/>
                </a:xfrm>
                <a:custGeom>
                  <a:avLst/>
                  <a:gdLst/>
                  <a:ahLst/>
                  <a:cxnLst/>
                  <a:rect l="l" t="t" r="r" b="b"/>
                  <a:pathLst>
                    <a:path w="3622" h="8639" extrusionOk="0">
                      <a:moveTo>
                        <a:pt x="849" y="1"/>
                      </a:moveTo>
                      <a:cubicBezTo>
                        <a:pt x="816" y="66"/>
                        <a:pt x="816" y="164"/>
                        <a:pt x="816" y="229"/>
                      </a:cubicBezTo>
                      <a:cubicBezTo>
                        <a:pt x="359" y="1991"/>
                        <a:pt x="1" y="3818"/>
                        <a:pt x="1" y="5612"/>
                      </a:cubicBezTo>
                      <a:cubicBezTo>
                        <a:pt x="1" y="6460"/>
                        <a:pt x="1" y="7601"/>
                        <a:pt x="653" y="8254"/>
                      </a:cubicBezTo>
                      <a:cubicBezTo>
                        <a:pt x="914" y="8515"/>
                        <a:pt x="1240" y="8639"/>
                        <a:pt x="1573" y="8639"/>
                      </a:cubicBezTo>
                      <a:cubicBezTo>
                        <a:pt x="1948" y="8639"/>
                        <a:pt x="2332" y="8482"/>
                        <a:pt x="2643" y="8189"/>
                      </a:cubicBezTo>
                      <a:cubicBezTo>
                        <a:pt x="3621" y="7210"/>
                        <a:pt x="3002" y="5481"/>
                        <a:pt x="2675" y="4339"/>
                      </a:cubicBezTo>
                      <a:cubicBezTo>
                        <a:pt x="2219" y="2839"/>
                        <a:pt x="1566" y="1371"/>
                        <a:pt x="849"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2006100" y="3826300"/>
                  <a:ext cx="26950" cy="69650"/>
                </a:xfrm>
                <a:custGeom>
                  <a:avLst/>
                  <a:gdLst/>
                  <a:ahLst/>
                  <a:cxnLst/>
                  <a:rect l="l" t="t" r="r" b="b"/>
                  <a:pathLst>
                    <a:path w="1078" h="2786" extrusionOk="0">
                      <a:moveTo>
                        <a:pt x="580" y="0"/>
                      </a:moveTo>
                      <a:cubicBezTo>
                        <a:pt x="534" y="0"/>
                        <a:pt x="490" y="11"/>
                        <a:pt x="458" y="33"/>
                      </a:cubicBezTo>
                      <a:cubicBezTo>
                        <a:pt x="327" y="164"/>
                        <a:pt x="327" y="327"/>
                        <a:pt x="360" y="457"/>
                      </a:cubicBezTo>
                      <a:cubicBezTo>
                        <a:pt x="621" y="1077"/>
                        <a:pt x="523" y="1762"/>
                        <a:pt x="131" y="2316"/>
                      </a:cubicBezTo>
                      <a:cubicBezTo>
                        <a:pt x="1" y="2447"/>
                        <a:pt x="1" y="2610"/>
                        <a:pt x="164" y="2740"/>
                      </a:cubicBezTo>
                      <a:cubicBezTo>
                        <a:pt x="193" y="2770"/>
                        <a:pt x="256" y="2786"/>
                        <a:pt x="321" y="2786"/>
                      </a:cubicBezTo>
                      <a:cubicBezTo>
                        <a:pt x="402" y="2786"/>
                        <a:pt x="487" y="2762"/>
                        <a:pt x="523" y="2708"/>
                      </a:cubicBezTo>
                      <a:cubicBezTo>
                        <a:pt x="784" y="2316"/>
                        <a:pt x="979" y="1925"/>
                        <a:pt x="1012" y="1468"/>
                      </a:cubicBezTo>
                      <a:cubicBezTo>
                        <a:pt x="1077" y="979"/>
                        <a:pt x="979" y="522"/>
                        <a:pt x="816" y="131"/>
                      </a:cubicBezTo>
                      <a:cubicBezTo>
                        <a:pt x="773" y="44"/>
                        <a:pt x="671" y="0"/>
                        <a:pt x="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2686225" y="4354750"/>
                  <a:ext cx="79125" cy="188025"/>
                </a:xfrm>
                <a:custGeom>
                  <a:avLst/>
                  <a:gdLst/>
                  <a:ahLst/>
                  <a:cxnLst/>
                  <a:rect l="l" t="t" r="r" b="b"/>
                  <a:pathLst>
                    <a:path w="3165" h="7521" extrusionOk="0">
                      <a:moveTo>
                        <a:pt x="1664" y="0"/>
                      </a:moveTo>
                      <a:cubicBezTo>
                        <a:pt x="1632" y="65"/>
                        <a:pt x="1599" y="163"/>
                        <a:pt x="1599" y="196"/>
                      </a:cubicBezTo>
                      <a:cubicBezTo>
                        <a:pt x="979" y="1631"/>
                        <a:pt x="490" y="3164"/>
                        <a:pt x="229" y="4730"/>
                      </a:cubicBezTo>
                      <a:cubicBezTo>
                        <a:pt x="131" y="5480"/>
                        <a:pt x="1" y="6459"/>
                        <a:pt x="490" y="7079"/>
                      </a:cubicBezTo>
                      <a:cubicBezTo>
                        <a:pt x="746" y="7371"/>
                        <a:pt x="1094" y="7520"/>
                        <a:pt x="1448" y="7520"/>
                      </a:cubicBezTo>
                      <a:cubicBezTo>
                        <a:pt x="1726" y="7520"/>
                        <a:pt x="2008" y="7428"/>
                        <a:pt x="2252" y="7242"/>
                      </a:cubicBezTo>
                      <a:cubicBezTo>
                        <a:pt x="3165" y="6459"/>
                        <a:pt x="2904" y="4958"/>
                        <a:pt x="2741" y="3947"/>
                      </a:cubicBezTo>
                      <a:cubicBezTo>
                        <a:pt x="2513" y="2610"/>
                        <a:pt x="2154" y="1240"/>
                        <a:pt x="1664"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2722925" y="4473500"/>
                  <a:ext cx="26125" cy="58475"/>
                </a:xfrm>
                <a:custGeom>
                  <a:avLst/>
                  <a:gdLst/>
                  <a:ahLst/>
                  <a:cxnLst/>
                  <a:rect l="l" t="t" r="r" b="b"/>
                  <a:pathLst>
                    <a:path w="1045" h="2339" extrusionOk="0">
                      <a:moveTo>
                        <a:pt x="713" y="1"/>
                      </a:moveTo>
                      <a:cubicBezTo>
                        <a:pt x="689" y="1"/>
                        <a:pt x="669" y="5"/>
                        <a:pt x="653" y="13"/>
                      </a:cubicBezTo>
                      <a:cubicBezTo>
                        <a:pt x="523" y="78"/>
                        <a:pt x="490" y="208"/>
                        <a:pt x="523" y="339"/>
                      </a:cubicBezTo>
                      <a:cubicBezTo>
                        <a:pt x="686" y="893"/>
                        <a:pt x="523" y="1513"/>
                        <a:pt x="131" y="1937"/>
                      </a:cubicBezTo>
                      <a:cubicBezTo>
                        <a:pt x="33" y="2002"/>
                        <a:pt x="1" y="2165"/>
                        <a:pt x="33" y="2231"/>
                      </a:cubicBezTo>
                      <a:cubicBezTo>
                        <a:pt x="91" y="2307"/>
                        <a:pt x="170" y="2339"/>
                        <a:pt x="240" y="2339"/>
                      </a:cubicBezTo>
                      <a:cubicBezTo>
                        <a:pt x="289" y="2339"/>
                        <a:pt x="333" y="2323"/>
                        <a:pt x="360" y="2296"/>
                      </a:cubicBezTo>
                      <a:cubicBezTo>
                        <a:pt x="588" y="2035"/>
                        <a:pt x="849" y="1676"/>
                        <a:pt x="947" y="1317"/>
                      </a:cubicBezTo>
                      <a:cubicBezTo>
                        <a:pt x="1045" y="893"/>
                        <a:pt x="1045" y="502"/>
                        <a:pt x="947" y="143"/>
                      </a:cubicBezTo>
                      <a:cubicBezTo>
                        <a:pt x="897" y="43"/>
                        <a:pt x="790" y="1"/>
                        <a:pt x="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200253" y="4068703"/>
                  <a:ext cx="79125" cy="188525"/>
                </a:xfrm>
                <a:custGeom>
                  <a:avLst/>
                  <a:gdLst/>
                  <a:ahLst/>
                  <a:cxnLst/>
                  <a:rect l="l" t="t" r="r" b="b"/>
                  <a:pathLst>
                    <a:path w="3165" h="7541" extrusionOk="0">
                      <a:moveTo>
                        <a:pt x="1664" y="1"/>
                      </a:moveTo>
                      <a:cubicBezTo>
                        <a:pt x="1664" y="99"/>
                        <a:pt x="1631" y="164"/>
                        <a:pt x="1566" y="229"/>
                      </a:cubicBezTo>
                      <a:cubicBezTo>
                        <a:pt x="979" y="1632"/>
                        <a:pt x="490" y="3198"/>
                        <a:pt x="229" y="4731"/>
                      </a:cubicBezTo>
                      <a:cubicBezTo>
                        <a:pt x="98" y="5514"/>
                        <a:pt x="0" y="6492"/>
                        <a:pt x="490" y="7112"/>
                      </a:cubicBezTo>
                      <a:cubicBezTo>
                        <a:pt x="725" y="7401"/>
                        <a:pt x="1069" y="7540"/>
                        <a:pt x="1419" y="7540"/>
                      </a:cubicBezTo>
                      <a:cubicBezTo>
                        <a:pt x="1701" y="7540"/>
                        <a:pt x="1986" y="7450"/>
                        <a:pt x="2219" y="7275"/>
                      </a:cubicBezTo>
                      <a:cubicBezTo>
                        <a:pt x="3165" y="6492"/>
                        <a:pt x="2871" y="4992"/>
                        <a:pt x="2708" y="3981"/>
                      </a:cubicBezTo>
                      <a:cubicBezTo>
                        <a:pt x="2512" y="2611"/>
                        <a:pt x="2153" y="1273"/>
                        <a:pt x="1664"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237753" y="4187928"/>
                  <a:ext cx="25325" cy="58850"/>
                </a:xfrm>
                <a:custGeom>
                  <a:avLst/>
                  <a:gdLst/>
                  <a:ahLst/>
                  <a:cxnLst/>
                  <a:rect l="l" t="t" r="r" b="b"/>
                  <a:pathLst>
                    <a:path w="1013" h="2354" extrusionOk="0">
                      <a:moveTo>
                        <a:pt x="693" y="1"/>
                      </a:moveTo>
                      <a:cubicBezTo>
                        <a:pt x="665" y="1"/>
                        <a:pt x="639" y="9"/>
                        <a:pt x="621" y="27"/>
                      </a:cubicBezTo>
                      <a:cubicBezTo>
                        <a:pt x="490" y="92"/>
                        <a:pt x="458" y="223"/>
                        <a:pt x="490" y="353"/>
                      </a:cubicBezTo>
                      <a:cubicBezTo>
                        <a:pt x="653" y="908"/>
                        <a:pt x="490" y="1528"/>
                        <a:pt x="66" y="1919"/>
                      </a:cubicBezTo>
                      <a:cubicBezTo>
                        <a:pt x="1" y="2017"/>
                        <a:pt x="1" y="2180"/>
                        <a:pt x="1" y="2245"/>
                      </a:cubicBezTo>
                      <a:cubicBezTo>
                        <a:pt x="39" y="2322"/>
                        <a:pt x="111" y="2353"/>
                        <a:pt x="184" y="2353"/>
                      </a:cubicBezTo>
                      <a:cubicBezTo>
                        <a:pt x="235" y="2353"/>
                        <a:pt x="287" y="2338"/>
                        <a:pt x="327" y="2311"/>
                      </a:cubicBezTo>
                      <a:cubicBezTo>
                        <a:pt x="555" y="2050"/>
                        <a:pt x="816" y="1691"/>
                        <a:pt x="882" y="1332"/>
                      </a:cubicBezTo>
                      <a:cubicBezTo>
                        <a:pt x="1012" y="908"/>
                        <a:pt x="1012" y="516"/>
                        <a:pt x="882" y="125"/>
                      </a:cubicBezTo>
                      <a:cubicBezTo>
                        <a:pt x="858" y="54"/>
                        <a:pt x="767"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1612234" y="4459129"/>
                  <a:ext cx="90550" cy="215950"/>
                </a:xfrm>
                <a:custGeom>
                  <a:avLst/>
                  <a:gdLst/>
                  <a:ahLst/>
                  <a:cxnLst/>
                  <a:rect l="l" t="t" r="r" b="b"/>
                  <a:pathLst>
                    <a:path w="3622" h="8638" extrusionOk="0">
                      <a:moveTo>
                        <a:pt x="848" y="0"/>
                      </a:moveTo>
                      <a:cubicBezTo>
                        <a:pt x="816" y="65"/>
                        <a:pt x="816" y="163"/>
                        <a:pt x="816" y="229"/>
                      </a:cubicBezTo>
                      <a:cubicBezTo>
                        <a:pt x="359" y="1990"/>
                        <a:pt x="0" y="3817"/>
                        <a:pt x="0" y="5611"/>
                      </a:cubicBezTo>
                      <a:cubicBezTo>
                        <a:pt x="0" y="6459"/>
                        <a:pt x="0" y="7601"/>
                        <a:pt x="653" y="8253"/>
                      </a:cubicBezTo>
                      <a:cubicBezTo>
                        <a:pt x="914" y="8514"/>
                        <a:pt x="1240" y="8638"/>
                        <a:pt x="1573" y="8638"/>
                      </a:cubicBezTo>
                      <a:cubicBezTo>
                        <a:pt x="1948" y="8638"/>
                        <a:pt x="2332" y="8481"/>
                        <a:pt x="2642" y="8188"/>
                      </a:cubicBezTo>
                      <a:cubicBezTo>
                        <a:pt x="3621" y="7209"/>
                        <a:pt x="3001" y="5513"/>
                        <a:pt x="2675" y="4371"/>
                      </a:cubicBezTo>
                      <a:cubicBezTo>
                        <a:pt x="2218" y="2838"/>
                        <a:pt x="1566" y="1370"/>
                        <a:pt x="848"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1654634" y="4591429"/>
                  <a:ext cx="26925" cy="70075"/>
                </a:xfrm>
                <a:custGeom>
                  <a:avLst/>
                  <a:gdLst/>
                  <a:ahLst/>
                  <a:cxnLst/>
                  <a:rect l="l" t="t" r="r" b="b"/>
                  <a:pathLst>
                    <a:path w="1077" h="2803" extrusionOk="0">
                      <a:moveTo>
                        <a:pt x="619" y="1"/>
                      </a:moveTo>
                      <a:cubicBezTo>
                        <a:pt x="565" y="1"/>
                        <a:pt x="509" y="19"/>
                        <a:pt x="457" y="58"/>
                      </a:cubicBezTo>
                      <a:cubicBezTo>
                        <a:pt x="327" y="156"/>
                        <a:pt x="327" y="319"/>
                        <a:pt x="359" y="449"/>
                      </a:cubicBezTo>
                      <a:cubicBezTo>
                        <a:pt x="620" y="1069"/>
                        <a:pt x="522" y="1754"/>
                        <a:pt x="131" y="2341"/>
                      </a:cubicBezTo>
                      <a:cubicBezTo>
                        <a:pt x="1" y="2439"/>
                        <a:pt x="1" y="2667"/>
                        <a:pt x="164" y="2733"/>
                      </a:cubicBezTo>
                      <a:cubicBezTo>
                        <a:pt x="209" y="2778"/>
                        <a:pt x="276" y="2802"/>
                        <a:pt x="340" y="2802"/>
                      </a:cubicBezTo>
                      <a:cubicBezTo>
                        <a:pt x="415" y="2802"/>
                        <a:pt x="487" y="2770"/>
                        <a:pt x="522" y="2700"/>
                      </a:cubicBezTo>
                      <a:cubicBezTo>
                        <a:pt x="783" y="2341"/>
                        <a:pt x="979" y="1917"/>
                        <a:pt x="1012" y="1460"/>
                      </a:cubicBezTo>
                      <a:cubicBezTo>
                        <a:pt x="1077" y="971"/>
                        <a:pt x="979" y="547"/>
                        <a:pt x="816" y="123"/>
                      </a:cubicBezTo>
                      <a:cubicBezTo>
                        <a:pt x="777" y="44"/>
                        <a:pt x="701" y="1"/>
                        <a:pt x="6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058100" y="2999375"/>
                  <a:ext cx="210425" cy="168850"/>
                </a:xfrm>
                <a:custGeom>
                  <a:avLst/>
                  <a:gdLst/>
                  <a:ahLst/>
                  <a:cxnLst/>
                  <a:rect l="l" t="t" r="r" b="b"/>
                  <a:pathLst>
                    <a:path w="8417" h="6754" extrusionOk="0">
                      <a:moveTo>
                        <a:pt x="7373" y="1"/>
                      </a:moveTo>
                      <a:lnTo>
                        <a:pt x="0" y="5318"/>
                      </a:lnTo>
                      <a:lnTo>
                        <a:pt x="1044" y="6753"/>
                      </a:lnTo>
                      <a:lnTo>
                        <a:pt x="8416" y="1436"/>
                      </a:lnTo>
                      <a:lnTo>
                        <a:pt x="73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238325" y="3569425"/>
                  <a:ext cx="210425" cy="53850"/>
                </a:xfrm>
                <a:custGeom>
                  <a:avLst/>
                  <a:gdLst/>
                  <a:ahLst/>
                  <a:cxnLst/>
                  <a:rect l="l" t="t" r="r" b="b"/>
                  <a:pathLst>
                    <a:path w="8417" h="2154" extrusionOk="0">
                      <a:moveTo>
                        <a:pt x="66" y="0"/>
                      </a:moveTo>
                      <a:lnTo>
                        <a:pt x="0" y="1762"/>
                      </a:lnTo>
                      <a:lnTo>
                        <a:pt x="8351" y="2153"/>
                      </a:lnTo>
                      <a:lnTo>
                        <a:pt x="8416" y="392"/>
                      </a:lnTo>
                      <a:lnTo>
                        <a:pt x="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172275" y="3258700"/>
                  <a:ext cx="243850" cy="131325"/>
                </a:xfrm>
                <a:custGeom>
                  <a:avLst/>
                  <a:gdLst/>
                  <a:ahLst/>
                  <a:cxnLst/>
                  <a:rect l="l" t="t" r="r" b="b"/>
                  <a:pathLst>
                    <a:path w="9754" h="5253" extrusionOk="0">
                      <a:moveTo>
                        <a:pt x="9101" y="1"/>
                      </a:moveTo>
                      <a:lnTo>
                        <a:pt x="0" y="3622"/>
                      </a:lnTo>
                      <a:lnTo>
                        <a:pt x="653" y="5253"/>
                      </a:lnTo>
                      <a:lnTo>
                        <a:pt x="9754" y="1632"/>
                      </a:lnTo>
                      <a:lnTo>
                        <a:pt x="91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9" name="Google Shape;859;p36"/>
          <p:cNvGrpSpPr/>
          <p:nvPr/>
        </p:nvGrpSpPr>
        <p:grpSpPr>
          <a:xfrm>
            <a:off x="63501" y="1929915"/>
            <a:ext cx="1689014" cy="815489"/>
            <a:chOff x="-547407" y="-20124"/>
            <a:chExt cx="1689014" cy="815489"/>
          </a:xfrm>
        </p:grpSpPr>
        <p:sp>
          <p:nvSpPr>
            <p:cNvPr id="860" name="Google Shape;860;p36"/>
            <p:cNvSpPr/>
            <p:nvPr/>
          </p:nvSpPr>
          <p:spPr>
            <a:xfrm>
              <a:off x="-547407" y="-20124"/>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443204" y="18041"/>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2" name="Google Shape;862;p36"/>
          <p:cNvGrpSpPr/>
          <p:nvPr/>
        </p:nvGrpSpPr>
        <p:grpSpPr>
          <a:xfrm>
            <a:off x="6442617" y="372590"/>
            <a:ext cx="1996686" cy="1148459"/>
            <a:chOff x="-317614" y="1364125"/>
            <a:chExt cx="1584811" cy="777324"/>
          </a:xfrm>
        </p:grpSpPr>
        <p:sp>
          <p:nvSpPr>
            <p:cNvPr id="863" name="Google Shape;863;p36"/>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36"/>
          <p:cNvGrpSpPr/>
          <p:nvPr/>
        </p:nvGrpSpPr>
        <p:grpSpPr>
          <a:xfrm>
            <a:off x="6668066" y="347061"/>
            <a:ext cx="2228450" cy="2117350"/>
            <a:chOff x="6765075" y="2719225"/>
            <a:chExt cx="2228450" cy="2117350"/>
          </a:xfrm>
        </p:grpSpPr>
        <p:grpSp>
          <p:nvGrpSpPr>
            <p:cNvPr id="866" name="Google Shape;866;p36"/>
            <p:cNvGrpSpPr/>
            <p:nvPr/>
          </p:nvGrpSpPr>
          <p:grpSpPr>
            <a:xfrm>
              <a:off x="6765700" y="2719400"/>
              <a:ext cx="2227525" cy="2117000"/>
              <a:chOff x="3905850" y="562725"/>
              <a:chExt cx="2227525" cy="2117000"/>
            </a:xfrm>
          </p:grpSpPr>
          <p:sp>
            <p:nvSpPr>
              <p:cNvPr id="867" name="Google Shape;867;p36"/>
              <p:cNvSpPr/>
              <p:nvPr/>
            </p:nvSpPr>
            <p:spPr>
              <a:xfrm>
                <a:off x="5747975" y="2504925"/>
                <a:ext cx="385400" cy="138925"/>
              </a:xfrm>
              <a:custGeom>
                <a:avLst/>
                <a:gdLst/>
                <a:ahLst/>
                <a:cxnLst/>
                <a:rect l="l" t="t" r="r" b="b"/>
                <a:pathLst>
                  <a:path w="15416" h="5557" extrusionOk="0">
                    <a:moveTo>
                      <a:pt x="10349" y="1"/>
                    </a:moveTo>
                    <a:cubicBezTo>
                      <a:pt x="9819" y="1"/>
                      <a:pt x="9288" y="48"/>
                      <a:pt x="8775" y="142"/>
                    </a:cubicBezTo>
                    <a:cubicBezTo>
                      <a:pt x="6361" y="533"/>
                      <a:pt x="4208" y="1805"/>
                      <a:pt x="2316" y="3404"/>
                    </a:cubicBezTo>
                    <a:cubicBezTo>
                      <a:pt x="1762" y="3893"/>
                      <a:pt x="1174" y="4382"/>
                      <a:pt x="653" y="4904"/>
                    </a:cubicBezTo>
                    <a:cubicBezTo>
                      <a:pt x="489" y="5067"/>
                      <a:pt x="228" y="5361"/>
                      <a:pt x="0" y="5557"/>
                    </a:cubicBezTo>
                    <a:cubicBezTo>
                      <a:pt x="1599" y="4937"/>
                      <a:pt x="3262" y="4317"/>
                      <a:pt x="4926" y="4089"/>
                    </a:cubicBezTo>
                    <a:cubicBezTo>
                      <a:pt x="5371" y="4018"/>
                      <a:pt x="5804" y="3987"/>
                      <a:pt x="6229" y="3987"/>
                    </a:cubicBezTo>
                    <a:cubicBezTo>
                      <a:pt x="7766" y="3987"/>
                      <a:pt x="9199" y="4390"/>
                      <a:pt x="10732" y="4774"/>
                    </a:cubicBezTo>
                    <a:cubicBezTo>
                      <a:pt x="11198" y="4883"/>
                      <a:pt x="11821" y="4971"/>
                      <a:pt x="12455" y="4971"/>
                    </a:cubicBezTo>
                    <a:cubicBezTo>
                      <a:pt x="13906" y="4971"/>
                      <a:pt x="15415" y="4509"/>
                      <a:pt x="15234" y="2784"/>
                    </a:cubicBezTo>
                    <a:cubicBezTo>
                      <a:pt x="15266" y="2490"/>
                      <a:pt x="15168" y="2262"/>
                      <a:pt x="15005" y="1968"/>
                    </a:cubicBezTo>
                    <a:cubicBezTo>
                      <a:pt x="14614" y="1283"/>
                      <a:pt x="13864" y="761"/>
                      <a:pt x="13113" y="468"/>
                    </a:cubicBezTo>
                    <a:cubicBezTo>
                      <a:pt x="12254" y="154"/>
                      <a:pt x="11301" y="1"/>
                      <a:pt x="10349"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36"/>
              <p:cNvGrpSpPr/>
              <p:nvPr/>
            </p:nvGrpSpPr>
            <p:grpSpPr>
              <a:xfrm>
                <a:off x="3905850" y="562725"/>
                <a:ext cx="2198075" cy="2117000"/>
                <a:chOff x="3905850" y="562725"/>
                <a:chExt cx="2198075" cy="2117000"/>
              </a:xfrm>
            </p:grpSpPr>
            <p:sp>
              <p:nvSpPr>
                <p:cNvPr id="869" name="Google Shape;869;p36"/>
                <p:cNvSpPr/>
                <p:nvPr/>
              </p:nvSpPr>
              <p:spPr>
                <a:xfrm>
                  <a:off x="3979575" y="562725"/>
                  <a:ext cx="2124350" cy="2117000"/>
                </a:xfrm>
                <a:custGeom>
                  <a:avLst/>
                  <a:gdLst/>
                  <a:ahLst/>
                  <a:cxnLst/>
                  <a:rect l="l" t="t" r="r" b="b"/>
                  <a:pathLst>
                    <a:path w="84974" h="84680" extrusionOk="0">
                      <a:moveTo>
                        <a:pt x="23162" y="36044"/>
                      </a:moveTo>
                      <a:lnTo>
                        <a:pt x="23651" y="38066"/>
                      </a:lnTo>
                      <a:lnTo>
                        <a:pt x="24304" y="40806"/>
                      </a:lnTo>
                      <a:cubicBezTo>
                        <a:pt x="22216" y="41165"/>
                        <a:pt x="20357" y="41687"/>
                        <a:pt x="18661" y="42339"/>
                      </a:cubicBezTo>
                      <a:cubicBezTo>
                        <a:pt x="18245" y="41065"/>
                        <a:pt x="17453" y="39908"/>
                        <a:pt x="16005" y="39908"/>
                      </a:cubicBezTo>
                      <a:cubicBezTo>
                        <a:pt x="15748" y="39908"/>
                        <a:pt x="15470" y="39945"/>
                        <a:pt x="15170" y="40023"/>
                      </a:cubicBezTo>
                      <a:cubicBezTo>
                        <a:pt x="16212" y="38656"/>
                        <a:pt x="17580" y="37418"/>
                        <a:pt x="19110" y="36375"/>
                      </a:cubicBezTo>
                      <a:lnTo>
                        <a:pt x="19110" y="36375"/>
                      </a:lnTo>
                      <a:cubicBezTo>
                        <a:pt x="19045" y="37601"/>
                        <a:pt x="19215" y="38740"/>
                        <a:pt x="19965" y="39534"/>
                      </a:cubicBezTo>
                      <a:cubicBezTo>
                        <a:pt x="20297" y="39875"/>
                        <a:pt x="20591" y="40015"/>
                        <a:pt x="20848" y="40015"/>
                      </a:cubicBezTo>
                      <a:cubicBezTo>
                        <a:pt x="21452" y="40015"/>
                        <a:pt x="21857" y="39245"/>
                        <a:pt x="22086" y="38490"/>
                      </a:cubicBezTo>
                      <a:cubicBezTo>
                        <a:pt x="22183" y="38164"/>
                        <a:pt x="22575" y="36402"/>
                        <a:pt x="23162" y="36044"/>
                      </a:cubicBezTo>
                      <a:close/>
                      <a:moveTo>
                        <a:pt x="13180" y="45732"/>
                      </a:moveTo>
                      <a:lnTo>
                        <a:pt x="13083" y="45797"/>
                      </a:lnTo>
                      <a:lnTo>
                        <a:pt x="13083" y="45732"/>
                      </a:lnTo>
                      <a:close/>
                      <a:moveTo>
                        <a:pt x="62991" y="39828"/>
                      </a:moveTo>
                      <a:lnTo>
                        <a:pt x="62991" y="39893"/>
                      </a:lnTo>
                      <a:cubicBezTo>
                        <a:pt x="66155" y="42959"/>
                        <a:pt x="68341" y="46906"/>
                        <a:pt x="67329" y="50984"/>
                      </a:cubicBezTo>
                      <a:lnTo>
                        <a:pt x="67068" y="50886"/>
                      </a:lnTo>
                      <a:cubicBezTo>
                        <a:pt x="65274" y="48341"/>
                        <a:pt x="62241" y="46188"/>
                        <a:pt x="58261" y="44460"/>
                      </a:cubicBezTo>
                      <a:cubicBezTo>
                        <a:pt x="58391" y="44101"/>
                        <a:pt x="58457" y="43775"/>
                        <a:pt x="58522" y="43546"/>
                      </a:cubicBezTo>
                      <a:cubicBezTo>
                        <a:pt x="58587" y="42926"/>
                        <a:pt x="58652" y="40676"/>
                        <a:pt x="59598" y="40643"/>
                      </a:cubicBezTo>
                      <a:cubicBezTo>
                        <a:pt x="59620" y="40641"/>
                        <a:pt x="59641" y="40640"/>
                        <a:pt x="59661" y="40640"/>
                      </a:cubicBezTo>
                      <a:cubicBezTo>
                        <a:pt x="60772" y="40640"/>
                        <a:pt x="59889" y="43220"/>
                        <a:pt x="61523" y="43220"/>
                      </a:cubicBezTo>
                      <a:cubicBezTo>
                        <a:pt x="62404" y="43220"/>
                        <a:pt x="62795" y="41426"/>
                        <a:pt x="62991" y="39828"/>
                      </a:cubicBezTo>
                      <a:close/>
                      <a:moveTo>
                        <a:pt x="32622" y="67848"/>
                      </a:moveTo>
                      <a:lnTo>
                        <a:pt x="32622" y="67848"/>
                      </a:lnTo>
                      <a:cubicBezTo>
                        <a:pt x="34416" y="68207"/>
                        <a:pt x="36308" y="68435"/>
                        <a:pt x="38200" y="68664"/>
                      </a:cubicBezTo>
                      <a:cubicBezTo>
                        <a:pt x="39896" y="68827"/>
                        <a:pt x="41560" y="68892"/>
                        <a:pt x="43158" y="68924"/>
                      </a:cubicBezTo>
                      <a:cubicBezTo>
                        <a:pt x="43256" y="70001"/>
                        <a:pt x="43647" y="70980"/>
                        <a:pt x="44104" y="71828"/>
                      </a:cubicBezTo>
                      <a:cubicBezTo>
                        <a:pt x="43181" y="71850"/>
                        <a:pt x="42119" y="71888"/>
                        <a:pt x="41281" y="71888"/>
                      </a:cubicBezTo>
                      <a:cubicBezTo>
                        <a:pt x="40904" y="71888"/>
                        <a:pt x="40573" y="71880"/>
                        <a:pt x="40320" y="71860"/>
                      </a:cubicBezTo>
                      <a:cubicBezTo>
                        <a:pt x="37874" y="71828"/>
                        <a:pt x="34449" y="71175"/>
                        <a:pt x="33078" y="68892"/>
                      </a:cubicBezTo>
                      <a:cubicBezTo>
                        <a:pt x="32883" y="68566"/>
                        <a:pt x="32720" y="68207"/>
                        <a:pt x="32622" y="67848"/>
                      </a:cubicBezTo>
                      <a:close/>
                      <a:moveTo>
                        <a:pt x="44081" y="1"/>
                      </a:moveTo>
                      <a:cubicBezTo>
                        <a:pt x="40898" y="1"/>
                        <a:pt x="38624" y="2478"/>
                        <a:pt x="38624" y="2478"/>
                      </a:cubicBezTo>
                      <a:cubicBezTo>
                        <a:pt x="38624" y="2478"/>
                        <a:pt x="40155" y="1480"/>
                        <a:pt x="41569" y="1480"/>
                      </a:cubicBezTo>
                      <a:cubicBezTo>
                        <a:pt x="42749" y="1480"/>
                        <a:pt x="43849" y="2176"/>
                        <a:pt x="43908" y="4729"/>
                      </a:cubicBezTo>
                      <a:cubicBezTo>
                        <a:pt x="43876" y="6751"/>
                        <a:pt x="42212" y="7664"/>
                        <a:pt x="40451" y="7991"/>
                      </a:cubicBezTo>
                      <a:cubicBezTo>
                        <a:pt x="38232" y="8382"/>
                        <a:pt x="35949" y="8219"/>
                        <a:pt x="33829" y="9002"/>
                      </a:cubicBezTo>
                      <a:cubicBezTo>
                        <a:pt x="31676" y="9785"/>
                        <a:pt x="29849" y="11350"/>
                        <a:pt x="29523" y="13764"/>
                      </a:cubicBezTo>
                      <a:cubicBezTo>
                        <a:pt x="29490" y="14188"/>
                        <a:pt x="29425" y="14612"/>
                        <a:pt x="29490" y="15036"/>
                      </a:cubicBezTo>
                      <a:cubicBezTo>
                        <a:pt x="29164" y="15330"/>
                        <a:pt x="28871" y="15689"/>
                        <a:pt x="28577" y="16048"/>
                      </a:cubicBezTo>
                      <a:cubicBezTo>
                        <a:pt x="28544" y="16080"/>
                        <a:pt x="28512" y="16146"/>
                        <a:pt x="28446" y="16211"/>
                      </a:cubicBezTo>
                      <a:cubicBezTo>
                        <a:pt x="28283" y="16472"/>
                        <a:pt x="28186" y="16700"/>
                        <a:pt x="28055" y="16961"/>
                      </a:cubicBezTo>
                      <a:cubicBezTo>
                        <a:pt x="27892" y="17222"/>
                        <a:pt x="27761" y="17548"/>
                        <a:pt x="27696" y="17874"/>
                      </a:cubicBezTo>
                      <a:lnTo>
                        <a:pt x="27598" y="17874"/>
                      </a:lnTo>
                      <a:cubicBezTo>
                        <a:pt x="23814" y="18168"/>
                        <a:pt x="21759" y="22670"/>
                        <a:pt x="24108" y="25703"/>
                      </a:cubicBezTo>
                      <a:lnTo>
                        <a:pt x="24173" y="25801"/>
                      </a:lnTo>
                      <a:cubicBezTo>
                        <a:pt x="24173" y="25801"/>
                        <a:pt x="23856" y="25749"/>
                        <a:pt x="23380" y="25749"/>
                      </a:cubicBezTo>
                      <a:cubicBezTo>
                        <a:pt x="22011" y="25749"/>
                        <a:pt x="19327" y="26180"/>
                        <a:pt x="19085" y="29520"/>
                      </a:cubicBezTo>
                      <a:cubicBezTo>
                        <a:pt x="19052" y="30335"/>
                        <a:pt x="19248" y="31085"/>
                        <a:pt x="19770" y="31836"/>
                      </a:cubicBezTo>
                      <a:cubicBezTo>
                        <a:pt x="19763" y="31903"/>
                        <a:pt x="19756" y="31972"/>
                        <a:pt x="19747" y="32042"/>
                      </a:cubicBezTo>
                      <a:lnTo>
                        <a:pt x="19747" y="32042"/>
                      </a:lnTo>
                      <a:lnTo>
                        <a:pt x="19737" y="32031"/>
                      </a:lnTo>
                      <a:cubicBezTo>
                        <a:pt x="17095" y="33434"/>
                        <a:pt x="14713" y="35163"/>
                        <a:pt x="12854" y="37446"/>
                      </a:cubicBezTo>
                      <a:cubicBezTo>
                        <a:pt x="12300" y="37087"/>
                        <a:pt x="11615" y="36761"/>
                        <a:pt x="10636" y="36598"/>
                      </a:cubicBezTo>
                      <a:cubicBezTo>
                        <a:pt x="10425" y="36563"/>
                        <a:pt x="10212" y="36546"/>
                        <a:pt x="9999" y="36546"/>
                      </a:cubicBezTo>
                      <a:cubicBezTo>
                        <a:pt x="8833" y="36546"/>
                        <a:pt x="7675" y="37068"/>
                        <a:pt x="6819" y="38033"/>
                      </a:cubicBezTo>
                      <a:cubicBezTo>
                        <a:pt x="6232" y="38686"/>
                        <a:pt x="5776" y="39567"/>
                        <a:pt x="5743" y="40708"/>
                      </a:cubicBezTo>
                      <a:cubicBezTo>
                        <a:pt x="5743" y="40708"/>
                        <a:pt x="4782" y="40295"/>
                        <a:pt x="3676" y="40295"/>
                      </a:cubicBezTo>
                      <a:cubicBezTo>
                        <a:pt x="2004" y="40295"/>
                        <a:pt x="0" y="41241"/>
                        <a:pt x="491" y="45993"/>
                      </a:cubicBezTo>
                      <a:lnTo>
                        <a:pt x="9821" y="45862"/>
                      </a:lnTo>
                      <a:cubicBezTo>
                        <a:pt x="9821" y="46352"/>
                        <a:pt x="9853" y="46841"/>
                        <a:pt x="9951" y="47330"/>
                      </a:cubicBezTo>
                      <a:cubicBezTo>
                        <a:pt x="8548" y="48113"/>
                        <a:pt x="7472" y="48994"/>
                        <a:pt x="7537" y="49842"/>
                      </a:cubicBezTo>
                      <a:cubicBezTo>
                        <a:pt x="7598" y="50440"/>
                        <a:pt x="7919" y="50598"/>
                        <a:pt x="8242" y="50598"/>
                      </a:cubicBezTo>
                      <a:cubicBezTo>
                        <a:pt x="8606" y="50598"/>
                        <a:pt x="8972" y="50396"/>
                        <a:pt x="8972" y="50396"/>
                      </a:cubicBezTo>
                      <a:lnTo>
                        <a:pt x="8972" y="50396"/>
                      </a:lnTo>
                      <a:cubicBezTo>
                        <a:pt x="7820" y="56217"/>
                        <a:pt x="11127" y="60026"/>
                        <a:pt x="12876" y="60026"/>
                      </a:cubicBezTo>
                      <a:cubicBezTo>
                        <a:pt x="13156" y="60026"/>
                        <a:pt x="13396" y="59928"/>
                        <a:pt x="13572" y="59726"/>
                      </a:cubicBezTo>
                      <a:cubicBezTo>
                        <a:pt x="13702" y="59563"/>
                        <a:pt x="13768" y="59432"/>
                        <a:pt x="13768" y="59432"/>
                      </a:cubicBezTo>
                      <a:cubicBezTo>
                        <a:pt x="14028" y="59530"/>
                        <a:pt x="14224" y="59563"/>
                        <a:pt x="14420" y="59595"/>
                      </a:cubicBezTo>
                      <a:cubicBezTo>
                        <a:pt x="17649" y="62792"/>
                        <a:pt x="22803" y="65402"/>
                        <a:pt x="29034" y="67065"/>
                      </a:cubicBezTo>
                      <a:cubicBezTo>
                        <a:pt x="29001" y="67587"/>
                        <a:pt x="29001" y="68109"/>
                        <a:pt x="29034" y="68598"/>
                      </a:cubicBezTo>
                      <a:cubicBezTo>
                        <a:pt x="29295" y="71110"/>
                        <a:pt x="30665" y="73165"/>
                        <a:pt x="32589" y="74242"/>
                      </a:cubicBezTo>
                      <a:cubicBezTo>
                        <a:pt x="34389" y="75235"/>
                        <a:pt x="36337" y="75549"/>
                        <a:pt x="38349" y="75549"/>
                      </a:cubicBezTo>
                      <a:cubicBezTo>
                        <a:pt x="38451" y="75549"/>
                        <a:pt x="38554" y="75548"/>
                        <a:pt x="38656" y="75546"/>
                      </a:cubicBezTo>
                      <a:cubicBezTo>
                        <a:pt x="39183" y="75546"/>
                        <a:pt x="40753" y="75643"/>
                        <a:pt x="41464" y="75643"/>
                      </a:cubicBezTo>
                      <a:cubicBezTo>
                        <a:pt x="41671" y="75643"/>
                        <a:pt x="41805" y="75635"/>
                        <a:pt x="41820" y="75613"/>
                      </a:cubicBezTo>
                      <a:lnTo>
                        <a:pt x="41820" y="75613"/>
                      </a:lnTo>
                      <a:cubicBezTo>
                        <a:pt x="41752" y="75748"/>
                        <a:pt x="38120" y="83064"/>
                        <a:pt x="43615" y="84680"/>
                      </a:cubicBezTo>
                      <a:lnTo>
                        <a:pt x="45865" y="73752"/>
                      </a:lnTo>
                      <a:cubicBezTo>
                        <a:pt x="45963" y="73785"/>
                        <a:pt x="45996" y="73883"/>
                        <a:pt x="46061" y="73915"/>
                      </a:cubicBezTo>
                      <a:cubicBezTo>
                        <a:pt x="46290" y="74046"/>
                        <a:pt x="46485" y="74209"/>
                        <a:pt x="46681" y="74307"/>
                      </a:cubicBezTo>
                      <a:cubicBezTo>
                        <a:pt x="46877" y="74437"/>
                        <a:pt x="47105" y="74535"/>
                        <a:pt x="47333" y="74633"/>
                      </a:cubicBezTo>
                      <a:cubicBezTo>
                        <a:pt x="48945" y="75363"/>
                        <a:pt x="50642" y="75582"/>
                        <a:pt x="52423" y="75582"/>
                      </a:cubicBezTo>
                      <a:cubicBezTo>
                        <a:pt x="52553" y="75582"/>
                        <a:pt x="52683" y="75581"/>
                        <a:pt x="52813" y="75579"/>
                      </a:cubicBezTo>
                      <a:cubicBezTo>
                        <a:pt x="53312" y="75579"/>
                        <a:pt x="54742" y="75648"/>
                        <a:pt x="55497" y="75648"/>
                      </a:cubicBezTo>
                      <a:cubicBezTo>
                        <a:pt x="55773" y="75648"/>
                        <a:pt x="55959" y="75639"/>
                        <a:pt x="55977" y="75613"/>
                      </a:cubicBezTo>
                      <a:lnTo>
                        <a:pt x="55977" y="75613"/>
                      </a:lnTo>
                      <a:cubicBezTo>
                        <a:pt x="55908" y="75750"/>
                        <a:pt x="52246" y="83064"/>
                        <a:pt x="57739" y="84647"/>
                      </a:cubicBezTo>
                      <a:lnTo>
                        <a:pt x="60414" y="71795"/>
                      </a:lnTo>
                      <a:cubicBezTo>
                        <a:pt x="59762" y="71795"/>
                        <a:pt x="55912" y="71926"/>
                        <a:pt x="54575" y="71926"/>
                      </a:cubicBezTo>
                      <a:cubicBezTo>
                        <a:pt x="52128" y="71860"/>
                        <a:pt x="48703" y="71306"/>
                        <a:pt x="47301" y="69022"/>
                      </a:cubicBezTo>
                      <a:cubicBezTo>
                        <a:pt x="47268" y="68990"/>
                        <a:pt x="47268" y="68924"/>
                        <a:pt x="47236" y="68892"/>
                      </a:cubicBezTo>
                      <a:cubicBezTo>
                        <a:pt x="54184" y="68533"/>
                        <a:pt x="60186" y="66804"/>
                        <a:pt x="64100" y="64032"/>
                      </a:cubicBezTo>
                      <a:cubicBezTo>
                        <a:pt x="64100" y="64032"/>
                        <a:pt x="64133" y="64162"/>
                        <a:pt x="64263" y="64325"/>
                      </a:cubicBezTo>
                      <a:cubicBezTo>
                        <a:pt x="64440" y="64626"/>
                        <a:pt x="64762" y="64775"/>
                        <a:pt x="65170" y="64775"/>
                      </a:cubicBezTo>
                      <a:cubicBezTo>
                        <a:pt x="67015" y="64775"/>
                        <a:pt x="70630" y="61741"/>
                        <a:pt x="70657" y="56105"/>
                      </a:cubicBezTo>
                      <a:cubicBezTo>
                        <a:pt x="70657" y="56105"/>
                        <a:pt x="71080" y="56443"/>
                        <a:pt x="71492" y="56443"/>
                      </a:cubicBezTo>
                      <a:cubicBezTo>
                        <a:pt x="71756" y="56443"/>
                        <a:pt x="72017" y="56303"/>
                        <a:pt x="72157" y="55844"/>
                      </a:cubicBezTo>
                      <a:cubicBezTo>
                        <a:pt x="72418" y="55028"/>
                        <a:pt x="71505" y="53887"/>
                        <a:pt x="70298" y="52876"/>
                      </a:cubicBezTo>
                      <a:cubicBezTo>
                        <a:pt x="71407" y="49809"/>
                        <a:pt x="71309" y="46515"/>
                        <a:pt x="69776" y="43253"/>
                      </a:cubicBezTo>
                      <a:cubicBezTo>
                        <a:pt x="68536" y="40676"/>
                        <a:pt x="66710" y="38490"/>
                        <a:pt x="64557" y="36598"/>
                      </a:cubicBezTo>
                      <a:lnTo>
                        <a:pt x="64557" y="36598"/>
                      </a:lnTo>
                      <a:cubicBezTo>
                        <a:pt x="64785" y="37055"/>
                        <a:pt x="65046" y="37446"/>
                        <a:pt x="65274" y="37903"/>
                      </a:cubicBezTo>
                      <a:cubicBezTo>
                        <a:pt x="65535" y="38392"/>
                        <a:pt x="65796" y="39208"/>
                        <a:pt x="65633" y="39795"/>
                      </a:cubicBezTo>
                      <a:cubicBezTo>
                        <a:pt x="65764" y="39208"/>
                        <a:pt x="65535" y="38425"/>
                        <a:pt x="65274" y="37936"/>
                      </a:cubicBezTo>
                      <a:cubicBezTo>
                        <a:pt x="64883" y="37120"/>
                        <a:pt x="64328" y="36370"/>
                        <a:pt x="64002" y="35489"/>
                      </a:cubicBezTo>
                      <a:cubicBezTo>
                        <a:pt x="63741" y="34739"/>
                        <a:pt x="63513" y="33434"/>
                        <a:pt x="63415" y="32455"/>
                      </a:cubicBezTo>
                      <a:cubicBezTo>
                        <a:pt x="63415" y="32031"/>
                        <a:pt x="63350" y="31640"/>
                        <a:pt x="63317" y="31216"/>
                      </a:cubicBezTo>
                      <a:cubicBezTo>
                        <a:pt x="63350" y="31020"/>
                        <a:pt x="63350" y="30759"/>
                        <a:pt x="63350" y="30531"/>
                      </a:cubicBezTo>
                      <a:cubicBezTo>
                        <a:pt x="63350" y="30335"/>
                        <a:pt x="63350" y="30107"/>
                        <a:pt x="63317" y="29911"/>
                      </a:cubicBezTo>
                      <a:lnTo>
                        <a:pt x="84944" y="29683"/>
                      </a:lnTo>
                      <a:cubicBezTo>
                        <a:pt x="84858" y="29683"/>
                        <a:pt x="84973" y="22265"/>
                        <a:pt x="80808" y="22265"/>
                      </a:cubicBezTo>
                      <a:cubicBezTo>
                        <a:pt x="80229" y="22265"/>
                        <a:pt x="79568" y="22408"/>
                        <a:pt x="78812" y="22735"/>
                      </a:cubicBezTo>
                      <a:cubicBezTo>
                        <a:pt x="78812" y="22735"/>
                        <a:pt x="78779" y="18886"/>
                        <a:pt x="74082" y="18135"/>
                      </a:cubicBezTo>
                      <a:cubicBezTo>
                        <a:pt x="73797" y="18088"/>
                        <a:pt x="73512" y="18064"/>
                        <a:pt x="73230" y="18064"/>
                      </a:cubicBezTo>
                      <a:cubicBezTo>
                        <a:pt x="71763" y="18064"/>
                        <a:pt x="70353" y="18699"/>
                        <a:pt x="69287" y="19929"/>
                      </a:cubicBezTo>
                      <a:cubicBezTo>
                        <a:pt x="68569" y="20745"/>
                        <a:pt x="67982" y="21887"/>
                        <a:pt x="67916" y="23355"/>
                      </a:cubicBezTo>
                      <a:cubicBezTo>
                        <a:pt x="67916" y="23355"/>
                        <a:pt x="66704" y="22824"/>
                        <a:pt x="65312" y="22824"/>
                      </a:cubicBezTo>
                      <a:cubicBezTo>
                        <a:pt x="63616" y="22824"/>
                        <a:pt x="61653" y="23612"/>
                        <a:pt x="61295" y="27106"/>
                      </a:cubicBezTo>
                      <a:cubicBezTo>
                        <a:pt x="60389" y="26665"/>
                        <a:pt x="59484" y="26610"/>
                        <a:pt x="59088" y="26610"/>
                      </a:cubicBezTo>
                      <a:cubicBezTo>
                        <a:pt x="58956" y="26610"/>
                        <a:pt x="58881" y="26617"/>
                        <a:pt x="58881" y="26617"/>
                      </a:cubicBezTo>
                      <a:cubicBezTo>
                        <a:pt x="58881" y="26617"/>
                        <a:pt x="62404" y="23876"/>
                        <a:pt x="60805" y="19408"/>
                      </a:cubicBezTo>
                      <a:cubicBezTo>
                        <a:pt x="59925" y="16896"/>
                        <a:pt x="57902" y="16015"/>
                        <a:pt x="56271" y="15721"/>
                      </a:cubicBezTo>
                      <a:cubicBezTo>
                        <a:pt x="55619" y="15330"/>
                        <a:pt x="54869" y="15036"/>
                        <a:pt x="54118" y="14906"/>
                      </a:cubicBezTo>
                      <a:cubicBezTo>
                        <a:pt x="56402" y="7012"/>
                        <a:pt x="49095" y="5936"/>
                        <a:pt x="49095" y="5936"/>
                      </a:cubicBezTo>
                      <a:cubicBezTo>
                        <a:pt x="49780" y="1956"/>
                        <a:pt x="47464" y="977"/>
                        <a:pt x="47464" y="977"/>
                      </a:cubicBezTo>
                      <a:cubicBezTo>
                        <a:pt x="46270" y="268"/>
                        <a:pt x="45127" y="1"/>
                        <a:pt x="44081"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4038375" y="2460700"/>
                  <a:ext cx="378000" cy="192125"/>
                </a:xfrm>
                <a:custGeom>
                  <a:avLst/>
                  <a:gdLst/>
                  <a:ahLst/>
                  <a:cxnLst/>
                  <a:rect l="l" t="t" r="r" b="b"/>
                  <a:pathLst>
                    <a:path w="15120" h="7685" extrusionOk="0">
                      <a:moveTo>
                        <a:pt x="4293" y="1"/>
                      </a:moveTo>
                      <a:cubicBezTo>
                        <a:pt x="3930" y="1"/>
                        <a:pt x="3569" y="27"/>
                        <a:pt x="3214" y="84"/>
                      </a:cubicBezTo>
                      <a:cubicBezTo>
                        <a:pt x="2431" y="182"/>
                        <a:pt x="1615" y="541"/>
                        <a:pt x="1093" y="1160"/>
                      </a:cubicBezTo>
                      <a:cubicBezTo>
                        <a:pt x="898" y="1421"/>
                        <a:pt x="767" y="1650"/>
                        <a:pt x="669" y="1911"/>
                      </a:cubicBezTo>
                      <a:cubicBezTo>
                        <a:pt x="0" y="4100"/>
                        <a:pt x="2676" y="4759"/>
                        <a:pt x="4363" y="4759"/>
                      </a:cubicBezTo>
                      <a:cubicBezTo>
                        <a:pt x="4486" y="4759"/>
                        <a:pt x="4603" y="4755"/>
                        <a:pt x="4714" y="4749"/>
                      </a:cubicBezTo>
                      <a:cubicBezTo>
                        <a:pt x="5464" y="4724"/>
                        <a:pt x="6200" y="4686"/>
                        <a:pt x="6931" y="4686"/>
                      </a:cubicBezTo>
                      <a:cubicBezTo>
                        <a:pt x="8139" y="4686"/>
                        <a:pt x="9334" y="4791"/>
                        <a:pt x="10553" y="5238"/>
                      </a:cubicBezTo>
                      <a:cubicBezTo>
                        <a:pt x="12184" y="5858"/>
                        <a:pt x="13652" y="6738"/>
                        <a:pt x="15120" y="7684"/>
                      </a:cubicBezTo>
                      <a:cubicBezTo>
                        <a:pt x="14891" y="7456"/>
                        <a:pt x="14761" y="7130"/>
                        <a:pt x="14565" y="6902"/>
                      </a:cubicBezTo>
                      <a:cubicBezTo>
                        <a:pt x="14076" y="6282"/>
                        <a:pt x="13652" y="5695"/>
                        <a:pt x="13195" y="5075"/>
                      </a:cubicBezTo>
                      <a:cubicBezTo>
                        <a:pt x="11695" y="3215"/>
                        <a:pt x="9803" y="1487"/>
                        <a:pt x="7519" y="639"/>
                      </a:cubicBezTo>
                      <a:cubicBezTo>
                        <a:pt x="6513" y="246"/>
                        <a:pt x="5396" y="1"/>
                        <a:pt x="4293"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4316400" y="2280925"/>
                  <a:ext cx="221025" cy="366200"/>
                </a:xfrm>
                <a:custGeom>
                  <a:avLst/>
                  <a:gdLst/>
                  <a:ahLst/>
                  <a:cxnLst/>
                  <a:rect l="l" t="t" r="r" b="b"/>
                  <a:pathLst>
                    <a:path w="8841" h="14648" extrusionOk="0">
                      <a:moveTo>
                        <a:pt x="3035" y="1"/>
                      </a:moveTo>
                      <a:cubicBezTo>
                        <a:pt x="2708" y="1"/>
                        <a:pt x="2480" y="99"/>
                        <a:pt x="2219" y="196"/>
                      </a:cubicBezTo>
                      <a:cubicBezTo>
                        <a:pt x="1" y="1306"/>
                        <a:pt x="1795" y="3948"/>
                        <a:pt x="2937" y="5089"/>
                      </a:cubicBezTo>
                      <a:cubicBezTo>
                        <a:pt x="4339" y="6525"/>
                        <a:pt x="5775" y="7764"/>
                        <a:pt x="6590" y="9656"/>
                      </a:cubicBezTo>
                      <a:cubicBezTo>
                        <a:pt x="7275" y="11255"/>
                        <a:pt x="7601" y="12983"/>
                        <a:pt x="7928" y="14647"/>
                      </a:cubicBezTo>
                      <a:cubicBezTo>
                        <a:pt x="7993" y="14321"/>
                        <a:pt x="8091" y="13995"/>
                        <a:pt x="8156" y="13734"/>
                      </a:cubicBezTo>
                      <a:cubicBezTo>
                        <a:pt x="8319" y="13016"/>
                        <a:pt x="8417" y="12266"/>
                        <a:pt x="8515" y="11548"/>
                      </a:cubicBezTo>
                      <a:cubicBezTo>
                        <a:pt x="8841" y="9134"/>
                        <a:pt x="8808" y="6623"/>
                        <a:pt x="7862" y="4372"/>
                      </a:cubicBezTo>
                      <a:cubicBezTo>
                        <a:pt x="7340" y="3034"/>
                        <a:pt x="6427" y="1730"/>
                        <a:pt x="5285" y="816"/>
                      </a:cubicBezTo>
                      <a:cubicBezTo>
                        <a:pt x="4666" y="327"/>
                        <a:pt x="3817" y="1"/>
                        <a:pt x="3035"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5649750" y="2299725"/>
                  <a:ext cx="260975" cy="335150"/>
                </a:xfrm>
                <a:custGeom>
                  <a:avLst/>
                  <a:gdLst/>
                  <a:ahLst/>
                  <a:cxnLst/>
                  <a:rect l="l" t="t" r="r" b="b"/>
                  <a:pathLst>
                    <a:path w="10439" h="13406" extrusionOk="0">
                      <a:moveTo>
                        <a:pt x="7053" y="0"/>
                      </a:moveTo>
                      <a:cubicBezTo>
                        <a:pt x="6456" y="0"/>
                        <a:pt x="5843" y="152"/>
                        <a:pt x="5317" y="390"/>
                      </a:cubicBezTo>
                      <a:cubicBezTo>
                        <a:pt x="4013" y="1043"/>
                        <a:pt x="2936" y="2152"/>
                        <a:pt x="2121" y="3326"/>
                      </a:cubicBezTo>
                      <a:cubicBezTo>
                        <a:pt x="718" y="5381"/>
                        <a:pt x="196" y="7828"/>
                        <a:pt x="66" y="10209"/>
                      </a:cubicBezTo>
                      <a:cubicBezTo>
                        <a:pt x="33" y="10959"/>
                        <a:pt x="0" y="11742"/>
                        <a:pt x="0" y="12460"/>
                      </a:cubicBezTo>
                      <a:cubicBezTo>
                        <a:pt x="0" y="12721"/>
                        <a:pt x="33" y="13080"/>
                        <a:pt x="0" y="13406"/>
                      </a:cubicBezTo>
                      <a:cubicBezTo>
                        <a:pt x="653" y="11807"/>
                        <a:pt x="1338" y="10176"/>
                        <a:pt x="2316" y="8806"/>
                      </a:cubicBezTo>
                      <a:cubicBezTo>
                        <a:pt x="3491" y="7078"/>
                        <a:pt x="5122" y="6132"/>
                        <a:pt x="6785" y="5055"/>
                      </a:cubicBezTo>
                      <a:cubicBezTo>
                        <a:pt x="8155" y="4142"/>
                        <a:pt x="10439" y="1891"/>
                        <a:pt x="8416" y="390"/>
                      </a:cubicBezTo>
                      <a:cubicBezTo>
                        <a:pt x="8221" y="227"/>
                        <a:pt x="7992" y="97"/>
                        <a:pt x="7699" y="64"/>
                      </a:cubicBezTo>
                      <a:cubicBezTo>
                        <a:pt x="7489" y="21"/>
                        <a:pt x="7272" y="0"/>
                        <a:pt x="7053"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905850" y="571350"/>
                  <a:ext cx="685050" cy="335500"/>
                </a:xfrm>
                <a:custGeom>
                  <a:avLst/>
                  <a:gdLst/>
                  <a:ahLst/>
                  <a:cxnLst/>
                  <a:rect l="l" t="t" r="r" b="b"/>
                  <a:pathLst>
                    <a:path w="27402" h="13420" extrusionOk="0">
                      <a:moveTo>
                        <a:pt x="27273" y="13093"/>
                      </a:moveTo>
                      <a:lnTo>
                        <a:pt x="27273" y="13093"/>
                      </a:lnTo>
                      <a:lnTo>
                        <a:pt x="27273" y="13093"/>
                      </a:lnTo>
                      <a:cubicBezTo>
                        <a:pt x="27273" y="13093"/>
                        <a:pt x="27273" y="13093"/>
                        <a:pt x="27273" y="13093"/>
                      </a:cubicBezTo>
                      <a:cubicBezTo>
                        <a:pt x="27273" y="13093"/>
                        <a:pt x="27273" y="13093"/>
                        <a:pt x="27273" y="13093"/>
                      </a:cubicBezTo>
                      <a:close/>
                      <a:moveTo>
                        <a:pt x="14136" y="1"/>
                      </a:moveTo>
                      <a:cubicBezTo>
                        <a:pt x="12471" y="1"/>
                        <a:pt x="10868" y="731"/>
                        <a:pt x="9659" y="2133"/>
                      </a:cubicBezTo>
                      <a:cubicBezTo>
                        <a:pt x="8843" y="3079"/>
                        <a:pt x="8191" y="4318"/>
                        <a:pt x="8158" y="5949"/>
                      </a:cubicBezTo>
                      <a:cubicBezTo>
                        <a:pt x="8158" y="5949"/>
                        <a:pt x="6795" y="5366"/>
                        <a:pt x="5225" y="5366"/>
                      </a:cubicBezTo>
                      <a:cubicBezTo>
                        <a:pt x="2849" y="5366"/>
                        <a:pt x="1" y="6702"/>
                        <a:pt x="688" y="13419"/>
                      </a:cubicBezTo>
                      <a:lnTo>
                        <a:pt x="27273" y="13093"/>
                      </a:lnTo>
                      <a:lnTo>
                        <a:pt x="27273" y="13093"/>
                      </a:lnTo>
                      <a:cubicBezTo>
                        <a:pt x="27246" y="13065"/>
                        <a:pt x="27401" y="4771"/>
                        <a:pt x="22686" y="4771"/>
                      </a:cubicBezTo>
                      <a:cubicBezTo>
                        <a:pt x="22030" y="4771"/>
                        <a:pt x="21281" y="4932"/>
                        <a:pt x="20423" y="5297"/>
                      </a:cubicBezTo>
                      <a:cubicBezTo>
                        <a:pt x="20423" y="5297"/>
                        <a:pt x="20358" y="991"/>
                        <a:pt x="15073" y="78"/>
                      </a:cubicBezTo>
                      <a:cubicBezTo>
                        <a:pt x="14760" y="26"/>
                        <a:pt x="14447" y="1"/>
                        <a:pt x="14136"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 name="Google Shape;874;p36"/>
            <p:cNvGrpSpPr/>
            <p:nvPr/>
          </p:nvGrpSpPr>
          <p:grpSpPr>
            <a:xfrm>
              <a:off x="6765075" y="2719225"/>
              <a:ext cx="2228450" cy="2117350"/>
              <a:chOff x="3905825" y="561575"/>
              <a:chExt cx="2228450" cy="2117350"/>
            </a:xfrm>
          </p:grpSpPr>
          <p:sp>
            <p:nvSpPr>
              <p:cNvPr id="875" name="Google Shape;875;p36"/>
              <p:cNvSpPr/>
              <p:nvPr/>
            </p:nvSpPr>
            <p:spPr>
              <a:xfrm>
                <a:off x="5496825" y="1014325"/>
                <a:ext cx="608325" cy="297000"/>
              </a:xfrm>
              <a:custGeom>
                <a:avLst/>
                <a:gdLst/>
                <a:ahLst/>
                <a:cxnLst/>
                <a:rect l="l" t="t" r="r" b="b"/>
                <a:pathLst>
                  <a:path w="24333" h="11880" extrusionOk="0">
                    <a:moveTo>
                      <a:pt x="12540" y="0"/>
                    </a:moveTo>
                    <a:cubicBezTo>
                      <a:pt x="11073" y="0"/>
                      <a:pt x="9663" y="635"/>
                      <a:pt x="8597" y="1865"/>
                    </a:cubicBezTo>
                    <a:cubicBezTo>
                      <a:pt x="7879" y="2681"/>
                      <a:pt x="7292" y="3823"/>
                      <a:pt x="7226" y="5291"/>
                    </a:cubicBezTo>
                    <a:cubicBezTo>
                      <a:pt x="7213" y="5277"/>
                      <a:pt x="5974" y="4730"/>
                      <a:pt x="4564" y="4730"/>
                    </a:cubicBezTo>
                    <a:cubicBezTo>
                      <a:pt x="2470" y="4730"/>
                      <a:pt x="0" y="5935"/>
                      <a:pt x="605" y="11880"/>
                    </a:cubicBezTo>
                    <a:lnTo>
                      <a:pt x="24156" y="11619"/>
                    </a:lnTo>
                    <a:cubicBezTo>
                      <a:pt x="24156" y="11619"/>
                      <a:pt x="24332" y="4201"/>
                      <a:pt x="20136" y="4201"/>
                    </a:cubicBezTo>
                    <a:cubicBezTo>
                      <a:pt x="19553" y="4201"/>
                      <a:pt x="18886" y="4344"/>
                      <a:pt x="18122" y="4671"/>
                    </a:cubicBezTo>
                    <a:cubicBezTo>
                      <a:pt x="18122" y="4671"/>
                      <a:pt x="18089" y="822"/>
                      <a:pt x="13392" y="71"/>
                    </a:cubicBezTo>
                    <a:cubicBezTo>
                      <a:pt x="13107" y="24"/>
                      <a:pt x="12822" y="0"/>
                      <a:pt x="12540"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978825" y="1474375"/>
                <a:ext cx="482650" cy="235725"/>
              </a:xfrm>
              <a:custGeom>
                <a:avLst/>
                <a:gdLst/>
                <a:ahLst/>
                <a:cxnLst/>
                <a:rect l="l" t="t" r="r" b="b"/>
                <a:pathLst>
                  <a:path w="19306" h="9429" extrusionOk="0">
                    <a:moveTo>
                      <a:pt x="9933" y="1"/>
                    </a:moveTo>
                    <a:cubicBezTo>
                      <a:pt x="8789" y="1"/>
                      <a:pt x="7657" y="522"/>
                      <a:pt x="6817" y="1470"/>
                    </a:cubicBezTo>
                    <a:cubicBezTo>
                      <a:pt x="6230" y="2122"/>
                      <a:pt x="5773" y="3035"/>
                      <a:pt x="5740" y="4177"/>
                    </a:cubicBezTo>
                    <a:cubicBezTo>
                      <a:pt x="5740" y="4177"/>
                      <a:pt x="4765" y="3752"/>
                      <a:pt x="3649" y="3752"/>
                    </a:cubicBezTo>
                    <a:cubicBezTo>
                      <a:pt x="1981" y="3752"/>
                      <a:pt x="0" y="4700"/>
                      <a:pt x="489" y="9429"/>
                    </a:cubicBezTo>
                    <a:lnTo>
                      <a:pt x="19180" y="9233"/>
                    </a:lnTo>
                    <a:cubicBezTo>
                      <a:pt x="19180" y="9233"/>
                      <a:pt x="19306" y="3348"/>
                      <a:pt x="15980" y="3348"/>
                    </a:cubicBezTo>
                    <a:cubicBezTo>
                      <a:pt x="15518" y="3348"/>
                      <a:pt x="14989" y="3462"/>
                      <a:pt x="14385" y="3720"/>
                    </a:cubicBezTo>
                    <a:cubicBezTo>
                      <a:pt x="14385" y="3720"/>
                      <a:pt x="14352" y="654"/>
                      <a:pt x="10633" y="67"/>
                    </a:cubicBezTo>
                    <a:cubicBezTo>
                      <a:pt x="10401" y="23"/>
                      <a:pt x="10167" y="1"/>
                      <a:pt x="9933"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4037600" y="2460700"/>
                <a:ext cx="376325" cy="191300"/>
              </a:xfrm>
              <a:custGeom>
                <a:avLst/>
                <a:gdLst/>
                <a:ahLst/>
                <a:cxnLst/>
                <a:rect l="l" t="t" r="r" b="b"/>
                <a:pathLst>
                  <a:path w="15053" h="7652" extrusionOk="0">
                    <a:moveTo>
                      <a:pt x="4264" y="1"/>
                    </a:moveTo>
                    <a:cubicBezTo>
                      <a:pt x="3898" y="1"/>
                      <a:pt x="3535" y="27"/>
                      <a:pt x="3179" y="84"/>
                    </a:cubicBezTo>
                    <a:cubicBezTo>
                      <a:pt x="2429" y="182"/>
                      <a:pt x="1614" y="541"/>
                      <a:pt x="1059" y="1160"/>
                    </a:cubicBezTo>
                    <a:cubicBezTo>
                      <a:pt x="863" y="1421"/>
                      <a:pt x="733" y="1650"/>
                      <a:pt x="668" y="1911"/>
                    </a:cubicBezTo>
                    <a:cubicBezTo>
                      <a:pt x="1" y="4093"/>
                      <a:pt x="2686" y="4727"/>
                      <a:pt x="4326" y="4727"/>
                    </a:cubicBezTo>
                    <a:cubicBezTo>
                      <a:pt x="4451" y="4727"/>
                      <a:pt x="4569" y="4723"/>
                      <a:pt x="4680" y="4716"/>
                    </a:cubicBezTo>
                    <a:cubicBezTo>
                      <a:pt x="5430" y="4691"/>
                      <a:pt x="6161" y="4653"/>
                      <a:pt x="6886" y="4653"/>
                    </a:cubicBezTo>
                    <a:cubicBezTo>
                      <a:pt x="8085" y="4653"/>
                      <a:pt x="9267" y="4758"/>
                      <a:pt x="10486" y="5205"/>
                    </a:cubicBezTo>
                    <a:cubicBezTo>
                      <a:pt x="12117" y="5825"/>
                      <a:pt x="13585" y="6706"/>
                      <a:pt x="15053" y="7652"/>
                    </a:cubicBezTo>
                    <a:cubicBezTo>
                      <a:pt x="14857" y="7358"/>
                      <a:pt x="14662" y="7097"/>
                      <a:pt x="14531" y="6869"/>
                    </a:cubicBezTo>
                    <a:cubicBezTo>
                      <a:pt x="14074" y="6282"/>
                      <a:pt x="13650" y="5662"/>
                      <a:pt x="13194" y="5075"/>
                    </a:cubicBezTo>
                    <a:cubicBezTo>
                      <a:pt x="11661" y="3215"/>
                      <a:pt x="9801" y="1487"/>
                      <a:pt x="7518" y="639"/>
                    </a:cubicBezTo>
                    <a:cubicBezTo>
                      <a:pt x="6512" y="246"/>
                      <a:pt x="5376" y="1"/>
                      <a:pt x="4264"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4160650" y="2515800"/>
                <a:ext cx="25" cy="1650"/>
              </a:xfrm>
              <a:custGeom>
                <a:avLst/>
                <a:gdLst/>
                <a:ahLst/>
                <a:cxnLst/>
                <a:rect l="l" t="t" r="r" b="b"/>
                <a:pathLst>
                  <a:path w="1" h="66" extrusionOk="0">
                    <a:moveTo>
                      <a:pt x="1" y="66"/>
                    </a:moveTo>
                    <a:lnTo>
                      <a:pt x="1" y="66"/>
                    </a:lnTo>
                    <a:cubicBezTo>
                      <a:pt x="1" y="33"/>
                      <a:pt x="1" y="0"/>
                      <a:pt x="1" y="6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4068950" y="2501925"/>
                <a:ext cx="41625" cy="54200"/>
              </a:xfrm>
              <a:custGeom>
                <a:avLst/>
                <a:gdLst/>
                <a:ahLst/>
                <a:cxnLst/>
                <a:rect l="l" t="t" r="r" b="b"/>
                <a:pathLst>
                  <a:path w="1665" h="2168" extrusionOk="0">
                    <a:moveTo>
                      <a:pt x="327" y="1"/>
                    </a:moveTo>
                    <a:cubicBezTo>
                      <a:pt x="99" y="1"/>
                      <a:pt x="1" y="164"/>
                      <a:pt x="33" y="392"/>
                    </a:cubicBezTo>
                    <a:cubicBezTo>
                      <a:pt x="33" y="751"/>
                      <a:pt x="99" y="1142"/>
                      <a:pt x="327" y="1436"/>
                    </a:cubicBezTo>
                    <a:cubicBezTo>
                      <a:pt x="523" y="1730"/>
                      <a:pt x="816" y="1958"/>
                      <a:pt x="1142" y="2121"/>
                    </a:cubicBezTo>
                    <a:cubicBezTo>
                      <a:pt x="1195" y="2152"/>
                      <a:pt x="1250" y="2167"/>
                      <a:pt x="1304" y="2167"/>
                    </a:cubicBezTo>
                    <a:cubicBezTo>
                      <a:pt x="1418" y="2167"/>
                      <a:pt x="1522" y="2101"/>
                      <a:pt x="1567" y="1991"/>
                    </a:cubicBezTo>
                    <a:cubicBezTo>
                      <a:pt x="1664" y="1827"/>
                      <a:pt x="1632" y="1632"/>
                      <a:pt x="1469" y="1566"/>
                    </a:cubicBezTo>
                    <a:cubicBezTo>
                      <a:pt x="1403" y="1501"/>
                      <a:pt x="1338" y="1469"/>
                      <a:pt x="1240" y="1436"/>
                    </a:cubicBezTo>
                    <a:cubicBezTo>
                      <a:pt x="1240" y="1403"/>
                      <a:pt x="1208" y="1403"/>
                      <a:pt x="1175" y="1338"/>
                    </a:cubicBezTo>
                    <a:cubicBezTo>
                      <a:pt x="1175" y="1306"/>
                      <a:pt x="1142" y="1306"/>
                      <a:pt x="1142" y="1306"/>
                    </a:cubicBezTo>
                    <a:cubicBezTo>
                      <a:pt x="1077" y="1273"/>
                      <a:pt x="1012" y="1240"/>
                      <a:pt x="979" y="1175"/>
                    </a:cubicBezTo>
                    <a:lnTo>
                      <a:pt x="882" y="1110"/>
                    </a:lnTo>
                    <a:cubicBezTo>
                      <a:pt x="849" y="1110"/>
                      <a:pt x="849" y="1077"/>
                      <a:pt x="849" y="1077"/>
                    </a:cubicBezTo>
                    <a:cubicBezTo>
                      <a:pt x="816" y="1045"/>
                      <a:pt x="751" y="947"/>
                      <a:pt x="718" y="914"/>
                    </a:cubicBezTo>
                    <a:lnTo>
                      <a:pt x="718" y="881"/>
                    </a:lnTo>
                    <a:cubicBezTo>
                      <a:pt x="686" y="881"/>
                      <a:pt x="686" y="816"/>
                      <a:pt x="686" y="784"/>
                    </a:cubicBezTo>
                    <a:cubicBezTo>
                      <a:pt x="653" y="751"/>
                      <a:pt x="653" y="718"/>
                      <a:pt x="653" y="653"/>
                    </a:cubicBezTo>
                    <a:lnTo>
                      <a:pt x="653" y="588"/>
                    </a:lnTo>
                    <a:lnTo>
                      <a:pt x="653" y="327"/>
                    </a:lnTo>
                    <a:cubicBezTo>
                      <a:pt x="653" y="131"/>
                      <a:pt x="490" y="1"/>
                      <a:pt x="3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4316400" y="2280925"/>
                <a:ext cx="221025" cy="366200"/>
              </a:xfrm>
              <a:custGeom>
                <a:avLst/>
                <a:gdLst/>
                <a:ahLst/>
                <a:cxnLst/>
                <a:rect l="l" t="t" r="r" b="b"/>
                <a:pathLst>
                  <a:path w="8841" h="14648" extrusionOk="0">
                    <a:moveTo>
                      <a:pt x="3035" y="1"/>
                    </a:moveTo>
                    <a:cubicBezTo>
                      <a:pt x="2708" y="33"/>
                      <a:pt x="2480" y="99"/>
                      <a:pt x="2219" y="196"/>
                    </a:cubicBezTo>
                    <a:cubicBezTo>
                      <a:pt x="1" y="1306"/>
                      <a:pt x="1795" y="3948"/>
                      <a:pt x="2937" y="5089"/>
                    </a:cubicBezTo>
                    <a:cubicBezTo>
                      <a:pt x="4405" y="6525"/>
                      <a:pt x="5775" y="7764"/>
                      <a:pt x="6590" y="9656"/>
                    </a:cubicBezTo>
                    <a:cubicBezTo>
                      <a:pt x="7243" y="11255"/>
                      <a:pt x="7601" y="12983"/>
                      <a:pt x="7928" y="14647"/>
                    </a:cubicBezTo>
                    <a:cubicBezTo>
                      <a:pt x="8025" y="14321"/>
                      <a:pt x="8091" y="13995"/>
                      <a:pt x="8156" y="13734"/>
                    </a:cubicBezTo>
                    <a:lnTo>
                      <a:pt x="8515" y="11548"/>
                    </a:lnTo>
                    <a:cubicBezTo>
                      <a:pt x="8841" y="9134"/>
                      <a:pt x="8808" y="6655"/>
                      <a:pt x="7862" y="4372"/>
                    </a:cubicBezTo>
                    <a:cubicBezTo>
                      <a:pt x="7275" y="3034"/>
                      <a:pt x="6427" y="1730"/>
                      <a:pt x="5285" y="816"/>
                    </a:cubicBezTo>
                    <a:cubicBezTo>
                      <a:pt x="4666" y="327"/>
                      <a:pt x="3850" y="1"/>
                      <a:pt x="3035"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4358000" y="2293900"/>
                <a:ext cx="37550" cy="62600"/>
              </a:xfrm>
              <a:custGeom>
                <a:avLst/>
                <a:gdLst/>
                <a:ahLst/>
                <a:cxnLst/>
                <a:rect l="l" t="t" r="r" b="b"/>
                <a:pathLst>
                  <a:path w="1502" h="2504" extrusionOk="0">
                    <a:moveTo>
                      <a:pt x="1211" y="0"/>
                    </a:moveTo>
                    <a:cubicBezTo>
                      <a:pt x="1199" y="0"/>
                      <a:pt x="1187" y="1"/>
                      <a:pt x="1175" y="4"/>
                    </a:cubicBezTo>
                    <a:cubicBezTo>
                      <a:pt x="947" y="69"/>
                      <a:pt x="686" y="134"/>
                      <a:pt x="490" y="330"/>
                    </a:cubicBezTo>
                    <a:cubicBezTo>
                      <a:pt x="262" y="493"/>
                      <a:pt x="196" y="754"/>
                      <a:pt x="98" y="950"/>
                    </a:cubicBezTo>
                    <a:cubicBezTo>
                      <a:pt x="1" y="1406"/>
                      <a:pt x="33" y="1928"/>
                      <a:pt x="229" y="2320"/>
                    </a:cubicBezTo>
                    <a:cubicBezTo>
                      <a:pt x="292" y="2445"/>
                      <a:pt x="395" y="2504"/>
                      <a:pt x="503" y="2504"/>
                    </a:cubicBezTo>
                    <a:cubicBezTo>
                      <a:pt x="564" y="2504"/>
                      <a:pt x="627" y="2485"/>
                      <a:pt x="686" y="2450"/>
                    </a:cubicBezTo>
                    <a:cubicBezTo>
                      <a:pt x="849" y="2385"/>
                      <a:pt x="881" y="2189"/>
                      <a:pt x="816" y="2026"/>
                    </a:cubicBezTo>
                    <a:cubicBezTo>
                      <a:pt x="751" y="2026"/>
                      <a:pt x="751" y="1961"/>
                      <a:pt x="751" y="1961"/>
                    </a:cubicBezTo>
                    <a:cubicBezTo>
                      <a:pt x="751" y="1928"/>
                      <a:pt x="718" y="1896"/>
                      <a:pt x="718" y="1863"/>
                    </a:cubicBezTo>
                    <a:lnTo>
                      <a:pt x="686" y="1733"/>
                    </a:lnTo>
                    <a:lnTo>
                      <a:pt x="686" y="1635"/>
                    </a:lnTo>
                    <a:lnTo>
                      <a:pt x="686" y="1374"/>
                    </a:lnTo>
                    <a:lnTo>
                      <a:pt x="686" y="1308"/>
                    </a:lnTo>
                    <a:lnTo>
                      <a:pt x="686" y="1276"/>
                    </a:lnTo>
                    <a:cubicBezTo>
                      <a:pt x="718" y="1243"/>
                      <a:pt x="718" y="1211"/>
                      <a:pt x="718" y="1145"/>
                    </a:cubicBezTo>
                    <a:cubicBezTo>
                      <a:pt x="718" y="1113"/>
                      <a:pt x="751" y="1080"/>
                      <a:pt x="751" y="1048"/>
                    </a:cubicBezTo>
                    <a:cubicBezTo>
                      <a:pt x="816" y="1048"/>
                      <a:pt x="816" y="982"/>
                      <a:pt x="816" y="982"/>
                    </a:cubicBezTo>
                    <a:cubicBezTo>
                      <a:pt x="816" y="950"/>
                      <a:pt x="816" y="917"/>
                      <a:pt x="849" y="884"/>
                    </a:cubicBezTo>
                    <a:lnTo>
                      <a:pt x="881" y="819"/>
                    </a:lnTo>
                    <a:lnTo>
                      <a:pt x="979" y="754"/>
                    </a:lnTo>
                    <a:cubicBezTo>
                      <a:pt x="979" y="754"/>
                      <a:pt x="979" y="721"/>
                      <a:pt x="1012" y="721"/>
                    </a:cubicBezTo>
                    <a:lnTo>
                      <a:pt x="1077" y="721"/>
                    </a:lnTo>
                    <a:cubicBezTo>
                      <a:pt x="1142" y="656"/>
                      <a:pt x="1142" y="656"/>
                      <a:pt x="1175" y="656"/>
                    </a:cubicBezTo>
                    <a:cubicBezTo>
                      <a:pt x="1371" y="656"/>
                      <a:pt x="1501" y="558"/>
                      <a:pt x="1501" y="330"/>
                    </a:cubicBezTo>
                    <a:cubicBezTo>
                      <a:pt x="1501" y="179"/>
                      <a:pt x="1361" y="0"/>
                      <a:pt x="1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5747150" y="2506100"/>
                <a:ext cx="387125" cy="138575"/>
              </a:xfrm>
              <a:custGeom>
                <a:avLst/>
                <a:gdLst/>
                <a:ahLst/>
                <a:cxnLst/>
                <a:rect l="l" t="t" r="r" b="b"/>
                <a:pathLst>
                  <a:path w="15485" h="5543" extrusionOk="0">
                    <a:moveTo>
                      <a:pt x="10345" y="1"/>
                    </a:moveTo>
                    <a:cubicBezTo>
                      <a:pt x="9811" y="1"/>
                      <a:pt x="9280" y="45"/>
                      <a:pt x="8775" y="127"/>
                    </a:cubicBezTo>
                    <a:cubicBezTo>
                      <a:pt x="6361" y="551"/>
                      <a:pt x="4208" y="1791"/>
                      <a:pt x="2317" y="3389"/>
                    </a:cubicBezTo>
                    <a:cubicBezTo>
                      <a:pt x="1762" y="3879"/>
                      <a:pt x="1175" y="4368"/>
                      <a:pt x="653" y="4890"/>
                    </a:cubicBezTo>
                    <a:cubicBezTo>
                      <a:pt x="490" y="5053"/>
                      <a:pt x="229" y="5347"/>
                      <a:pt x="1" y="5542"/>
                    </a:cubicBezTo>
                    <a:cubicBezTo>
                      <a:pt x="1566" y="4922"/>
                      <a:pt x="3263" y="4335"/>
                      <a:pt x="4926" y="4074"/>
                    </a:cubicBezTo>
                    <a:cubicBezTo>
                      <a:pt x="5371" y="4004"/>
                      <a:pt x="5803" y="3973"/>
                      <a:pt x="6226" y="3973"/>
                    </a:cubicBezTo>
                    <a:cubicBezTo>
                      <a:pt x="7754" y="3973"/>
                      <a:pt x="9167" y="4376"/>
                      <a:pt x="10700" y="4759"/>
                    </a:cubicBezTo>
                    <a:cubicBezTo>
                      <a:pt x="11184" y="4864"/>
                      <a:pt x="11798" y="4943"/>
                      <a:pt x="12419" y="4943"/>
                    </a:cubicBezTo>
                    <a:cubicBezTo>
                      <a:pt x="13931" y="4943"/>
                      <a:pt x="15484" y="4471"/>
                      <a:pt x="15299" y="2737"/>
                    </a:cubicBezTo>
                    <a:cubicBezTo>
                      <a:pt x="15234" y="2509"/>
                      <a:pt x="15169" y="2215"/>
                      <a:pt x="15006" y="1954"/>
                    </a:cubicBezTo>
                    <a:cubicBezTo>
                      <a:pt x="14582" y="1269"/>
                      <a:pt x="13864" y="747"/>
                      <a:pt x="13114" y="454"/>
                    </a:cubicBezTo>
                    <a:cubicBezTo>
                      <a:pt x="12258" y="140"/>
                      <a:pt x="11295" y="1"/>
                      <a:pt x="10345"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6021625" y="2575325"/>
                <a:ext cx="25" cy="2475"/>
              </a:xfrm>
              <a:custGeom>
                <a:avLst/>
                <a:gdLst/>
                <a:ahLst/>
                <a:cxnLst/>
                <a:rect l="l" t="t" r="r" b="b"/>
                <a:pathLst>
                  <a:path w="1" h="99" extrusionOk="0">
                    <a:moveTo>
                      <a:pt x="0" y="98"/>
                    </a:moveTo>
                    <a:lnTo>
                      <a:pt x="0" y="98"/>
                    </a:lnTo>
                    <a:cubicBezTo>
                      <a:pt x="0" y="66"/>
                      <a:pt x="0" y="1"/>
                      <a:pt x="0" y="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6066000" y="2564300"/>
                <a:ext cx="49775" cy="47450"/>
              </a:xfrm>
              <a:custGeom>
                <a:avLst/>
                <a:gdLst/>
                <a:ahLst/>
                <a:cxnLst/>
                <a:rect l="l" t="t" r="r" b="b"/>
                <a:pathLst>
                  <a:path w="1991" h="1898" extrusionOk="0">
                    <a:moveTo>
                      <a:pt x="1672" y="0"/>
                    </a:moveTo>
                    <a:cubicBezTo>
                      <a:pt x="1533" y="0"/>
                      <a:pt x="1392" y="112"/>
                      <a:pt x="1338" y="246"/>
                    </a:cubicBezTo>
                    <a:cubicBezTo>
                      <a:pt x="1338" y="311"/>
                      <a:pt x="1306" y="409"/>
                      <a:pt x="1273" y="474"/>
                    </a:cubicBezTo>
                    <a:cubicBezTo>
                      <a:pt x="1273" y="539"/>
                      <a:pt x="1273" y="539"/>
                      <a:pt x="1240" y="572"/>
                    </a:cubicBezTo>
                    <a:cubicBezTo>
                      <a:pt x="1240" y="605"/>
                      <a:pt x="1175" y="637"/>
                      <a:pt x="1175" y="637"/>
                    </a:cubicBezTo>
                    <a:cubicBezTo>
                      <a:pt x="1175" y="702"/>
                      <a:pt x="1143" y="735"/>
                      <a:pt x="1143" y="735"/>
                    </a:cubicBezTo>
                    <a:cubicBezTo>
                      <a:pt x="1143" y="735"/>
                      <a:pt x="1143" y="768"/>
                      <a:pt x="1110" y="768"/>
                    </a:cubicBezTo>
                    <a:cubicBezTo>
                      <a:pt x="1045" y="800"/>
                      <a:pt x="1012" y="898"/>
                      <a:pt x="979" y="931"/>
                    </a:cubicBezTo>
                    <a:lnTo>
                      <a:pt x="947" y="963"/>
                    </a:lnTo>
                    <a:cubicBezTo>
                      <a:pt x="882" y="963"/>
                      <a:pt x="882" y="1029"/>
                      <a:pt x="849" y="1029"/>
                    </a:cubicBezTo>
                    <a:cubicBezTo>
                      <a:pt x="816" y="1061"/>
                      <a:pt x="719" y="1094"/>
                      <a:pt x="686" y="1127"/>
                    </a:cubicBezTo>
                    <a:lnTo>
                      <a:pt x="653" y="1127"/>
                    </a:lnTo>
                    <a:cubicBezTo>
                      <a:pt x="621" y="1127"/>
                      <a:pt x="555" y="1192"/>
                      <a:pt x="523" y="1192"/>
                    </a:cubicBezTo>
                    <a:cubicBezTo>
                      <a:pt x="458" y="1224"/>
                      <a:pt x="360" y="1224"/>
                      <a:pt x="294" y="1257"/>
                    </a:cubicBezTo>
                    <a:cubicBezTo>
                      <a:pt x="131" y="1290"/>
                      <a:pt x="1" y="1518"/>
                      <a:pt x="66" y="1681"/>
                    </a:cubicBezTo>
                    <a:cubicBezTo>
                      <a:pt x="117" y="1809"/>
                      <a:pt x="249" y="1897"/>
                      <a:pt x="383" y="1897"/>
                    </a:cubicBezTo>
                    <a:cubicBezTo>
                      <a:pt x="419" y="1897"/>
                      <a:pt x="455" y="1891"/>
                      <a:pt x="490" y="1877"/>
                    </a:cubicBezTo>
                    <a:cubicBezTo>
                      <a:pt x="849" y="1746"/>
                      <a:pt x="1175" y="1616"/>
                      <a:pt x="1436" y="1355"/>
                    </a:cubicBezTo>
                    <a:cubicBezTo>
                      <a:pt x="1697" y="1094"/>
                      <a:pt x="1828" y="735"/>
                      <a:pt x="1925" y="376"/>
                    </a:cubicBezTo>
                    <a:cubicBezTo>
                      <a:pt x="1991" y="213"/>
                      <a:pt x="1925" y="17"/>
                      <a:pt x="1762" y="17"/>
                    </a:cubicBezTo>
                    <a:cubicBezTo>
                      <a:pt x="1733" y="6"/>
                      <a:pt x="1703" y="0"/>
                      <a:pt x="1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5650575" y="2298900"/>
                <a:ext cx="260150" cy="335175"/>
              </a:xfrm>
              <a:custGeom>
                <a:avLst/>
                <a:gdLst/>
                <a:ahLst/>
                <a:cxnLst/>
                <a:rect l="l" t="t" r="r" b="b"/>
                <a:pathLst>
                  <a:path w="10406" h="13407" extrusionOk="0">
                    <a:moveTo>
                      <a:pt x="7054" y="1"/>
                    </a:moveTo>
                    <a:cubicBezTo>
                      <a:pt x="6458" y="1"/>
                      <a:pt x="5851" y="152"/>
                      <a:pt x="5350" y="391"/>
                    </a:cubicBezTo>
                    <a:cubicBezTo>
                      <a:pt x="4045" y="1043"/>
                      <a:pt x="2936" y="2152"/>
                      <a:pt x="2120" y="3327"/>
                    </a:cubicBezTo>
                    <a:cubicBezTo>
                      <a:pt x="718" y="5349"/>
                      <a:pt x="196" y="7796"/>
                      <a:pt x="65" y="10209"/>
                    </a:cubicBezTo>
                    <a:cubicBezTo>
                      <a:pt x="33" y="10960"/>
                      <a:pt x="0" y="11710"/>
                      <a:pt x="0" y="12460"/>
                    </a:cubicBezTo>
                    <a:cubicBezTo>
                      <a:pt x="0" y="12689"/>
                      <a:pt x="33" y="13080"/>
                      <a:pt x="0" y="13406"/>
                    </a:cubicBezTo>
                    <a:cubicBezTo>
                      <a:pt x="652" y="11808"/>
                      <a:pt x="1337" y="10209"/>
                      <a:pt x="2316" y="8774"/>
                    </a:cubicBezTo>
                    <a:cubicBezTo>
                      <a:pt x="3490" y="7078"/>
                      <a:pt x="5121" y="6132"/>
                      <a:pt x="6818" y="5023"/>
                    </a:cubicBezTo>
                    <a:cubicBezTo>
                      <a:pt x="8122" y="4175"/>
                      <a:pt x="10406" y="1891"/>
                      <a:pt x="8449" y="391"/>
                    </a:cubicBezTo>
                    <a:cubicBezTo>
                      <a:pt x="8220" y="228"/>
                      <a:pt x="7992" y="97"/>
                      <a:pt x="7698" y="65"/>
                    </a:cubicBezTo>
                    <a:cubicBezTo>
                      <a:pt x="7489" y="21"/>
                      <a:pt x="7272" y="1"/>
                      <a:pt x="7054"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5834050" y="2312575"/>
                <a:ext cx="33450" cy="62175"/>
              </a:xfrm>
              <a:custGeom>
                <a:avLst/>
                <a:gdLst/>
                <a:ahLst/>
                <a:cxnLst/>
                <a:rect l="l" t="t" r="r" b="b"/>
                <a:pathLst>
                  <a:path w="1338" h="2487" extrusionOk="0">
                    <a:moveTo>
                      <a:pt x="391" y="1"/>
                    </a:moveTo>
                    <a:cubicBezTo>
                      <a:pt x="238" y="1"/>
                      <a:pt x="62" y="93"/>
                      <a:pt x="33" y="235"/>
                    </a:cubicBezTo>
                    <a:cubicBezTo>
                      <a:pt x="1" y="464"/>
                      <a:pt x="131" y="561"/>
                      <a:pt x="294" y="659"/>
                    </a:cubicBezTo>
                    <a:cubicBezTo>
                      <a:pt x="327" y="659"/>
                      <a:pt x="327" y="692"/>
                      <a:pt x="359" y="692"/>
                    </a:cubicBezTo>
                    <a:lnTo>
                      <a:pt x="457" y="692"/>
                    </a:lnTo>
                    <a:lnTo>
                      <a:pt x="490" y="725"/>
                    </a:lnTo>
                    <a:cubicBezTo>
                      <a:pt x="522" y="757"/>
                      <a:pt x="522" y="822"/>
                      <a:pt x="555" y="822"/>
                    </a:cubicBezTo>
                    <a:lnTo>
                      <a:pt x="555" y="855"/>
                    </a:lnTo>
                    <a:cubicBezTo>
                      <a:pt x="555" y="888"/>
                      <a:pt x="620" y="920"/>
                      <a:pt x="620" y="986"/>
                    </a:cubicBezTo>
                    <a:lnTo>
                      <a:pt x="620" y="1018"/>
                    </a:lnTo>
                    <a:lnTo>
                      <a:pt x="620" y="1149"/>
                    </a:lnTo>
                    <a:lnTo>
                      <a:pt x="620" y="1279"/>
                    </a:lnTo>
                    <a:lnTo>
                      <a:pt x="620" y="1312"/>
                    </a:lnTo>
                    <a:lnTo>
                      <a:pt x="620" y="1344"/>
                    </a:lnTo>
                    <a:cubicBezTo>
                      <a:pt x="620" y="1410"/>
                      <a:pt x="555" y="1507"/>
                      <a:pt x="555" y="1573"/>
                    </a:cubicBezTo>
                    <a:lnTo>
                      <a:pt x="555" y="1671"/>
                    </a:lnTo>
                    <a:cubicBezTo>
                      <a:pt x="555" y="1671"/>
                      <a:pt x="522" y="1736"/>
                      <a:pt x="522" y="1801"/>
                    </a:cubicBezTo>
                    <a:cubicBezTo>
                      <a:pt x="522" y="1834"/>
                      <a:pt x="490" y="1866"/>
                      <a:pt x="490" y="1932"/>
                    </a:cubicBezTo>
                    <a:lnTo>
                      <a:pt x="457" y="1964"/>
                    </a:lnTo>
                    <a:cubicBezTo>
                      <a:pt x="327" y="2095"/>
                      <a:pt x="327" y="2290"/>
                      <a:pt x="457" y="2388"/>
                    </a:cubicBezTo>
                    <a:cubicBezTo>
                      <a:pt x="506" y="2453"/>
                      <a:pt x="596" y="2486"/>
                      <a:pt x="681" y="2486"/>
                    </a:cubicBezTo>
                    <a:cubicBezTo>
                      <a:pt x="767" y="2486"/>
                      <a:pt x="849" y="2453"/>
                      <a:pt x="881" y="2388"/>
                    </a:cubicBezTo>
                    <a:cubicBezTo>
                      <a:pt x="1175" y="2029"/>
                      <a:pt x="1338" y="1540"/>
                      <a:pt x="1305" y="1051"/>
                    </a:cubicBezTo>
                    <a:cubicBezTo>
                      <a:pt x="1273" y="986"/>
                      <a:pt x="1175" y="725"/>
                      <a:pt x="1044" y="496"/>
                    </a:cubicBezTo>
                    <a:cubicBezTo>
                      <a:pt x="881" y="235"/>
                      <a:pt x="686" y="137"/>
                      <a:pt x="457" y="7"/>
                    </a:cubicBezTo>
                    <a:cubicBezTo>
                      <a:pt x="436" y="3"/>
                      <a:pt x="414" y="1"/>
                      <a:pt x="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4693175" y="1967050"/>
                <a:ext cx="441200" cy="711050"/>
              </a:xfrm>
              <a:custGeom>
                <a:avLst/>
                <a:gdLst/>
                <a:ahLst/>
                <a:cxnLst/>
                <a:rect l="l" t="t" r="r" b="b"/>
                <a:pathLst>
                  <a:path w="17648" h="28442" extrusionOk="0">
                    <a:moveTo>
                      <a:pt x="7630" y="0"/>
                    </a:moveTo>
                    <a:cubicBezTo>
                      <a:pt x="7273" y="0"/>
                      <a:pt x="6872" y="155"/>
                      <a:pt x="6459" y="519"/>
                    </a:cubicBezTo>
                    <a:cubicBezTo>
                      <a:pt x="3132" y="3455"/>
                      <a:pt x="0" y="8250"/>
                      <a:pt x="457" y="12393"/>
                    </a:cubicBezTo>
                    <a:cubicBezTo>
                      <a:pt x="685" y="14872"/>
                      <a:pt x="2088" y="16959"/>
                      <a:pt x="4013" y="18036"/>
                    </a:cubicBezTo>
                    <a:cubicBezTo>
                      <a:pt x="5740" y="18989"/>
                      <a:pt x="7604" y="19317"/>
                      <a:pt x="9529" y="19317"/>
                    </a:cubicBezTo>
                    <a:cubicBezTo>
                      <a:pt x="9712" y="19317"/>
                      <a:pt x="9896" y="19314"/>
                      <a:pt x="10080" y="19308"/>
                    </a:cubicBezTo>
                    <a:cubicBezTo>
                      <a:pt x="10651" y="19308"/>
                      <a:pt x="12445" y="19421"/>
                      <a:pt x="13046" y="19421"/>
                    </a:cubicBezTo>
                    <a:cubicBezTo>
                      <a:pt x="13166" y="19421"/>
                      <a:pt x="13238" y="19417"/>
                      <a:pt x="13244" y="19406"/>
                    </a:cubicBezTo>
                    <a:lnTo>
                      <a:pt x="13244" y="19406"/>
                    </a:lnTo>
                    <a:cubicBezTo>
                      <a:pt x="13235" y="19424"/>
                      <a:pt x="9500" y="26813"/>
                      <a:pt x="15038" y="28442"/>
                    </a:cubicBezTo>
                    <a:lnTo>
                      <a:pt x="17648" y="15655"/>
                    </a:lnTo>
                    <a:cubicBezTo>
                      <a:pt x="17158" y="15655"/>
                      <a:pt x="14853" y="15710"/>
                      <a:pt x="13166" y="15710"/>
                    </a:cubicBezTo>
                    <a:cubicBezTo>
                      <a:pt x="12604" y="15710"/>
                      <a:pt x="12110" y="15704"/>
                      <a:pt x="11776" y="15687"/>
                    </a:cubicBezTo>
                    <a:cubicBezTo>
                      <a:pt x="9330" y="15655"/>
                      <a:pt x="5905" y="15002"/>
                      <a:pt x="4534" y="12719"/>
                    </a:cubicBezTo>
                    <a:cubicBezTo>
                      <a:pt x="2610" y="9620"/>
                      <a:pt x="5970" y="5510"/>
                      <a:pt x="8155" y="3553"/>
                    </a:cubicBezTo>
                    <a:cubicBezTo>
                      <a:pt x="9700" y="2163"/>
                      <a:pt x="8969" y="0"/>
                      <a:pt x="7630"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5053625" y="1969775"/>
                <a:ext cx="435500" cy="709150"/>
              </a:xfrm>
              <a:custGeom>
                <a:avLst/>
                <a:gdLst/>
                <a:ahLst/>
                <a:cxnLst/>
                <a:rect l="l" t="t" r="r" b="b"/>
                <a:pathLst>
                  <a:path w="17420" h="28366" extrusionOk="0">
                    <a:moveTo>
                      <a:pt x="7470" y="0"/>
                    </a:moveTo>
                    <a:cubicBezTo>
                      <a:pt x="7114" y="0"/>
                      <a:pt x="6716" y="158"/>
                      <a:pt x="6296" y="541"/>
                    </a:cubicBezTo>
                    <a:cubicBezTo>
                      <a:pt x="4176" y="2465"/>
                      <a:pt x="2121" y="5075"/>
                      <a:pt x="1044" y="7750"/>
                    </a:cubicBezTo>
                    <a:cubicBezTo>
                      <a:pt x="392" y="9315"/>
                      <a:pt x="0" y="10946"/>
                      <a:pt x="163" y="12447"/>
                    </a:cubicBezTo>
                    <a:cubicBezTo>
                      <a:pt x="392" y="14600"/>
                      <a:pt x="1501" y="16492"/>
                      <a:pt x="3067" y="17633"/>
                    </a:cubicBezTo>
                    <a:cubicBezTo>
                      <a:pt x="3262" y="17796"/>
                      <a:pt x="3491" y="17927"/>
                      <a:pt x="3686" y="18025"/>
                    </a:cubicBezTo>
                    <a:cubicBezTo>
                      <a:pt x="3882" y="18155"/>
                      <a:pt x="4143" y="18286"/>
                      <a:pt x="4339" y="18351"/>
                    </a:cubicBezTo>
                    <a:cubicBezTo>
                      <a:pt x="5920" y="19081"/>
                      <a:pt x="7643" y="19300"/>
                      <a:pt x="9402" y="19300"/>
                    </a:cubicBezTo>
                    <a:cubicBezTo>
                      <a:pt x="9530" y="19300"/>
                      <a:pt x="9658" y="19299"/>
                      <a:pt x="9786" y="19297"/>
                    </a:cubicBezTo>
                    <a:cubicBezTo>
                      <a:pt x="9850" y="19294"/>
                      <a:pt x="9930" y="19293"/>
                      <a:pt x="10022" y="19293"/>
                    </a:cubicBezTo>
                    <a:cubicBezTo>
                      <a:pt x="10681" y="19293"/>
                      <a:pt x="11968" y="19361"/>
                      <a:pt x="12606" y="19361"/>
                    </a:cubicBezTo>
                    <a:cubicBezTo>
                      <a:pt x="12825" y="19361"/>
                      <a:pt x="12967" y="19353"/>
                      <a:pt x="12982" y="19331"/>
                    </a:cubicBezTo>
                    <a:lnTo>
                      <a:pt x="12982" y="19331"/>
                    </a:lnTo>
                    <a:cubicBezTo>
                      <a:pt x="12914" y="19467"/>
                      <a:pt x="9250" y="26782"/>
                      <a:pt x="14744" y="28365"/>
                    </a:cubicBezTo>
                    <a:lnTo>
                      <a:pt x="17419" y="15513"/>
                    </a:lnTo>
                    <a:cubicBezTo>
                      <a:pt x="16871" y="15513"/>
                      <a:pt x="14319" y="15597"/>
                      <a:pt x="12619" y="15597"/>
                    </a:cubicBezTo>
                    <a:cubicBezTo>
                      <a:pt x="12194" y="15597"/>
                      <a:pt x="11822" y="15591"/>
                      <a:pt x="11548" y="15578"/>
                    </a:cubicBezTo>
                    <a:cubicBezTo>
                      <a:pt x="9101" y="15546"/>
                      <a:pt x="5676" y="14991"/>
                      <a:pt x="4306" y="12708"/>
                    </a:cubicBezTo>
                    <a:cubicBezTo>
                      <a:pt x="3360" y="11142"/>
                      <a:pt x="3752" y="9315"/>
                      <a:pt x="4665" y="7586"/>
                    </a:cubicBezTo>
                    <a:cubicBezTo>
                      <a:pt x="5317" y="6379"/>
                      <a:pt x="6263" y="5238"/>
                      <a:pt x="7144" y="4324"/>
                    </a:cubicBezTo>
                    <a:lnTo>
                      <a:pt x="8155" y="214"/>
                    </a:lnTo>
                    <a:cubicBezTo>
                      <a:pt x="7953" y="79"/>
                      <a:pt x="7722" y="0"/>
                      <a:pt x="7470"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4534150" y="1353700"/>
                <a:ext cx="985950" cy="842450"/>
              </a:xfrm>
              <a:custGeom>
                <a:avLst/>
                <a:gdLst/>
                <a:ahLst/>
                <a:cxnLst/>
                <a:rect l="l" t="t" r="r" b="b"/>
                <a:pathLst>
                  <a:path w="39438" h="33698" extrusionOk="0">
                    <a:moveTo>
                      <a:pt x="0" y="1"/>
                    </a:moveTo>
                    <a:lnTo>
                      <a:pt x="7536" y="31903"/>
                    </a:lnTo>
                    <a:lnTo>
                      <a:pt x="26194" y="33697"/>
                    </a:lnTo>
                    <a:lnTo>
                      <a:pt x="39438" y="1175"/>
                    </a:lnTo>
                    <a:lnTo>
                      <a:pt x="39438" y="1175"/>
                    </a:lnTo>
                    <a:cubicBezTo>
                      <a:pt x="37047" y="3057"/>
                      <a:pt x="31841" y="4106"/>
                      <a:pt x="24979" y="4106"/>
                    </a:cubicBezTo>
                    <a:cubicBezTo>
                      <a:pt x="23039" y="4106"/>
                      <a:pt x="20967" y="4023"/>
                      <a:pt x="18789" y="3850"/>
                    </a:cubicBezTo>
                    <a:cubicBezTo>
                      <a:pt x="8743" y="3067"/>
                      <a:pt x="2741" y="1697"/>
                      <a:pt x="0" y="1"/>
                    </a:cubicBezTo>
                    <a:close/>
                  </a:path>
                </a:pathLst>
              </a:custGeom>
              <a:solidFill>
                <a:schemeClr val="dk2"/>
              </a:solid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4729875" y="1417325"/>
                <a:ext cx="72600" cy="745375"/>
              </a:xfrm>
              <a:custGeom>
                <a:avLst/>
                <a:gdLst/>
                <a:ahLst/>
                <a:cxnLst/>
                <a:rect l="l" t="t" r="r" b="b"/>
                <a:pathLst>
                  <a:path w="2904" h="29815" fill="none" extrusionOk="0">
                    <a:moveTo>
                      <a:pt x="0" y="0"/>
                    </a:moveTo>
                    <a:lnTo>
                      <a:pt x="2903" y="29815"/>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4942700" y="1452375"/>
                <a:ext cx="68550" cy="719300"/>
              </a:xfrm>
              <a:custGeom>
                <a:avLst/>
                <a:gdLst/>
                <a:ahLst/>
                <a:cxnLst/>
                <a:rect l="l" t="t" r="r" b="b"/>
                <a:pathLst>
                  <a:path w="2742" h="28772" fill="none" extrusionOk="0">
                    <a:moveTo>
                      <a:pt x="2741" y="1"/>
                    </a:moveTo>
                    <a:lnTo>
                      <a:pt x="1" y="28772"/>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5091950" y="1449950"/>
                <a:ext cx="194100" cy="737225"/>
              </a:xfrm>
              <a:custGeom>
                <a:avLst/>
                <a:gdLst/>
                <a:ahLst/>
                <a:cxnLst/>
                <a:rect l="l" t="t" r="r" b="b"/>
                <a:pathLst>
                  <a:path w="7764" h="29489" fill="none" extrusionOk="0">
                    <a:moveTo>
                      <a:pt x="7764" y="0"/>
                    </a:moveTo>
                    <a:lnTo>
                      <a:pt x="0" y="29488"/>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4570025" y="1511100"/>
                <a:ext cx="861200" cy="91375"/>
              </a:xfrm>
              <a:custGeom>
                <a:avLst/>
                <a:gdLst/>
                <a:ahLst/>
                <a:cxnLst/>
                <a:rect l="l" t="t" r="r" b="b"/>
                <a:pathLst>
                  <a:path w="34448" h="3655" fill="none" extrusionOk="0">
                    <a:moveTo>
                      <a:pt x="1" y="1"/>
                    </a:moveTo>
                    <a:cubicBezTo>
                      <a:pt x="5350" y="979"/>
                      <a:pt x="11222" y="1860"/>
                      <a:pt x="17485" y="2512"/>
                    </a:cubicBezTo>
                    <a:cubicBezTo>
                      <a:pt x="23193" y="3099"/>
                      <a:pt x="29424" y="3426"/>
                      <a:pt x="34447" y="3654"/>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4610000" y="1677475"/>
                <a:ext cx="759250" cy="83200"/>
              </a:xfrm>
              <a:custGeom>
                <a:avLst/>
                <a:gdLst/>
                <a:ahLst/>
                <a:cxnLst/>
                <a:rect l="l" t="t" r="r" b="b"/>
                <a:pathLst>
                  <a:path w="30370" h="3328" fill="none" extrusionOk="0">
                    <a:moveTo>
                      <a:pt x="0" y="0"/>
                    </a:moveTo>
                    <a:cubicBezTo>
                      <a:pt x="4306" y="946"/>
                      <a:pt x="9297" y="1827"/>
                      <a:pt x="14810" y="2447"/>
                    </a:cubicBezTo>
                    <a:cubicBezTo>
                      <a:pt x="20616" y="3099"/>
                      <a:pt x="25835" y="3327"/>
                      <a:pt x="30369" y="3327"/>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4648325" y="1840575"/>
                <a:ext cx="658125" cy="85650"/>
              </a:xfrm>
              <a:custGeom>
                <a:avLst/>
                <a:gdLst/>
                <a:ahLst/>
                <a:cxnLst/>
                <a:rect l="l" t="t" r="r" b="b"/>
                <a:pathLst>
                  <a:path w="26325" h="3426" fill="none" extrusionOk="0">
                    <a:moveTo>
                      <a:pt x="0" y="0"/>
                    </a:moveTo>
                    <a:cubicBezTo>
                      <a:pt x="3132" y="1011"/>
                      <a:pt x="7470" y="2153"/>
                      <a:pt x="12722" y="2773"/>
                    </a:cubicBezTo>
                    <a:cubicBezTo>
                      <a:pt x="18267" y="3425"/>
                      <a:pt x="22965" y="3295"/>
                      <a:pt x="26324" y="3066"/>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4691550" y="2015075"/>
                <a:ext cx="543125" cy="79125"/>
              </a:xfrm>
              <a:custGeom>
                <a:avLst/>
                <a:gdLst/>
                <a:ahLst/>
                <a:cxnLst/>
                <a:rect l="l" t="t" r="r" b="b"/>
                <a:pathLst>
                  <a:path w="21725" h="3165" fill="none" extrusionOk="0">
                    <a:moveTo>
                      <a:pt x="0" y="1"/>
                    </a:moveTo>
                    <a:cubicBezTo>
                      <a:pt x="2838" y="849"/>
                      <a:pt x="6394" y="1762"/>
                      <a:pt x="10504" y="2349"/>
                    </a:cubicBezTo>
                    <a:cubicBezTo>
                      <a:pt x="14777" y="3002"/>
                      <a:pt x="18626" y="3165"/>
                      <a:pt x="21725" y="3165"/>
                    </a:cubicBez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4224250" y="1578800"/>
                <a:ext cx="1487500" cy="707900"/>
              </a:xfrm>
              <a:custGeom>
                <a:avLst/>
                <a:gdLst/>
                <a:ahLst/>
                <a:cxnLst/>
                <a:rect l="l" t="t" r="r" b="b"/>
                <a:pathLst>
                  <a:path w="59500" h="28316" extrusionOk="0">
                    <a:moveTo>
                      <a:pt x="14615" y="0"/>
                    </a:moveTo>
                    <a:cubicBezTo>
                      <a:pt x="6851" y="1370"/>
                      <a:pt x="1534" y="4730"/>
                      <a:pt x="947" y="10308"/>
                    </a:cubicBezTo>
                    <a:cubicBezTo>
                      <a:pt x="1" y="18985"/>
                      <a:pt x="12396" y="26422"/>
                      <a:pt x="28380" y="28021"/>
                    </a:cubicBezTo>
                    <a:cubicBezTo>
                      <a:pt x="30411" y="28219"/>
                      <a:pt x="32403" y="28316"/>
                      <a:pt x="34336" y="28316"/>
                    </a:cubicBezTo>
                    <a:cubicBezTo>
                      <a:pt x="47649" y="28316"/>
                      <a:pt x="58143" y="23724"/>
                      <a:pt x="58912" y="16147"/>
                    </a:cubicBezTo>
                    <a:cubicBezTo>
                      <a:pt x="59500" y="10732"/>
                      <a:pt x="54737" y="6230"/>
                      <a:pt x="47137" y="3262"/>
                    </a:cubicBezTo>
                    <a:lnTo>
                      <a:pt x="42439" y="14712"/>
                    </a:lnTo>
                    <a:cubicBezTo>
                      <a:pt x="40578" y="15022"/>
                      <a:pt x="38359" y="15228"/>
                      <a:pt x="35714" y="15228"/>
                    </a:cubicBezTo>
                    <a:cubicBezTo>
                      <a:pt x="33910" y="15228"/>
                      <a:pt x="31908" y="15132"/>
                      <a:pt x="29685" y="14907"/>
                    </a:cubicBezTo>
                    <a:cubicBezTo>
                      <a:pt x="24629" y="14418"/>
                      <a:pt x="20682" y="13570"/>
                      <a:pt x="17583" y="12559"/>
                    </a:cubicBezTo>
                    <a:lnTo>
                      <a:pt x="14615" y="0"/>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4420800" y="1757375"/>
                <a:ext cx="1083000" cy="236525"/>
              </a:xfrm>
              <a:custGeom>
                <a:avLst/>
                <a:gdLst/>
                <a:ahLst/>
                <a:cxnLst/>
                <a:rect l="l" t="t" r="r" b="b"/>
                <a:pathLst>
                  <a:path w="43320" h="9461" fill="none" extrusionOk="0">
                    <a:moveTo>
                      <a:pt x="0" y="1"/>
                    </a:moveTo>
                    <a:cubicBezTo>
                      <a:pt x="0" y="1"/>
                      <a:pt x="4665" y="6199"/>
                      <a:pt x="21823" y="7830"/>
                    </a:cubicBezTo>
                    <a:cubicBezTo>
                      <a:pt x="38981" y="9461"/>
                      <a:pt x="43319" y="3980"/>
                      <a:pt x="43319" y="398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4322125" y="1843350"/>
                <a:ext cx="196075" cy="247150"/>
              </a:xfrm>
              <a:custGeom>
                <a:avLst/>
                <a:gdLst/>
                <a:ahLst/>
                <a:cxnLst/>
                <a:rect l="l" t="t" r="r" b="b"/>
                <a:pathLst>
                  <a:path w="7843" h="9886" extrusionOk="0">
                    <a:moveTo>
                      <a:pt x="562" y="1"/>
                    </a:moveTo>
                    <a:cubicBezTo>
                      <a:pt x="273" y="1"/>
                      <a:pt x="0" y="174"/>
                      <a:pt x="0" y="541"/>
                    </a:cubicBezTo>
                    <a:cubicBezTo>
                      <a:pt x="33" y="2629"/>
                      <a:pt x="555" y="4586"/>
                      <a:pt x="1827" y="6250"/>
                    </a:cubicBezTo>
                    <a:cubicBezTo>
                      <a:pt x="3099" y="7881"/>
                      <a:pt x="4893" y="8990"/>
                      <a:pt x="6720" y="9838"/>
                    </a:cubicBezTo>
                    <a:cubicBezTo>
                      <a:pt x="6808" y="9871"/>
                      <a:pt x="6891" y="9886"/>
                      <a:pt x="6969" y="9886"/>
                    </a:cubicBezTo>
                    <a:cubicBezTo>
                      <a:pt x="7583" y="9886"/>
                      <a:pt x="7843" y="8953"/>
                      <a:pt x="7177" y="8664"/>
                    </a:cubicBezTo>
                    <a:cubicBezTo>
                      <a:pt x="5546" y="7914"/>
                      <a:pt x="4013" y="6935"/>
                      <a:pt x="2871" y="5532"/>
                    </a:cubicBezTo>
                    <a:cubicBezTo>
                      <a:pt x="1762" y="4130"/>
                      <a:pt x="1272" y="2368"/>
                      <a:pt x="1240" y="639"/>
                    </a:cubicBezTo>
                    <a:cubicBezTo>
                      <a:pt x="1240" y="223"/>
                      <a:pt x="890" y="1"/>
                      <a:pt x="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5458150" y="1968775"/>
                <a:ext cx="198150" cy="203425"/>
              </a:xfrm>
              <a:custGeom>
                <a:avLst/>
                <a:gdLst/>
                <a:ahLst/>
                <a:cxnLst/>
                <a:rect l="l" t="t" r="r" b="b"/>
                <a:pathLst>
                  <a:path w="7926" h="8137" extrusionOk="0">
                    <a:moveTo>
                      <a:pt x="7190" y="1"/>
                    </a:moveTo>
                    <a:cubicBezTo>
                      <a:pt x="6924" y="1"/>
                      <a:pt x="6728" y="176"/>
                      <a:pt x="6621" y="417"/>
                    </a:cubicBezTo>
                    <a:cubicBezTo>
                      <a:pt x="6066" y="1820"/>
                      <a:pt x="5251" y="3125"/>
                      <a:pt x="4239" y="4201"/>
                    </a:cubicBezTo>
                    <a:cubicBezTo>
                      <a:pt x="3163" y="5310"/>
                      <a:pt x="1858" y="6159"/>
                      <a:pt x="553" y="6974"/>
                    </a:cubicBezTo>
                    <a:cubicBezTo>
                      <a:pt x="1" y="7333"/>
                      <a:pt x="361" y="8137"/>
                      <a:pt x="880" y="8137"/>
                    </a:cubicBezTo>
                    <a:cubicBezTo>
                      <a:pt x="974" y="8137"/>
                      <a:pt x="1073" y="8110"/>
                      <a:pt x="1173" y="8050"/>
                    </a:cubicBezTo>
                    <a:cubicBezTo>
                      <a:pt x="2608" y="7202"/>
                      <a:pt x="3978" y="6256"/>
                      <a:pt x="5120" y="5017"/>
                    </a:cubicBezTo>
                    <a:cubicBezTo>
                      <a:pt x="6294" y="3810"/>
                      <a:pt x="7110" y="2342"/>
                      <a:pt x="7828" y="776"/>
                    </a:cubicBezTo>
                    <a:cubicBezTo>
                      <a:pt x="7925" y="450"/>
                      <a:pt x="7664" y="91"/>
                      <a:pt x="7371" y="26"/>
                    </a:cubicBezTo>
                    <a:cubicBezTo>
                      <a:pt x="7307" y="9"/>
                      <a:pt x="7247" y="1"/>
                      <a:pt x="7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5414075" y="2156975"/>
                <a:ext cx="39975" cy="30200"/>
              </a:xfrm>
              <a:custGeom>
                <a:avLst/>
                <a:gdLst/>
                <a:ahLst/>
                <a:cxnLst/>
                <a:rect l="l" t="t" r="r" b="b"/>
                <a:pathLst>
                  <a:path w="1599" h="1208" extrusionOk="0">
                    <a:moveTo>
                      <a:pt x="783" y="1"/>
                    </a:moveTo>
                    <a:cubicBezTo>
                      <a:pt x="0" y="1"/>
                      <a:pt x="0" y="1207"/>
                      <a:pt x="783" y="1207"/>
                    </a:cubicBezTo>
                    <a:cubicBezTo>
                      <a:pt x="1599" y="1207"/>
                      <a:pt x="1599"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4433850" y="561575"/>
                <a:ext cx="1189825" cy="1173225"/>
              </a:xfrm>
              <a:custGeom>
                <a:avLst/>
                <a:gdLst/>
                <a:ahLst/>
                <a:cxnLst/>
                <a:rect l="l" t="t" r="r" b="b"/>
                <a:pathLst>
                  <a:path w="47593" h="46929" extrusionOk="0">
                    <a:moveTo>
                      <a:pt x="25867" y="0"/>
                    </a:moveTo>
                    <a:cubicBezTo>
                      <a:pt x="22660" y="0"/>
                      <a:pt x="20355" y="2491"/>
                      <a:pt x="20355" y="2491"/>
                    </a:cubicBezTo>
                    <a:cubicBezTo>
                      <a:pt x="20355" y="2491"/>
                      <a:pt x="21904" y="1488"/>
                      <a:pt x="23330" y="1488"/>
                    </a:cubicBezTo>
                    <a:cubicBezTo>
                      <a:pt x="24513" y="1488"/>
                      <a:pt x="25613" y="2179"/>
                      <a:pt x="25672" y="4709"/>
                    </a:cubicBezTo>
                    <a:cubicBezTo>
                      <a:pt x="25639" y="6764"/>
                      <a:pt x="23943" y="7645"/>
                      <a:pt x="22214" y="7971"/>
                    </a:cubicBezTo>
                    <a:cubicBezTo>
                      <a:pt x="19996" y="8395"/>
                      <a:pt x="17713" y="8232"/>
                      <a:pt x="15592" y="9015"/>
                    </a:cubicBezTo>
                    <a:cubicBezTo>
                      <a:pt x="13440" y="9765"/>
                      <a:pt x="11613" y="11364"/>
                      <a:pt x="11287" y="13778"/>
                    </a:cubicBezTo>
                    <a:cubicBezTo>
                      <a:pt x="11124" y="14789"/>
                      <a:pt x="11287" y="15865"/>
                      <a:pt x="11645" y="16844"/>
                    </a:cubicBezTo>
                    <a:cubicBezTo>
                      <a:pt x="11711" y="17040"/>
                      <a:pt x="12004" y="17888"/>
                      <a:pt x="12265" y="17986"/>
                    </a:cubicBezTo>
                    <a:cubicBezTo>
                      <a:pt x="12265" y="17986"/>
                      <a:pt x="11430" y="17819"/>
                      <a:pt x="10278" y="17819"/>
                    </a:cubicBezTo>
                    <a:cubicBezTo>
                      <a:pt x="9990" y="17819"/>
                      <a:pt x="9682" y="17829"/>
                      <a:pt x="9362" y="17855"/>
                    </a:cubicBezTo>
                    <a:cubicBezTo>
                      <a:pt x="5546" y="18149"/>
                      <a:pt x="3523" y="22618"/>
                      <a:pt x="5839" y="25684"/>
                    </a:cubicBezTo>
                    <a:lnTo>
                      <a:pt x="5937" y="25749"/>
                    </a:lnTo>
                    <a:cubicBezTo>
                      <a:pt x="5937" y="25749"/>
                      <a:pt x="5634" y="25702"/>
                      <a:pt x="5175" y="25702"/>
                    </a:cubicBezTo>
                    <a:cubicBezTo>
                      <a:pt x="3809" y="25702"/>
                      <a:pt x="1060" y="26122"/>
                      <a:pt x="816" y="29468"/>
                    </a:cubicBezTo>
                    <a:cubicBezTo>
                      <a:pt x="783" y="30283"/>
                      <a:pt x="979" y="31066"/>
                      <a:pt x="1533" y="31784"/>
                    </a:cubicBezTo>
                    <a:cubicBezTo>
                      <a:pt x="1272" y="34165"/>
                      <a:pt x="0" y="37721"/>
                      <a:pt x="1729" y="39515"/>
                    </a:cubicBezTo>
                    <a:cubicBezTo>
                      <a:pt x="2060" y="39855"/>
                      <a:pt x="2352" y="39995"/>
                      <a:pt x="2609" y="39995"/>
                    </a:cubicBezTo>
                    <a:cubicBezTo>
                      <a:pt x="3215" y="39995"/>
                      <a:pt x="3620" y="39217"/>
                      <a:pt x="3849" y="38438"/>
                    </a:cubicBezTo>
                    <a:cubicBezTo>
                      <a:pt x="3974" y="38096"/>
                      <a:pt x="4425" y="35911"/>
                      <a:pt x="5090" y="35911"/>
                    </a:cubicBezTo>
                    <a:cubicBezTo>
                      <a:pt x="5122" y="35911"/>
                      <a:pt x="5154" y="35916"/>
                      <a:pt x="5187" y="35927"/>
                    </a:cubicBezTo>
                    <a:cubicBezTo>
                      <a:pt x="5815" y="36106"/>
                      <a:pt x="5236" y="37630"/>
                      <a:pt x="6318" y="37630"/>
                    </a:cubicBezTo>
                    <a:cubicBezTo>
                      <a:pt x="6416" y="37630"/>
                      <a:pt x="6527" y="37617"/>
                      <a:pt x="6655" y="37590"/>
                    </a:cubicBezTo>
                    <a:cubicBezTo>
                      <a:pt x="7176" y="37486"/>
                      <a:pt x="7466" y="37187"/>
                      <a:pt x="7692" y="37187"/>
                    </a:cubicBezTo>
                    <a:cubicBezTo>
                      <a:pt x="7890" y="37187"/>
                      <a:pt x="8040" y="37417"/>
                      <a:pt x="8253" y="38210"/>
                    </a:cubicBezTo>
                    <a:cubicBezTo>
                      <a:pt x="8710" y="39939"/>
                      <a:pt x="8318" y="42483"/>
                      <a:pt x="9558" y="43918"/>
                    </a:cubicBezTo>
                    <a:cubicBezTo>
                      <a:pt x="9874" y="44292"/>
                      <a:pt x="10222" y="44444"/>
                      <a:pt x="10585" y="44444"/>
                    </a:cubicBezTo>
                    <a:cubicBezTo>
                      <a:pt x="11046" y="44444"/>
                      <a:pt x="11530" y="44200"/>
                      <a:pt x="12004" y="43853"/>
                    </a:cubicBezTo>
                    <a:cubicBezTo>
                      <a:pt x="12461" y="43527"/>
                      <a:pt x="12657" y="43266"/>
                      <a:pt x="12885" y="42777"/>
                    </a:cubicBezTo>
                    <a:cubicBezTo>
                      <a:pt x="13211" y="41994"/>
                      <a:pt x="13374" y="40004"/>
                      <a:pt x="14027" y="39450"/>
                    </a:cubicBezTo>
                    <a:cubicBezTo>
                      <a:pt x="14614" y="39025"/>
                      <a:pt x="15332" y="39286"/>
                      <a:pt x="15919" y="38797"/>
                    </a:cubicBezTo>
                    <a:cubicBezTo>
                      <a:pt x="16278" y="38471"/>
                      <a:pt x="16538" y="37949"/>
                      <a:pt x="16702" y="37460"/>
                    </a:cubicBezTo>
                    <a:cubicBezTo>
                      <a:pt x="18202" y="37655"/>
                      <a:pt x="19833" y="37884"/>
                      <a:pt x="21627" y="38079"/>
                    </a:cubicBezTo>
                    <a:cubicBezTo>
                      <a:pt x="23782" y="38295"/>
                      <a:pt x="25838" y="38392"/>
                      <a:pt x="27774" y="38392"/>
                    </a:cubicBezTo>
                    <a:cubicBezTo>
                      <a:pt x="29354" y="38392"/>
                      <a:pt x="30854" y="38327"/>
                      <a:pt x="32261" y="38210"/>
                    </a:cubicBezTo>
                    <a:lnTo>
                      <a:pt x="32261" y="38210"/>
                    </a:lnTo>
                    <a:cubicBezTo>
                      <a:pt x="32200" y="39341"/>
                      <a:pt x="32311" y="40873"/>
                      <a:pt x="33507" y="40873"/>
                    </a:cubicBezTo>
                    <a:cubicBezTo>
                      <a:pt x="33587" y="40873"/>
                      <a:pt x="33672" y="40866"/>
                      <a:pt x="33762" y="40852"/>
                    </a:cubicBezTo>
                    <a:cubicBezTo>
                      <a:pt x="34847" y="40693"/>
                      <a:pt x="34870" y="38566"/>
                      <a:pt x="35574" y="38566"/>
                    </a:cubicBezTo>
                    <a:cubicBezTo>
                      <a:pt x="35589" y="38566"/>
                      <a:pt x="35605" y="38567"/>
                      <a:pt x="35621" y="38569"/>
                    </a:cubicBezTo>
                    <a:cubicBezTo>
                      <a:pt x="36273" y="38601"/>
                      <a:pt x="36208" y="40820"/>
                      <a:pt x="36273" y="41146"/>
                    </a:cubicBezTo>
                    <a:cubicBezTo>
                      <a:pt x="36306" y="42548"/>
                      <a:pt x="36013" y="44245"/>
                      <a:pt x="36730" y="45647"/>
                    </a:cubicBezTo>
                    <a:cubicBezTo>
                      <a:pt x="37175" y="46573"/>
                      <a:pt x="37632" y="46929"/>
                      <a:pt x="38064" y="46929"/>
                    </a:cubicBezTo>
                    <a:cubicBezTo>
                      <a:pt x="39154" y="46929"/>
                      <a:pt x="40080" y="44667"/>
                      <a:pt x="40220" y="43592"/>
                    </a:cubicBezTo>
                    <a:cubicBezTo>
                      <a:pt x="40318" y="42972"/>
                      <a:pt x="40351" y="40722"/>
                      <a:pt x="41330" y="40689"/>
                    </a:cubicBezTo>
                    <a:cubicBezTo>
                      <a:pt x="41351" y="40687"/>
                      <a:pt x="41371" y="40686"/>
                      <a:pt x="41391" y="40686"/>
                    </a:cubicBezTo>
                    <a:cubicBezTo>
                      <a:pt x="42471" y="40686"/>
                      <a:pt x="41588" y="43266"/>
                      <a:pt x="43254" y="43266"/>
                    </a:cubicBezTo>
                    <a:cubicBezTo>
                      <a:pt x="44102" y="43266"/>
                      <a:pt x="44494" y="41472"/>
                      <a:pt x="44722" y="39874"/>
                    </a:cubicBezTo>
                    <a:cubicBezTo>
                      <a:pt x="45140" y="40271"/>
                      <a:pt x="45751" y="40632"/>
                      <a:pt x="46298" y="40632"/>
                    </a:cubicBezTo>
                    <a:cubicBezTo>
                      <a:pt x="46648" y="40632"/>
                      <a:pt x="46972" y="40484"/>
                      <a:pt x="47201" y="40102"/>
                    </a:cubicBezTo>
                    <a:cubicBezTo>
                      <a:pt x="47593" y="39515"/>
                      <a:pt x="47266" y="38569"/>
                      <a:pt x="47005" y="37982"/>
                    </a:cubicBezTo>
                    <a:cubicBezTo>
                      <a:pt x="46581" y="37166"/>
                      <a:pt x="46059" y="36416"/>
                      <a:pt x="45733" y="35535"/>
                    </a:cubicBezTo>
                    <a:cubicBezTo>
                      <a:pt x="45440" y="34785"/>
                      <a:pt x="45244" y="33480"/>
                      <a:pt x="45113" y="32501"/>
                    </a:cubicBezTo>
                    <a:cubicBezTo>
                      <a:pt x="45113" y="32077"/>
                      <a:pt x="45081" y="31686"/>
                      <a:pt x="45048" y="31262"/>
                    </a:cubicBezTo>
                    <a:cubicBezTo>
                      <a:pt x="45081" y="31066"/>
                      <a:pt x="45081" y="30805"/>
                      <a:pt x="45081" y="30577"/>
                    </a:cubicBezTo>
                    <a:cubicBezTo>
                      <a:pt x="45081" y="26865"/>
                      <a:pt x="41576" y="26659"/>
                      <a:pt x="40797" y="26659"/>
                    </a:cubicBezTo>
                    <a:cubicBezTo>
                      <a:pt x="40699" y="26659"/>
                      <a:pt x="40645" y="26663"/>
                      <a:pt x="40645" y="26663"/>
                    </a:cubicBezTo>
                    <a:cubicBezTo>
                      <a:pt x="40645" y="26663"/>
                      <a:pt x="44135" y="23922"/>
                      <a:pt x="42537" y="19454"/>
                    </a:cubicBezTo>
                    <a:cubicBezTo>
                      <a:pt x="41336" y="16002"/>
                      <a:pt x="37931" y="15600"/>
                      <a:pt x="36407" y="15600"/>
                    </a:cubicBezTo>
                    <a:cubicBezTo>
                      <a:pt x="35943" y="15600"/>
                      <a:pt x="35654" y="15637"/>
                      <a:pt x="35654" y="15637"/>
                    </a:cubicBezTo>
                    <a:cubicBezTo>
                      <a:pt x="38590" y="7091"/>
                      <a:pt x="30859" y="5949"/>
                      <a:pt x="30859" y="5949"/>
                    </a:cubicBezTo>
                    <a:cubicBezTo>
                      <a:pt x="31544" y="1937"/>
                      <a:pt x="29228" y="958"/>
                      <a:pt x="29228" y="958"/>
                    </a:cubicBezTo>
                    <a:cubicBezTo>
                      <a:pt x="28044" y="263"/>
                      <a:pt x="26908" y="0"/>
                      <a:pt x="25867" y="0"/>
                    </a:cubicBezTo>
                    <a:close/>
                  </a:path>
                </a:pathLst>
              </a:custGeom>
              <a:solidFill>
                <a:schemeClr val="accent2"/>
              </a:solid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4742100" y="1011200"/>
                <a:ext cx="220200" cy="75875"/>
              </a:xfrm>
              <a:custGeom>
                <a:avLst/>
                <a:gdLst/>
                <a:ahLst/>
                <a:cxnLst/>
                <a:rect l="l" t="t" r="r" b="b"/>
                <a:pathLst>
                  <a:path w="8808" h="3035" fill="none" extrusionOk="0">
                    <a:moveTo>
                      <a:pt x="1" y="1"/>
                    </a:moveTo>
                    <a:cubicBezTo>
                      <a:pt x="1" y="1"/>
                      <a:pt x="4208" y="3034"/>
                      <a:pt x="8808" y="1534"/>
                    </a:cubicBezTo>
                  </a:path>
                </a:pathLst>
              </a:custGeom>
              <a:noFill/>
              <a:ln w="57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4582275" y="1203650"/>
                <a:ext cx="262600" cy="85675"/>
              </a:xfrm>
              <a:custGeom>
                <a:avLst/>
                <a:gdLst/>
                <a:ahLst/>
                <a:cxnLst/>
                <a:rect l="l" t="t" r="r" b="b"/>
                <a:pathLst>
                  <a:path w="10504" h="3427" fill="none" extrusionOk="0">
                    <a:moveTo>
                      <a:pt x="0" y="1"/>
                    </a:moveTo>
                    <a:cubicBezTo>
                      <a:pt x="0" y="1"/>
                      <a:pt x="3784" y="3132"/>
                      <a:pt x="10504" y="3426"/>
                    </a:cubicBezTo>
                  </a:path>
                </a:pathLst>
              </a:custGeom>
              <a:no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5191450" y="952500"/>
                <a:ext cx="134575" cy="44050"/>
              </a:xfrm>
              <a:custGeom>
                <a:avLst/>
                <a:gdLst/>
                <a:ahLst/>
                <a:cxnLst/>
                <a:rect l="l" t="t" r="r" b="b"/>
                <a:pathLst>
                  <a:path w="5383" h="1762" fill="none" extrusionOk="0">
                    <a:moveTo>
                      <a:pt x="0" y="1011"/>
                    </a:moveTo>
                    <a:cubicBezTo>
                      <a:pt x="0" y="1011"/>
                      <a:pt x="3425" y="1761"/>
                      <a:pt x="5382" y="0"/>
                    </a:cubicBezTo>
                  </a:path>
                </a:pathLst>
              </a:custGeom>
              <a:noFill/>
              <a:ln w="57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5189000" y="1228125"/>
                <a:ext cx="261800" cy="91350"/>
              </a:xfrm>
              <a:custGeom>
                <a:avLst/>
                <a:gdLst/>
                <a:ahLst/>
                <a:cxnLst/>
                <a:rect l="l" t="t" r="r" b="b"/>
                <a:pathLst>
                  <a:path w="10472" h="3654" fill="none" extrusionOk="0">
                    <a:moveTo>
                      <a:pt x="0" y="2904"/>
                    </a:moveTo>
                    <a:cubicBezTo>
                      <a:pt x="0" y="2904"/>
                      <a:pt x="6589" y="3654"/>
                      <a:pt x="10471" y="1"/>
                    </a:cubicBezTo>
                  </a:path>
                </a:pathLst>
              </a:custGeom>
              <a:no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5168600" y="707025"/>
                <a:ext cx="38350" cy="7350"/>
              </a:xfrm>
              <a:custGeom>
                <a:avLst/>
                <a:gdLst/>
                <a:ahLst/>
                <a:cxnLst/>
                <a:rect l="l" t="t" r="r" b="b"/>
                <a:pathLst>
                  <a:path w="1534" h="294" fill="none" extrusionOk="0">
                    <a:moveTo>
                      <a:pt x="1" y="294"/>
                    </a:moveTo>
                    <a:cubicBezTo>
                      <a:pt x="1" y="294"/>
                      <a:pt x="849" y="0"/>
                      <a:pt x="1534" y="131"/>
                    </a:cubicBezTo>
                  </a:path>
                </a:pathLst>
              </a:custGeom>
              <a:no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4473800" y="1355350"/>
                <a:ext cx="137025" cy="60375"/>
              </a:xfrm>
              <a:custGeom>
                <a:avLst/>
                <a:gdLst/>
                <a:ahLst/>
                <a:cxnLst/>
                <a:rect l="l" t="t" r="r" b="b"/>
                <a:pathLst>
                  <a:path w="5481" h="2415" fill="none" extrusionOk="0">
                    <a:moveTo>
                      <a:pt x="5481" y="2414"/>
                    </a:moveTo>
                    <a:cubicBezTo>
                      <a:pt x="5481" y="2414"/>
                      <a:pt x="2382" y="2284"/>
                      <a:pt x="1" y="0"/>
                    </a:cubicBezTo>
                  </a:path>
                </a:pathLst>
              </a:custGeom>
              <a:no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5357800" y="1343100"/>
                <a:ext cx="203075" cy="118275"/>
              </a:xfrm>
              <a:custGeom>
                <a:avLst/>
                <a:gdLst/>
                <a:ahLst/>
                <a:cxnLst/>
                <a:rect l="l" t="t" r="r" b="b"/>
                <a:pathLst>
                  <a:path w="8123" h="4731" fill="none" extrusionOk="0">
                    <a:moveTo>
                      <a:pt x="8123" y="1"/>
                    </a:moveTo>
                    <a:cubicBezTo>
                      <a:pt x="8123" y="1"/>
                      <a:pt x="6622" y="4013"/>
                      <a:pt x="1" y="4731"/>
                    </a:cubicBezTo>
                  </a:path>
                </a:pathLst>
              </a:custGeom>
              <a:no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4581450" y="1029450"/>
                <a:ext cx="93800" cy="141125"/>
              </a:xfrm>
              <a:custGeom>
                <a:avLst/>
                <a:gdLst/>
                <a:ahLst/>
                <a:cxnLst/>
                <a:rect l="l" t="t" r="r" b="b"/>
                <a:pathLst>
                  <a:path w="3752" h="5645" extrusionOk="0">
                    <a:moveTo>
                      <a:pt x="2987" y="0"/>
                    </a:moveTo>
                    <a:cubicBezTo>
                      <a:pt x="2874" y="0"/>
                      <a:pt x="2756" y="29"/>
                      <a:pt x="2643" y="86"/>
                    </a:cubicBezTo>
                    <a:cubicBezTo>
                      <a:pt x="881" y="999"/>
                      <a:pt x="0" y="3250"/>
                      <a:pt x="490" y="5175"/>
                    </a:cubicBezTo>
                    <a:cubicBezTo>
                      <a:pt x="547" y="5459"/>
                      <a:pt x="826" y="5644"/>
                      <a:pt x="1156" y="5644"/>
                    </a:cubicBezTo>
                    <a:cubicBezTo>
                      <a:pt x="1205" y="5644"/>
                      <a:pt x="1255" y="5640"/>
                      <a:pt x="1305" y="5632"/>
                    </a:cubicBezTo>
                    <a:cubicBezTo>
                      <a:pt x="1631" y="5534"/>
                      <a:pt x="1827" y="5142"/>
                      <a:pt x="1729" y="4816"/>
                    </a:cubicBezTo>
                    <a:cubicBezTo>
                      <a:pt x="1697" y="4588"/>
                      <a:pt x="1664" y="4490"/>
                      <a:pt x="1664" y="4359"/>
                    </a:cubicBezTo>
                    <a:lnTo>
                      <a:pt x="1664" y="3740"/>
                    </a:lnTo>
                    <a:lnTo>
                      <a:pt x="1664" y="3674"/>
                    </a:lnTo>
                    <a:lnTo>
                      <a:pt x="1664" y="3576"/>
                    </a:lnTo>
                    <a:cubicBezTo>
                      <a:pt x="1664" y="3511"/>
                      <a:pt x="1697" y="3381"/>
                      <a:pt x="1697" y="3283"/>
                    </a:cubicBezTo>
                    <a:cubicBezTo>
                      <a:pt x="1729" y="3218"/>
                      <a:pt x="1729" y="3087"/>
                      <a:pt x="1794" y="3022"/>
                    </a:cubicBezTo>
                    <a:cubicBezTo>
                      <a:pt x="1794" y="2957"/>
                      <a:pt x="1827" y="2891"/>
                      <a:pt x="1827" y="2859"/>
                    </a:cubicBezTo>
                    <a:lnTo>
                      <a:pt x="1827" y="2794"/>
                    </a:lnTo>
                    <a:lnTo>
                      <a:pt x="1827" y="2761"/>
                    </a:lnTo>
                    <a:cubicBezTo>
                      <a:pt x="1892" y="2598"/>
                      <a:pt x="1990" y="2402"/>
                      <a:pt x="2121" y="2239"/>
                    </a:cubicBezTo>
                    <a:cubicBezTo>
                      <a:pt x="2219" y="2043"/>
                      <a:pt x="2219" y="2043"/>
                      <a:pt x="2382" y="1880"/>
                    </a:cubicBezTo>
                    <a:cubicBezTo>
                      <a:pt x="2480" y="1782"/>
                      <a:pt x="2545" y="1717"/>
                      <a:pt x="2610" y="1619"/>
                    </a:cubicBezTo>
                    <a:cubicBezTo>
                      <a:pt x="2643" y="1587"/>
                      <a:pt x="2675" y="1587"/>
                      <a:pt x="2675" y="1554"/>
                    </a:cubicBezTo>
                    <a:cubicBezTo>
                      <a:pt x="2675" y="1554"/>
                      <a:pt x="2773" y="1489"/>
                      <a:pt x="2773" y="1456"/>
                    </a:cubicBezTo>
                    <a:lnTo>
                      <a:pt x="2806" y="1424"/>
                    </a:lnTo>
                    <a:cubicBezTo>
                      <a:pt x="2838" y="1391"/>
                      <a:pt x="2871" y="1326"/>
                      <a:pt x="2936" y="1326"/>
                    </a:cubicBezTo>
                    <a:cubicBezTo>
                      <a:pt x="3001" y="1293"/>
                      <a:pt x="3099" y="1228"/>
                      <a:pt x="3197" y="1163"/>
                    </a:cubicBezTo>
                    <a:cubicBezTo>
                      <a:pt x="3621" y="1097"/>
                      <a:pt x="3752" y="641"/>
                      <a:pt x="3523" y="314"/>
                    </a:cubicBezTo>
                    <a:cubicBezTo>
                      <a:pt x="3396" y="102"/>
                      <a:pt x="3199" y="0"/>
                      <a:pt x="2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5488275" y="1292550"/>
                <a:ext cx="25" cy="850"/>
              </a:xfrm>
              <a:custGeom>
                <a:avLst/>
                <a:gdLst/>
                <a:ahLst/>
                <a:cxnLst/>
                <a:rect l="l" t="t" r="r" b="b"/>
                <a:pathLst>
                  <a:path w="1" h="34" extrusionOk="0">
                    <a:moveTo>
                      <a:pt x="1" y="0"/>
                    </a:moveTo>
                    <a:cubicBezTo>
                      <a:pt x="1" y="33"/>
                      <a:pt x="1" y="33"/>
                      <a:pt x="1" y="0"/>
                    </a:cubicBezTo>
                    <a:cubicBezTo>
                      <a:pt x="1" y="33"/>
                      <a:pt x="1" y="33"/>
                      <a:pt x="1" y="0"/>
                    </a:cubicBezTo>
                    <a:cubicBezTo>
                      <a:pt x="1" y="33"/>
                      <a:pt x="1" y="33"/>
                      <a:pt x="1" y="0"/>
                    </a:cubicBezTo>
                    <a:close/>
                  </a:path>
                </a:pathLst>
              </a:custGeom>
              <a:solidFill>
                <a:srgbClr val="FDA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5471975" y="1256350"/>
                <a:ext cx="64450" cy="111550"/>
              </a:xfrm>
              <a:custGeom>
                <a:avLst/>
                <a:gdLst/>
                <a:ahLst/>
                <a:cxnLst/>
                <a:rect l="l" t="t" r="r" b="b"/>
                <a:pathLst>
                  <a:path w="2578" h="4462" extrusionOk="0">
                    <a:moveTo>
                      <a:pt x="761" y="1"/>
                    </a:moveTo>
                    <a:cubicBezTo>
                      <a:pt x="522" y="1"/>
                      <a:pt x="274" y="117"/>
                      <a:pt x="163" y="339"/>
                    </a:cubicBezTo>
                    <a:cubicBezTo>
                      <a:pt x="0" y="666"/>
                      <a:pt x="98" y="1024"/>
                      <a:pt x="424" y="1220"/>
                    </a:cubicBezTo>
                    <a:cubicBezTo>
                      <a:pt x="457" y="1220"/>
                      <a:pt x="457" y="1253"/>
                      <a:pt x="490" y="1253"/>
                    </a:cubicBezTo>
                    <a:lnTo>
                      <a:pt x="620" y="1383"/>
                    </a:lnTo>
                    <a:lnTo>
                      <a:pt x="620" y="1416"/>
                    </a:lnTo>
                    <a:cubicBezTo>
                      <a:pt x="653" y="1481"/>
                      <a:pt x="685" y="1546"/>
                      <a:pt x="685" y="1579"/>
                    </a:cubicBezTo>
                    <a:cubicBezTo>
                      <a:pt x="685" y="1644"/>
                      <a:pt x="751" y="1644"/>
                      <a:pt x="751" y="1677"/>
                    </a:cubicBezTo>
                    <a:cubicBezTo>
                      <a:pt x="751" y="1709"/>
                      <a:pt x="783" y="1807"/>
                      <a:pt x="783" y="1840"/>
                    </a:cubicBezTo>
                    <a:cubicBezTo>
                      <a:pt x="816" y="1938"/>
                      <a:pt x="816" y="2003"/>
                      <a:pt x="816" y="2036"/>
                    </a:cubicBezTo>
                    <a:lnTo>
                      <a:pt x="816" y="2134"/>
                    </a:lnTo>
                    <a:cubicBezTo>
                      <a:pt x="816" y="2297"/>
                      <a:pt x="848" y="2427"/>
                      <a:pt x="816" y="2558"/>
                    </a:cubicBezTo>
                    <a:lnTo>
                      <a:pt x="816" y="2786"/>
                    </a:lnTo>
                    <a:lnTo>
                      <a:pt x="816" y="2851"/>
                    </a:lnTo>
                    <a:cubicBezTo>
                      <a:pt x="783" y="3014"/>
                      <a:pt x="751" y="3145"/>
                      <a:pt x="685" y="3275"/>
                    </a:cubicBezTo>
                    <a:lnTo>
                      <a:pt x="685" y="3308"/>
                    </a:lnTo>
                    <a:cubicBezTo>
                      <a:pt x="653" y="3373"/>
                      <a:pt x="653" y="3438"/>
                      <a:pt x="620" y="3471"/>
                    </a:cubicBezTo>
                    <a:cubicBezTo>
                      <a:pt x="457" y="3764"/>
                      <a:pt x="522" y="4189"/>
                      <a:pt x="848" y="4384"/>
                    </a:cubicBezTo>
                    <a:cubicBezTo>
                      <a:pt x="952" y="4436"/>
                      <a:pt x="1063" y="4462"/>
                      <a:pt x="1172" y="4462"/>
                    </a:cubicBezTo>
                    <a:cubicBezTo>
                      <a:pt x="1404" y="4462"/>
                      <a:pt x="1628" y="4346"/>
                      <a:pt x="1762" y="4123"/>
                    </a:cubicBezTo>
                    <a:cubicBezTo>
                      <a:pt x="2577" y="2982"/>
                      <a:pt x="2414" y="894"/>
                      <a:pt x="1077" y="78"/>
                    </a:cubicBezTo>
                    <a:cubicBezTo>
                      <a:pt x="983" y="26"/>
                      <a:pt x="873" y="1"/>
                      <a:pt x="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5492350" y="1342300"/>
                <a:ext cx="25" cy="825"/>
              </a:xfrm>
              <a:custGeom>
                <a:avLst/>
                <a:gdLst/>
                <a:ahLst/>
                <a:cxnLst/>
                <a:rect l="l" t="t" r="r" b="b"/>
                <a:pathLst>
                  <a:path w="1" h="33" extrusionOk="0">
                    <a:moveTo>
                      <a:pt x="1" y="0"/>
                    </a:moveTo>
                    <a:cubicBezTo>
                      <a:pt x="1" y="33"/>
                      <a:pt x="1" y="33"/>
                      <a:pt x="1" y="0"/>
                    </a:cubicBezTo>
                    <a:cubicBezTo>
                      <a:pt x="1" y="33"/>
                      <a:pt x="1" y="33"/>
                      <a:pt x="1" y="0"/>
                    </a:cubicBezTo>
                    <a:cubicBezTo>
                      <a:pt x="1" y="33"/>
                      <a:pt x="1" y="0"/>
                      <a:pt x="1" y="0"/>
                    </a:cubicBezTo>
                    <a:close/>
                  </a:path>
                </a:pathLst>
              </a:custGeom>
              <a:solidFill>
                <a:srgbClr val="FDA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5242825" y="763150"/>
                <a:ext cx="76675" cy="161450"/>
              </a:xfrm>
              <a:custGeom>
                <a:avLst/>
                <a:gdLst/>
                <a:ahLst/>
                <a:cxnLst/>
                <a:rect l="l" t="t" r="r" b="b"/>
                <a:pathLst>
                  <a:path w="3067" h="6458" extrusionOk="0">
                    <a:moveTo>
                      <a:pt x="778" y="0"/>
                    </a:moveTo>
                    <a:cubicBezTo>
                      <a:pt x="551" y="0"/>
                      <a:pt x="301" y="126"/>
                      <a:pt x="163" y="332"/>
                    </a:cubicBezTo>
                    <a:cubicBezTo>
                      <a:pt x="0" y="659"/>
                      <a:pt x="65" y="1050"/>
                      <a:pt x="392" y="1213"/>
                    </a:cubicBezTo>
                    <a:cubicBezTo>
                      <a:pt x="457" y="1278"/>
                      <a:pt x="489" y="1278"/>
                      <a:pt x="522" y="1311"/>
                    </a:cubicBezTo>
                    <a:lnTo>
                      <a:pt x="555" y="1344"/>
                    </a:lnTo>
                    <a:cubicBezTo>
                      <a:pt x="653" y="1441"/>
                      <a:pt x="718" y="1474"/>
                      <a:pt x="783" y="1539"/>
                    </a:cubicBezTo>
                    <a:lnTo>
                      <a:pt x="816" y="1605"/>
                    </a:lnTo>
                    <a:lnTo>
                      <a:pt x="816" y="1637"/>
                    </a:lnTo>
                    <a:cubicBezTo>
                      <a:pt x="848" y="1670"/>
                      <a:pt x="848" y="1702"/>
                      <a:pt x="881" y="1768"/>
                    </a:cubicBezTo>
                    <a:cubicBezTo>
                      <a:pt x="946" y="1800"/>
                      <a:pt x="946" y="1833"/>
                      <a:pt x="979" y="1866"/>
                    </a:cubicBezTo>
                    <a:cubicBezTo>
                      <a:pt x="979" y="1866"/>
                      <a:pt x="1011" y="1931"/>
                      <a:pt x="1011" y="1963"/>
                    </a:cubicBezTo>
                    <a:cubicBezTo>
                      <a:pt x="1109" y="2126"/>
                      <a:pt x="1142" y="2322"/>
                      <a:pt x="1174" y="2518"/>
                    </a:cubicBezTo>
                    <a:lnTo>
                      <a:pt x="1174" y="2616"/>
                    </a:lnTo>
                    <a:lnTo>
                      <a:pt x="1174" y="2746"/>
                    </a:lnTo>
                    <a:cubicBezTo>
                      <a:pt x="1174" y="2844"/>
                      <a:pt x="1174" y="2975"/>
                      <a:pt x="1207" y="3105"/>
                    </a:cubicBezTo>
                    <a:lnTo>
                      <a:pt x="1207" y="3790"/>
                    </a:lnTo>
                    <a:cubicBezTo>
                      <a:pt x="1207" y="3921"/>
                      <a:pt x="1207" y="3986"/>
                      <a:pt x="1174" y="4116"/>
                    </a:cubicBezTo>
                    <a:lnTo>
                      <a:pt x="1174" y="4214"/>
                    </a:lnTo>
                    <a:cubicBezTo>
                      <a:pt x="1174" y="4247"/>
                      <a:pt x="1174" y="4312"/>
                      <a:pt x="1142" y="4377"/>
                    </a:cubicBezTo>
                    <a:cubicBezTo>
                      <a:pt x="1044" y="4769"/>
                      <a:pt x="979" y="5225"/>
                      <a:pt x="881" y="5617"/>
                    </a:cubicBezTo>
                    <a:cubicBezTo>
                      <a:pt x="816" y="6008"/>
                      <a:pt x="1011" y="6334"/>
                      <a:pt x="1338" y="6432"/>
                    </a:cubicBezTo>
                    <a:cubicBezTo>
                      <a:pt x="1393" y="6449"/>
                      <a:pt x="1450" y="6457"/>
                      <a:pt x="1507" y="6457"/>
                    </a:cubicBezTo>
                    <a:cubicBezTo>
                      <a:pt x="1779" y="6457"/>
                      <a:pt x="2039" y="6267"/>
                      <a:pt x="2120" y="5943"/>
                    </a:cubicBezTo>
                    <a:cubicBezTo>
                      <a:pt x="2642" y="4051"/>
                      <a:pt x="3066" y="1213"/>
                      <a:pt x="1044" y="71"/>
                    </a:cubicBezTo>
                    <a:cubicBezTo>
                      <a:pt x="966" y="23"/>
                      <a:pt x="87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4668700" y="1570150"/>
                <a:ext cx="51400" cy="79925"/>
              </a:xfrm>
              <a:custGeom>
                <a:avLst/>
                <a:gdLst/>
                <a:ahLst/>
                <a:cxnLst/>
                <a:rect l="l" t="t" r="r" b="b"/>
                <a:pathLst>
                  <a:path w="2056" h="3197" extrusionOk="0">
                    <a:moveTo>
                      <a:pt x="800" y="0"/>
                    </a:moveTo>
                    <a:cubicBezTo>
                      <a:pt x="697" y="0"/>
                      <a:pt x="593" y="23"/>
                      <a:pt x="490" y="85"/>
                    </a:cubicBezTo>
                    <a:lnTo>
                      <a:pt x="360" y="216"/>
                    </a:lnTo>
                    <a:cubicBezTo>
                      <a:pt x="294" y="313"/>
                      <a:pt x="262" y="411"/>
                      <a:pt x="196" y="509"/>
                    </a:cubicBezTo>
                    <a:cubicBezTo>
                      <a:pt x="33" y="966"/>
                      <a:pt x="1" y="1455"/>
                      <a:pt x="131" y="1879"/>
                    </a:cubicBezTo>
                    <a:cubicBezTo>
                      <a:pt x="262" y="2434"/>
                      <a:pt x="588" y="2825"/>
                      <a:pt x="1012" y="3119"/>
                    </a:cubicBezTo>
                    <a:cubicBezTo>
                      <a:pt x="1106" y="3171"/>
                      <a:pt x="1216" y="3196"/>
                      <a:pt x="1328" y="3196"/>
                    </a:cubicBezTo>
                    <a:cubicBezTo>
                      <a:pt x="1567" y="3196"/>
                      <a:pt x="1814" y="3080"/>
                      <a:pt x="1925" y="2858"/>
                    </a:cubicBezTo>
                    <a:cubicBezTo>
                      <a:pt x="2056" y="2499"/>
                      <a:pt x="1958" y="2108"/>
                      <a:pt x="1632" y="1944"/>
                    </a:cubicBezTo>
                    <a:lnTo>
                      <a:pt x="1469" y="1781"/>
                    </a:lnTo>
                    <a:cubicBezTo>
                      <a:pt x="1436" y="1716"/>
                      <a:pt x="1436" y="1683"/>
                      <a:pt x="1403" y="1651"/>
                    </a:cubicBezTo>
                    <a:cubicBezTo>
                      <a:pt x="1338" y="1553"/>
                      <a:pt x="1338" y="1520"/>
                      <a:pt x="1338" y="1423"/>
                    </a:cubicBezTo>
                    <a:lnTo>
                      <a:pt x="1338" y="1194"/>
                    </a:lnTo>
                    <a:cubicBezTo>
                      <a:pt x="1403" y="1064"/>
                      <a:pt x="1403" y="901"/>
                      <a:pt x="1469" y="803"/>
                    </a:cubicBezTo>
                    <a:cubicBezTo>
                      <a:pt x="1501" y="607"/>
                      <a:pt x="1469" y="411"/>
                      <a:pt x="1403" y="313"/>
                    </a:cubicBezTo>
                    <a:cubicBezTo>
                      <a:pt x="1306" y="183"/>
                      <a:pt x="1142" y="20"/>
                      <a:pt x="979" y="20"/>
                    </a:cubicBezTo>
                    <a:cubicBezTo>
                      <a:pt x="920" y="8"/>
                      <a:pt x="860" y="0"/>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5365150" y="1637200"/>
                <a:ext cx="56275" cy="72400"/>
              </a:xfrm>
              <a:custGeom>
                <a:avLst/>
                <a:gdLst/>
                <a:ahLst/>
                <a:cxnLst/>
                <a:rect l="l" t="t" r="r" b="b"/>
                <a:pathLst>
                  <a:path w="2251" h="2896" extrusionOk="0">
                    <a:moveTo>
                      <a:pt x="1570" y="0"/>
                    </a:moveTo>
                    <a:cubicBezTo>
                      <a:pt x="1283" y="0"/>
                      <a:pt x="1003" y="189"/>
                      <a:pt x="946" y="502"/>
                    </a:cubicBezTo>
                    <a:cubicBezTo>
                      <a:pt x="848" y="796"/>
                      <a:pt x="816" y="1089"/>
                      <a:pt x="718" y="1383"/>
                    </a:cubicBezTo>
                    <a:cubicBezTo>
                      <a:pt x="685" y="1448"/>
                      <a:pt x="685" y="1481"/>
                      <a:pt x="652" y="1546"/>
                    </a:cubicBezTo>
                    <a:lnTo>
                      <a:pt x="620" y="1578"/>
                    </a:lnTo>
                    <a:cubicBezTo>
                      <a:pt x="620" y="1578"/>
                      <a:pt x="555" y="1578"/>
                      <a:pt x="555" y="1611"/>
                    </a:cubicBezTo>
                    <a:cubicBezTo>
                      <a:pt x="228" y="1676"/>
                      <a:pt x="0" y="2100"/>
                      <a:pt x="98" y="2427"/>
                    </a:cubicBezTo>
                    <a:cubicBezTo>
                      <a:pt x="212" y="2711"/>
                      <a:pt x="474" y="2896"/>
                      <a:pt x="776" y="2896"/>
                    </a:cubicBezTo>
                    <a:cubicBezTo>
                      <a:pt x="821" y="2896"/>
                      <a:pt x="867" y="2892"/>
                      <a:pt x="913" y="2883"/>
                    </a:cubicBezTo>
                    <a:cubicBezTo>
                      <a:pt x="1403" y="2753"/>
                      <a:pt x="1729" y="2329"/>
                      <a:pt x="1892" y="1905"/>
                    </a:cubicBezTo>
                    <a:cubicBezTo>
                      <a:pt x="2023" y="1481"/>
                      <a:pt x="2120" y="1154"/>
                      <a:pt x="2186" y="796"/>
                    </a:cubicBezTo>
                    <a:cubicBezTo>
                      <a:pt x="2251" y="632"/>
                      <a:pt x="2186" y="437"/>
                      <a:pt x="2120" y="306"/>
                    </a:cubicBezTo>
                    <a:cubicBezTo>
                      <a:pt x="2023" y="176"/>
                      <a:pt x="1859" y="13"/>
                      <a:pt x="1696" y="13"/>
                    </a:cubicBezTo>
                    <a:cubicBezTo>
                      <a:pt x="1655" y="4"/>
                      <a:pt x="1612" y="0"/>
                      <a:pt x="1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4478700" y="1497725"/>
                <a:ext cx="25300" cy="37875"/>
              </a:xfrm>
              <a:custGeom>
                <a:avLst/>
                <a:gdLst/>
                <a:ahLst/>
                <a:cxnLst/>
                <a:rect l="l" t="t" r="r" b="b"/>
                <a:pathLst>
                  <a:path w="1012" h="1515" extrusionOk="0">
                    <a:moveTo>
                      <a:pt x="474" y="0"/>
                    </a:moveTo>
                    <a:cubicBezTo>
                      <a:pt x="386" y="0"/>
                      <a:pt x="307" y="23"/>
                      <a:pt x="261" y="46"/>
                    </a:cubicBezTo>
                    <a:cubicBezTo>
                      <a:pt x="163" y="144"/>
                      <a:pt x="98" y="209"/>
                      <a:pt x="66" y="340"/>
                    </a:cubicBezTo>
                    <a:cubicBezTo>
                      <a:pt x="66" y="438"/>
                      <a:pt x="0" y="503"/>
                      <a:pt x="0" y="633"/>
                    </a:cubicBezTo>
                    <a:cubicBezTo>
                      <a:pt x="0" y="699"/>
                      <a:pt x="0" y="797"/>
                      <a:pt x="66" y="927"/>
                    </a:cubicBezTo>
                    <a:cubicBezTo>
                      <a:pt x="98" y="1090"/>
                      <a:pt x="131" y="1188"/>
                      <a:pt x="163" y="1318"/>
                    </a:cubicBezTo>
                    <a:lnTo>
                      <a:pt x="294" y="1449"/>
                    </a:lnTo>
                    <a:cubicBezTo>
                      <a:pt x="326" y="1482"/>
                      <a:pt x="392" y="1514"/>
                      <a:pt x="457" y="1514"/>
                    </a:cubicBezTo>
                    <a:lnTo>
                      <a:pt x="620" y="1514"/>
                    </a:lnTo>
                    <a:cubicBezTo>
                      <a:pt x="653" y="1514"/>
                      <a:pt x="751" y="1482"/>
                      <a:pt x="783" y="1482"/>
                    </a:cubicBezTo>
                    <a:cubicBezTo>
                      <a:pt x="881" y="1416"/>
                      <a:pt x="946" y="1318"/>
                      <a:pt x="979" y="1188"/>
                    </a:cubicBezTo>
                    <a:lnTo>
                      <a:pt x="1012" y="1090"/>
                    </a:lnTo>
                    <a:cubicBezTo>
                      <a:pt x="1012" y="992"/>
                      <a:pt x="1012" y="960"/>
                      <a:pt x="946" y="862"/>
                    </a:cubicBezTo>
                    <a:cubicBezTo>
                      <a:pt x="914" y="829"/>
                      <a:pt x="914" y="764"/>
                      <a:pt x="914" y="666"/>
                    </a:cubicBezTo>
                    <a:lnTo>
                      <a:pt x="914" y="503"/>
                    </a:lnTo>
                    <a:lnTo>
                      <a:pt x="914" y="373"/>
                    </a:lnTo>
                    <a:cubicBezTo>
                      <a:pt x="914" y="340"/>
                      <a:pt x="914" y="275"/>
                      <a:pt x="881" y="209"/>
                    </a:cubicBezTo>
                    <a:lnTo>
                      <a:pt x="751" y="112"/>
                    </a:lnTo>
                    <a:cubicBezTo>
                      <a:pt x="718" y="46"/>
                      <a:pt x="653" y="14"/>
                      <a:pt x="587" y="14"/>
                    </a:cubicBezTo>
                    <a:cubicBezTo>
                      <a:pt x="549" y="4"/>
                      <a:pt x="511" y="0"/>
                      <a:pt x="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5499700" y="1585000"/>
                <a:ext cx="24475" cy="38675"/>
              </a:xfrm>
              <a:custGeom>
                <a:avLst/>
                <a:gdLst/>
                <a:ahLst/>
                <a:cxnLst/>
                <a:rect l="l" t="t" r="r" b="b"/>
                <a:pathLst>
                  <a:path w="979" h="1547" extrusionOk="0">
                    <a:moveTo>
                      <a:pt x="456" y="0"/>
                    </a:moveTo>
                    <a:cubicBezTo>
                      <a:pt x="372" y="0"/>
                      <a:pt x="300" y="30"/>
                      <a:pt x="229" y="78"/>
                    </a:cubicBezTo>
                    <a:cubicBezTo>
                      <a:pt x="163" y="143"/>
                      <a:pt x="66" y="241"/>
                      <a:pt x="33" y="339"/>
                    </a:cubicBezTo>
                    <a:cubicBezTo>
                      <a:pt x="33" y="437"/>
                      <a:pt x="0" y="502"/>
                      <a:pt x="0" y="633"/>
                    </a:cubicBezTo>
                    <a:cubicBezTo>
                      <a:pt x="0" y="731"/>
                      <a:pt x="0" y="796"/>
                      <a:pt x="33" y="926"/>
                    </a:cubicBezTo>
                    <a:cubicBezTo>
                      <a:pt x="66" y="1089"/>
                      <a:pt x="98" y="1220"/>
                      <a:pt x="163" y="1318"/>
                    </a:cubicBezTo>
                    <a:lnTo>
                      <a:pt x="294" y="1448"/>
                    </a:lnTo>
                    <a:cubicBezTo>
                      <a:pt x="327" y="1481"/>
                      <a:pt x="359" y="1546"/>
                      <a:pt x="424" y="1546"/>
                    </a:cubicBezTo>
                    <a:lnTo>
                      <a:pt x="588" y="1546"/>
                    </a:lnTo>
                    <a:cubicBezTo>
                      <a:pt x="653" y="1546"/>
                      <a:pt x="718" y="1481"/>
                      <a:pt x="751" y="1481"/>
                    </a:cubicBezTo>
                    <a:cubicBezTo>
                      <a:pt x="848" y="1416"/>
                      <a:pt x="914" y="1318"/>
                      <a:pt x="979" y="1220"/>
                    </a:cubicBezTo>
                    <a:lnTo>
                      <a:pt x="979" y="1089"/>
                    </a:lnTo>
                    <a:cubicBezTo>
                      <a:pt x="979" y="1024"/>
                      <a:pt x="979" y="959"/>
                      <a:pt x="946" y="894"/>
                    </a:cubicBezTo>
                    <a:cubicBezTo>
                      <a:pt x="881" y="861"/>
                      <a:pt x="881" y="763"/>
                      <a:pt x="881" y="698"/>
                    </a:cubicBezTo>
                    <a:lnTo>
                      <a:pt x="881" y="535"/>
                    </a:lnTo>
                    <a:lnTo>
                      <a:pt x="881" y="404"/>
                    </a:lnTo>
                    <a:cubicBezTo>
                      <a:pt x="881" y="372"/>
                      <a:pt x="881" y="274"/>
                      <a:pt x="848" y="241"/>
                    </a:cubicBezTo>
                    <a:lnTo>
                      <a:pt x="718" y="111"/>
                    </a:lnTo>
                    <a:cubicBezTo>
                      <a:pt x="685" y="78"/>
                      <a:pt x="653" y="13"/>
                      <a:pt x="555" y="13"/>
                    </a:cubicBezTo>
                    <a:cubicBezTo>
                      <a:pt x="520" y="4"/>
                      <a:pt x="487" y="0"/>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5003050" y="1123750"/>
                <a:ext cx="85650" cy="85650"/>
              </a:xfrm>
              <a:custGeom>
                <a:avLst/>
                <a:gdLst/>
                <a:ahLst/>
                <a:cxnLst/>
                <a:rect l="l" t="t" r="r" b="b"/>
                <a:pathLst>
                  <a:path w="3426" h="3426" extrusionOk="0">
                    <a:moveTo>
                      <a:pt x="1730" y="0"/>
                    </a:moveTo>
                    <a:cubicBezTo>
                      <a:pt x="751" y="0"/>
                      <a:pt x="1" y="783"/>
                      <a:pt x="1" y="1729"/>
                    </a:cubicBezTo>
                    <a:cubicBezTo>
                      <a:pt x="1" y="2675"/>
                      <a:pt x="784" y="3425"/>
                      <a:pt x="1730" y="3425"/>
                    </a:cubicBezTo>
                    <a:cubicBezTo>
                      <a:pt x="2643" y="3425"/>
                      <a:pt x="3426" y="2675"/>
                      <a:pt x="3426" y="1729"/>
                    </a:cubicBezTo>
                    <a:cubicBezTo>
                      <a:pt x="3426" y="783"/>
                      <a:pt x="2643" y="0"/>
                      <a:pt x="1730" y="0"/>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4796750" y="1208825"/>
                <a:ext cx="504800" cy="241975"/>
              </a:xfrm>
              <a:custGeom>
                <a:avLst/>
                <a:gdLst/>
                <a:ahLst/>
                <a:cxnLst/>
                <a:rect l="l" t="t" r="r" b="b"/>
                <a:pathLst>
                  <a:path w="20192" h="9679" extrusionOk="0">
                    <a:moveTo>
                      <a:pt x="3017" y="1"/>
                    </a:moveTo>
                    <a:cubicBezTo>
                      <a:pt x="1558" y="1"/>
                      <a:pt x="370" y="523"/>
                      <a:pt x="196" y="2240"/>
                    </a:cubicBezTo>
                    <a:cubicBezTo>
                      <a:pt x="0" y="4328"/>
                      <a:pt x="1207" y="5992"/>
                      <a:pt x="2805" y="7199"/>
                    </a:cubicBezTo>
                    <a:cubicBezTo>
                      <a:pt x="3817" y="8014"/>
                      <a:pt x="4991" y="8634"/>
                      <a:pt x="6100" y="8993"/>
                    </a:cubicBezTo>
                    <a:cubicBezTo>
                      <a:pt x="7346" y="9443"/>
                      <a:pt x="8668" y="9679"/>
                      <a:pt x="9988" y="9679"/>
                    </a:cubicBezTo>
                    <a:cubicBezTo>
                      <a:pt x="11917" y="9679"/>
                      <a:pt x="13843" y="9177"/>
                      <a:pt x="15527" y="8112"/>
                    </a:cubicBezTo>
                    <a:cubicBezTo>
                      <a:pt x="17093" y="7133"/>
                      <a:pt x="20192" y="4067"/>
                      <a:pt x="18463" y="2012"/>
                    </a:cubicBezTo>
                    <a:cubicBezTo>
                      <a:pt x="17843" y="1360"/>
                      <a:pt x="16734" y="1033"/>
                      <a:pt x="15755" y="936"/>
                    </a:cubicBezTo>
                    <a:cubicBezTo>
                      <a:pt x="15397" y="903"/>
                      <a:pt x="15070" y="903"/>
                      <a:pt x="14777" y="903"/>
                    </a:cubicBezTo>
                    <a:cubicBezTo>
                      <a:pt x="13309" y="936"/>
                      <a:pt x="11939" y="1490"/>
                      <a:pt x="10406" y="1490"/>
                    </a:cubicBezTo>
                    <a:cubicBezTo>
                      <a:pt x="9492" y="1490"/>
                      <a:pt x="8612" y="1294"/>
                      <a:pt x="7731" y="1001"/>
                    </a:cubicBezTo>
                    <a:cubicBezTo>
                      <a:pt x="6720" y="675"/>
                      <a:pt x="5089" y="153"/>
                      <a:pt x="3556" y="22"/>
                    </a:cubicBezTo>
                    <a:cubicBezTo>
                      <a:pt x="3373" y="8"/>
                      <a:pt x="3193" y="1"/>
                      <a:pt x="3017"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4866875" y="1324600"/>
                <a:ext cx="318075" cy="126200"/>
              </a:xfrm>
              <a:custGeom>
                <a:avLst/>
                <a:gdLst/>
                <a:ahLst/>
                <a:cxnLst/>
                <a:rect l="l" t="t" r="r" b="b"/>
                <a:pathLst>
                  <a:path w="12723" h="5048" extrusionOk="0">
                    <a:moveTo>
                      <a:pt x="5917" y="0"/>
                    </a:moveTo>
                    <a:cubicBezTo>
                      <a:pt x="3439" y="0"/>
                      <a:pt x="1263" y="1035"/>
                      <a:pt x="0" y="2568"/>
                    </a:cubicBezTo>
                    <a:cubicBezTo>
                      <a:pt x="1012" y="3383"/>
                      <a:pt x="2186" y="4003"/>
                      <a:pt x="3295" y="4362"/>
                    </a:cubicBezTo>
                    <a:cubicBezTo>
                      <a:pt x="4541" y="4812"/>
                      <a:pt x="5863" y="5048"/>
                      <a:pt x="7183" y="5048"/>
                    </a:cubicBezTo>
                    <a:cubicBezTo>
                      <a:pt x="9112" y="5048"/>
                      <a:pt x="11038" y="4546"/>
                      <a:pt x="12722" y="3481"/>
                    </a:cubicBezTo>
                    <a:cubicBezTo>
                      <a:pt x="11580" y="1589"/>
                      <a:pt x="9232" y="252"/>
                      <a:pt x="6557" y="23"/>
                    </a:cubicBezTo>
                    <a:cubicBezTo>
                      <a:pt x="6342" y="8"/>
                      <a:pt x="6128" y="0"/>
                      <a:pt x="5917" y="0"/>
                    </a:cubicBezTo>
                    <a:close/>
                  </a:path>
                </a:pathLst>
              </a:custGeom>
              <a:solidFill>
                <a:schemeClr val="accen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5144950" y="931750"/>
                <a:ext cx="322150" cy="317125"/>
              </a:xfrm>
              <a:custGeom>
                <a:avLst/>
                <a:gdLst/>
                <a:ahLst/>
                <a:cxnLst/>
                <a:rect l="l" t="t" r="r" b="b"/>
                <a:pathLst>
                  <a:path w="12886" h="12685" extrusionOk="0">
                    <a:moveTo>
                      <a:pt x="6221" y="0"/>
                    </a:moveTo>
                    <a:cubicBezTo>
                      <a:pt x="6130" y="0"/>
                      <a:pt x="6035" y="4"/>
                      <a:pt x="5938" y="15"/>
                    </a:cubicBezTo>
                    <a:cubicBezTo>
                      <a:pt x="3948" y="145"/>
                      <a:pt x="2186" y="1156"/>
                      <a:pt x="1110" y="2722"/>
                    </a:cubicBezTo>
                    <a:cubicBezTo>
                      <a:pt x="1045" y="2755"/>
                      <a:pt x="1012" y="2787"/>
                      <a:pt x="979" y="2885"/>
                    </a:cubicBezTo>
                    <a:cubicBezTo>
                      <a:pt x="523" y="3701"/>
                      <a:pt x="164" y="4581"/>
                      <a:pt x="33" y="5625"/>
                    </a:cubicBezTo>
                    <a:cubicBezTo>
                      <a:pt x="33" y="5690"/>
                      <a:pt x="1" y="6310"/>
                      <a:pt x="1" y="6506"/>
                    </a:cubicBezTo>
                    <a:cubicBezTo>
                      <a:pt x="33" y="9279"/>
                      <a:pt x="1925" y="11660"/>
                      <a:pt x="4470" y="12410"/>
                    </a:cubicBezTo>
                    <a:cubicBezTo>
                      <a:pt x="4926" y="12541"/>
                      <a:pt x="5383" y="12638"/>
                      <a:pt x="5872" y="12671"/>
                    </a:cubicBezTo>
                    <a:cubicBezTo>
                      <a:pt x="6015" y="12680"/>
                      <a:pt x="6156" y="12685"/>
                      <a:pt x="6297" y="12685"/>
                    </a:cubicBezTo>
                    <a:cubicBezTo>
                      <a:pt x="9606" y="12685"/>
                      <a:pt x="12406" y="10147"/>
                      <a:pt x="12625" y="6799"/>
                    </a:cubicBezTo>
                    <a:cubicBezTo>
                      <a:pt x="12886" y="3276"/>
                      <a:pt x="10276" y="275"/>
                      <a:pt x="6753" y="15"/>
                    </a:cubicBezTo>
                    <a:cubicBezTo>
                      <a:pt x="6579" y="15"/>
                      <a:pt x="6405" y="0"/>
                      <a:pt x="6221"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5142500" y="964325"/>
                <a:ext cx="212075" cy="284225"/>
              </a:xfrm>
              <a:custGeom>
                <a:avLst/>
                <a:gdLst/>
                <a:ahLst/>
                <a:cxnLst/>
                <a:rect l="l" t="t" r="r" b="b"/>
                <a:pathLst>
                  <a:path w="8483" h="11369" extrusionOk="0">
                    <a:moveTo>
                      <a:pt x="3135" y="0"/>
                    </a:moveTo>
                    <a:cubicBezTo>
                      <a:pt x="3049" y="0"/>
                      <a:pt x="2961" y="6"/>
                      <a:pt x="2871" y="16"/>
                    </a:cubicBezTo>
                    <a:cubicBezTo>
                      <a:pt x="2741" y="82"/>
                      <a:pt x="2610" y="82"/>
                      <a:pt x="2513" y="114"/>
                    </a:cubicBezTo>
                    <a:cubicBezTo>
                      <a:pt x="947" y="1321"/>
                      <a:pt x="66" y="3180"/>
                      <a:pt x="66" y="5040"/>
                    </a:cubicBezTo>
                    <a:lnTo>
                      <a:pt x="66" y="5203"/>
                    </a:lnTo>
                    <a:cubicBezTo>
                      <a:pt x="1" y="5529"/>
                      <a:pt x="99" y="5953"/>
                      <a:pt x="164" y="6279"/>
                    </a:cubicBezTo>
                    <a:cubicBezTo>
                      <a:pt x="262" y="6932"/>
                      <a:pt x="490" y="7519"/>
                      <a:pt x="784" y="8073"/>
                    </a:cubicBezTo>
                    <a:cubicBezTo>
                      <a:pt x="1795" y="9900"/>
                      <a:pt x="3720" y="11205"/>
                      <a:pt x="5872" y="11368"/>
                    </a:cubicBezTo>
                    <a:lnTo>
                      <a:pt x="6525" y="11368"/>
                    </a:lnTo>
                    <a:cubicBezTo>
                      <a:pt x="7112" y="11335"/>
                      <a:pt x="7732" y="11238"/>
                      <a:pt x="8286" y="11042"/>
                    </a:cubicBezTo>
                    <a:cubicBezTo>
                      <a:pt x="8482" y="10259"/>
                      <a:pt x="7471" y="9965"/>
                      <a:pt x="7569" y="9248"/>
                    </a:cubicBezTo>
                    <a:cubicBezTo>
                      <a:pt x="7601" y="8628"/>
                      <a:pt x="7993" y="8171"/>
                      <a:pt x="7667" y="7584"/>
                    </a:cubicBezTo>
                    <a:cubicBezTo>
                      <a:pt x="7406" y="7127"/>
                      <a:pt x="6753" y="6997"/>
                      <a:pt x="6296" y="6703"/>
                    </a:cubicBezTo>
                    <a:cubicBezTo>
                      <a:pt x="5351" y="6149"/>
                      <a:pt x="5938" y="5660"/>
                      <a:pt x="5938" y="4583"/>
                    </a:cubicBezTo>
                    <a:cubicBezTo>
                      <a:pt x="5938" y="3931"/>
                      <a:pt x="5644" y="3670"/>
                      <a:pt x="5024" y="3376"/>
                    </a:cubicBezTo>
                    <a:cubicBezTo>
                      <a:pt x="4339" y="3050"/>
                      <a:pt x="4209" y="3115"/>
                      <a:pt x="4307" y="2365"/>
                    </a:cubicBezTo>
                    <a:cubicBezTo>
                      <a:pt x="4372" y="1908"/>
                      <a:pt x="4666" y="1321"/>
                      <a:pt x="4535" y="897"/>
                    </a:cubicBezTo>
                    <a:cubicBezTo>
                      <a:pt x="4390" y="345"/>
                      <a:pt x="3831" y="0"/>
                      <a:pt x="3135"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5459725" y="1059325"/>
                <a:ext cx="62025" cy="16325"/>
              </a:xfrm>
              <a:custGeom>
                <a:avLst/>
                <a:gdLst/>
                <a:ahLst/>
                <a:cxnLst/>
                <a:rect l="l" t="t" r="r" b="b"/>
                <a:pathLst>
                  <a:path w="2481" h="653" fill="none" extrusionOk="0">
                    <a:moveTo>
                      <a:pt x="1" y="653"/>
                    </a:moveTo>
                    <a:lnTo>
                      <a:pt x="2480"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5443425" y="977775"/>
                <a:ext cx="59550" cy="35075"/>
              </a:xfrm>
              <a:custGeom>
                <a:avLst/>
                <a:gdLst/>
                <a:ahLst/>
                <a:cxnLst/>
                <a:rect l="l" t="t" r="r" b="b"/>
                <a:pathLst>
                  <a:path w="2382" h="1403" fill="none" extrusionOk="0">
                    <a:moveTo>
                      <a:pt x="1" y="1403"/>
                    </a:moveTo>
                    <a:lnTo>
                      <a:pt x="2382"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5403475" y="914975"/>
                <a:ext cx="44050" cy="49775"/>
              </a:xfrm>
              <a:custGeom>
                <a:avLst/>
                <a:gdLst/>
                <a:ahLst/>
                <a:cxnLst/>
                <a:rect l="l" t="t" r="r" b="b"/>
                <a:pathLst>
                  <a:path w="1762" h="1991" fill="none" extrusionOk="0">
                    <a:moveTo>
                      <a:pt x="0" y="1990"/>
                    </a:moveTo>
                    <a:lnTo>
                      <a:pt x="1762"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4667075" y="894225"/>
                <a:ext cx="322150" cy="317150"/>
              </a:xfrm>
              <a:custGeom>
                <a:avLst/>
                <a:gdLst/>
                <a:ahLst/>
                <a:cxnLst/>
                <a:rect l="l" t="t" r="r" b="b"/>
                <a:pathLst>
                  <a:path w="12886" h="12686" extrusionOk="0">
                    <a:moveTo>
                      <a:pt x="6214" y="0"/>
                    </a:moveTo>
                    <a:cubicBezTo>
                      <a:pt x="6126" y="0"/>
                      <a:pt x="6035" y="4"/>
                      <a:pt x="5937" y="15"/>
                    </a:cubicBezTo>
                    <a:cubicBezTo>
                      <a:pt x="3947" y="145"/>
                      <a:pt x="2186" y="1157"/>
                      <a:pt x="1077" y="2690"/>
                    </a:cubicBezTo>
                    <a:cubicBezTo>
                      <a:pt x="1044" y="2755"/>
                      <a:pt x="1012" y="2788"/>
                      <a:pt x="979" y="2853"/>
                    </a:cubicBezTo>
                    <a:cubicBezTo>
                      <a:pt x="490" y="3701"/>
                      <a:pt x="164" y="4614"/>
                      <a:pt x="33" y="5593"/>
                    </a:cubicBezTo>
                    <a:cubicBezTo>
                      <a:pt x="33" y="5691"/>
                      <a:pt x="0" y="6311"/>
                      <a:pt x="0" y="6506"/>
                    </a:cubicBezTo>
                    <a:cubicBezTo>
                      <a:pt x="33" y="9279"/>
                      <a:pt x="1892" y="11628"/>
                      <a:pt x="4469" y="12411"/>
                    </a:cubicBezTo>
                    <a:cubicBezTo>
                      <a:pt x="4926" y="12541"/>
                      <a:pt x="5383" y="12606"/>
                      <a:pt x="5872" y="12671"/>
                    </a:cubicBezTo>
                    <a:cubicBezTo>
                      <a:pt x="6014" y="12681"/>
                      <a:pt x="6156" y="12685"/>
                      <a:pt x="6297" y="12685"/>
                    </a:cubicBezTo>
                    <a:cubicBezTo>
                      <a:pt x="9605" y="12685"/>
                      <a:pt x="12405" y="10147"/>
                      <a:pt x="12624" y="6767"/>
                    </a:cubicBezTo>
                    <a:cubicBezTo>
                      <a:pt x="12885" y="3277"/>
                      <a:pt x="10276" y="243"/>
                      <a:pt x="6753" y="15"/>
                    </a:cubicBezTo>
                    <a:cubicBezTo>
                      <a:pt x="6557" y="15"/>
                      <a:pt x="6390" y="0"/>
                      <a:pt x="6214"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4663825" y="926575"/>
                <a:ext cx="212050" cy="284450"/>
              </a:xfrm>
              <a:custGeom>
                <a:avLst/>
                <a:gdLst/>
                <a:ahLst/>
                <a:cxnLst/>
                <a:rect l="l" t="t" r="r" b="b"/>
                <a:pathLst>
                  <a:path w="8482" h="11378" extrusionOk="0">
                    <a:moveTo>
                      <a:pt x="3151" y="1"/>
                    </a:moveTo>
                    <a:cubicBezTo>
                      <a:pt x="3049" y="1"/>
                      <a:pt x="2944" y="9"/>
                      <a:pt x="2838" y="26"/>
                    </a:cubicBezTo>
                    <a:cubicBezTo>
                      <a:pt x="2740" y="58"/>
                      <a:pt x="2610" y="58"/>
                      <a:pt x="2479" y="124"/>
                    </a:cubicBezTo>
                    <a:cubicBezTo>
                      <a:pt x="946" y="1331"/>
                      <a:pt x="33" y="3157"/>
                      <a:pt x="33" y="5049"/>
                    </a:cubicBezTo>
                    <a:lnTo>
                      <a:pt x="33" y="5212"/>
                    </a:lnTo>
                    <a:cubicBezTo>
                      <a:pt x="0" y="5539"/>
                      <a:pt x="65" y="5930"/>
                      <a:pt x="163" y="6256"/>
                    </a:cubicBezTo>
                    <a:cubicBezTo>
                      <a:pt x="294" y="6974"/>
                      <a:pt x="489" y="7528"/>
                      <a:pt x="783" y="8050"/>
                    </a:cubicBezTo>
                    <a:cubicBezTo>
                      <a:pt x="1794" y="9910"/>
                      <a:pt x="3719" y="11214"/>
                      <a:pt x="5872" y="11377"/>
                    </a:cubicBezTo>
                    <a:lnTo>
                      <a:pt x="6524" y="11377"/>
                    </a:lnTo>
                    <a:cubicBezTo>
                      <a:pt x="7079" y="11312"/>
                      <a:pt x="7698" y="11247"/>
                      <a:pt x="8285" y="11051"/>
                    </a:cubicBezTo>
                    <a:cubicBezTo>
                      <a:pt x="8481" y="10268"/>
                      <a:pt x="7470" y="9975"/>
                      <a:pt x="7535" y="9225"/>
                    </a:cubicBezTo>
                    <a:cubicBezTo>
                      <a:pt x="7568" y="8637"/>
                      <a:pt x="7992" y="8181"/>
                      <a:pt x="7666" y="7561"/>
                    </a:cubicBezTo>
                    <a:cubicBezTo>
                      <a:pt x="7372" y="7137"/>
                      <a:pt x="6720" y="7006"/>
                      <a:pt x="6263" y="6713"/>
                    </a:cubicBezTo>
                    <a:cubicBezTo>
                      <a:pt x="5350" y="6158"/>
                      <a:pt x="5904" y="5669"/>
                      <a:pt x="5904" y="4593"/>
                    </a:cubicBezTo>
                    <a:cubicBezTo>
                      <a:pt x="5904" y="3940"/>
                      <a:pt x="5611" y="3647"/>
                      <a:pt x="5023" y="3386"/>
                    </a:cubicBezTo>
                    <a:cubicBezTo>
                      <a:pt x="4306" y="3059"/>
                      <a:pt x="4208" y="3125"/>
                      <a:pt x="4273" y="2342"/>
                    </a:cubicBezTo>
                    <a:cubicBezTo>
                      <a:pt x="4371" y="1918"/>
                      <a:pt x="4632" y="1331"/>
                      <a:pt x="4534" y="874"/>
                    </a:cubicBezTo>
                    <a:cubicBezTo>
                      <a:pt x="4392" y="363"/>
                      <a:pt x="3831" y="1"/>
                      <a:pt x="3151"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4673600" y="891325"/>
                <a:ext cx="47325" cy="44050"/>
              </a:xfrm>
              <a:custGeom>
                <a:avLst/>
                <a:gdLst/>
                <a:ahLst/>
                <a:cxnLst/>
                <a:rect l="l" t="t" r="r" b="b"/>
                <a:pathLst>
                  <a:path w="1893" h="1762" fill="none" extrusionOk="0">
                    <a:moveTo>
                      <a:pt x="1892" y="1762"/>
                    </a:moveTo>
                    <a:lnTo>
                      <a:pt x="0"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4619775" y="950050"/>
                <a:ext cx="61200" cy="31000"/>
              </a:xfrm>
              <a:custGeom>
                <a:avLst/>
                <a:gdLst/>
                <a:ahLst/>
                <a:cxnLst/>
                <a:rect l="l" t="t" r="r" b="b"/>
                <a:pathLst>
                  <a:path w="2448" h="1240" fill="none" extrusionOk="0">
                    <a:moveTo>
                      <a:pt x="2447" y="1240"/>
                    </a:moveTo>
                    <a:lnTo>
                      <a:pt x="1"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4599400" y="1034025"/>
                <a:ext cx="66075" cy="11450"/>
              </a:xfrm>
              <a:custGeom>
                <a:avLst/>
                <a:gdLst/>
                <a:ahLst/>
                <a:cxnLst/>
                <a:rect l="l" t="t" r="r" b="b"/>
                <a:pathLst>
                  <a:path w="2643" h="458" fill="none" extrusionOk="0">
                    <a:moveTo>
                      <a:pt x="2642" y="458"/>
                    </a:moveTo>
                    <a:lnTo>
                      <a:pt x="0"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4215300" y="1360225"/>
                <a:ext cx="258525" cy="515675"/>
              </a:xfrm>
              <a:custGeom>
                <a:avLst/>
                <a:gdLst/>
                <a:ahLst/>
                <a:cxnLst/>
                <a:rect l="l" t="t" r="r" b="b"/>
                <a:pathLst>
                  <a:path w="10341" h="20627" extrusionOk="0">
                    <a:moveTo>
                      <a:pt x="10308" y="1"/>
                    </a:moveTo>
                    <a:cubicBezTo>
                      <a:pt x="7437" y="1469"/>
                      <a:pt x="4828" y="3426"/>
                      <a:pt x="2936" y="6003"/>
                    </a:cubicBezTo>
                    <a:cubicBezTo>
                      <a:pt x="718" y="8906"/>
                      <a:pt x="0" y="12103"/>
                      <a:pt x="489" y="15332"/>
                    </a:cubicBezTo>
                    <a:cubicBezTo>
                      <a:pt x="718" y="16800"/>
                      <a:pt x="1174" y="18333"/>
                      <a:pt x="1892" y="19801"/>
                    </a:cubicBezTo>
                    <a:cubicBezTo>
                      <a:pt x="2183" y="20384"/>
                      <a:pt x="2661" y="20626"/>
                      <a:pt x="3154" y="20626"/>
                    </a:cubicBezTo>
                    <a:cubicBezTo>
                      <a:pt x="4261" y="20626"/>
                      <a:pt x="5450" y="19404"/>
                      <a:pt x="4795" y="18072"/>
                    </a:cubicBezTo>
                    <a:cubicBezTo>
                      <a:pt x="4469" y="17387"/>
                      <a:pt x="4175" y="16702"/>
                      <a:pt x="4012" y="16050"/>
                    </a:cubicBezTo>
                    <a:cubicBezTo>
                      <a:pt x="3817" y="15332"/>
                      <a:pt x="3751" y="14680"/>
                      <a:pt x="3686" y="14027"/>
                    </a:cubicBezTo>
                    <a:cubicBezTo>
                      <a:pt x="3523" y="10048"/>
                      <a:pt x="6198" y="6753"/>
                      <a:pt x="9656" y="4339"/>
                    </a:cubicBezTo>
                    <a:cubicBezTo>
                      <a:pt x="9753" y="2871"/>
                      <a:pt x="10145" y="1273"/>
                      <a:pt x="10341" y="34"/>
                    </a:cubicBezTo>
                    <a:lnTo>
                      <a:pt x="103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4162525" y="1705400"/>
                <a:ext cx="307225" cy="355575"/>
              </a:xfrm>
              <a:custGeom>
                <a:avLst/>
                <a:gdLst/>
                <a:ahLst/>
                <a:cxnLst/>
                <a:rect l="l" t="t" r="r" b="b"/>
                <a:pathLst>
                  <a:path w="12289" h="14223" extrusionOk="0">
                    <a:moveTo>
                      <a:pt x="7005" y="0"/>
                    </a:moveTo>
                    <a:cubicBezTo>
                      <a:pt x="5332" y="0"/>
                      <a:pt x="0" y="2223"/>
                      <a:pt x="154" y="4070"/>
                    </a:cubicBezTo>
                    <a:cubicBezTo>
                      <a:pt x="214" y="4653"/>
                      <a:pt x="514" y="4811"/>
                      <a:pt x="821" y="4811"/>
                    </a:cubicBezTo>
                    <a:cubicBezTo>
                      <a:pt x="1184" y="4811"/>
                      <a:pt x="1556" y="4592"/>
                      <a:pt x="1557" y="4592"/>
                    </a:cubicBezTo>
                    <a:lnTo>
                      <a:pt x="1557" y="4592"/>
                    </a:lnTo>
                    <a:cubicBezTo>
                      <a:pt x="405" y="10436"/>
                      <a:pt x="3730" y="14223"/>
                      <a:pt x="5487" y="14223"/>
                    </a:cubicBezTo>
                    <a:cubicBezTo>
                      <a:pt x="5770" y="14223"/>
                      <a:pt x="6012" y="14124"/>
                      <a:pt x="6189" y="13921"/>
                    </a:cubicBezTo>
                    <a:cubicBezTo>
                      <a:pt x="6319" y="13758"/>
                      <a:pt x="6384" y="13660"/>
                      <a:pt x="6384" y="13660"/>
                    </a:cubicBezTo>
                    <a:cubicBezTo>
                      <a:pt x="6735" y="13773"/>
                      <a:pt x="7035" y="13820"/>
                      <a:pt x="7291" y="13820"/>
                    </a:cubicBezTo>
                    <a:cubicBezTo>
                      <a:pt x="8584" y="13820"/>
                      <a:pt x="8766" y="12616"/>
                      <a:pt x="8766" y="12616"/>
                    </a:cubicBezTo>
                    <a:cubicBezTo>
                      <a:pt x="9088" y="12741"/>
                      <a:pt x="9358" y="12793"/>
                      <a:pt x="9583" y="12793"/>
                    </a:cubicBezTo>
                    <a:cubicBezTo>
                      <a:pt x="10066" y="12793"/>
                      <a:pt x="10349" y="12556"/>
                      <a:pt x="10527" y="12290"/>
                    </a:cubicBezTo>
                    <a:cubicBezTo>
                      <a:pt x="10788" y="11931"/>
                      <a:pt x="10690" y="11442"/>
                      <a:pt x="10429" y="11116"/>
                    </a:cubicBezTo>
                    <a:cubicBezTo>
                      <a:pt x="8537" y="9126"/>
                      <a:pt x="8733" y="4722"/>
                      <a:pt x="8733" y="4722"/>
                    </a:cubicBezTo>
                    <a:cubicBezTo>
                      <a:pt x="8733" y="4722"/>
                      <a:pt x="12288" y="3450"/>
                      <a:pt x="11799" y="2406"/>
                    </a:cubicBezTo>
                    <a:cubicBezTo>
                      <a:pt x="11578" y="1940"/>
                      <a:pt x="10286" y="1713"/>
                      <a:pt x="8881" y="1713"/>
                    </a:cubicBezTo>
                    <a:cubicBezTo>
                      <a:pt x="8419" y="1713"/>
                      <a:pt x="7945" y="1738"/>
                      <a:pt x="7493" y="1786"/>
                    </a:cubicBezTo>
                    <a:lnTo>
                      <a:pt x="7689" y="1656"/>
                    </a:lnTo>
                    <a:cubicBezTo>
                      <a:pt x="7689" y="1656"/>
                      <a:pt x="8570" y="318"/>
                      <a:pt x="7265" y="25"/>
                    </a:cubicBezTo>
                    <a:cubicBezTo>
                      <a:pt x="7193" y="8"/>
                      <a:pt x="7105" y="0"/>
                      <a:pt x="7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4162275" y="1698675"/>
                <a:ext cx="307475" cy="391450"/>
              </a:xfrm>
              <a:custGeom>
                <a:avLst/>
                <a:gdLst/>
                <a:ahLst/>
                <a:cxnLst/>
                <a:rect l="l" t="t" r="r" b="b"/>
                <a:pathLst>
                  <a:path w="12299" h="15658" fill="none" extrusionOk="0">
                    <a:moveTo>
                      <a:pt x="7699" y="1925"/>
                    </a:moveTo>
                    <a:cubicBezTo>
                      <a:pt x="7699" y="1925"/>
                      <a:pt x="8580" y="587"/>
                      <a:pt x="7275" y="294"/>
                    </a:cubicBezTo>
                    <a:cubicBezTo>
                      <a:pt x="6003" y="0"/>
                      <a:pt x="1" y="2381"/>
                      <a:pt x="164" y="4339"/>
                    </a:cubicBezTo>
                    <a:cubicBezTo>
                      <a:pt x="294" y="5611"/>
                      <a:pt x="1567" y="4861"/>
                      <a:pt x="1567" y="4861"/>
                    </a:cubicBezTo>
                    <a:cubicBezTo>
                      <a:pt x="229" y="11645"/>
                      <a:pt x="4926" y="15658"/>
                      <a:pt x="6199" y="14190"/>
                    </a:cubicBezTo>
                    <a:cubicBezTo>
                      <a:pt x="6329" y="14027"/>
                      <a:pt x="6394" y="13929"/>
                      <a:pt x="6394" y="13929"/>
                    </a:cubicBezTo>
                    <a:cubicBezTo>
                      <a:pt x="8515" y="14614"/>
                      <a:pt x="8776" y="12885"/>
                      <a:pt x="8776" y="12885"/>
                    </a:cubicBezTo>
                    <a:cubicBezTo>
                      <a:pt x="9787" y="13276"/>
                      <a:pt x="10276" y="12950"/>
                      <a:pt x="10537" y="12559"/>
                    </a:cubicBezTo>
                    <a:cubicBezTo>
                      <a:pt x="10798" y="12200"/>
                      <a:pt x="10700" y="11711"/>
                      <a:pt x="10439" y="11385"/>
                    </a:cubicBezTo>
                    <a:cubicBezTo>
                      <a:pt x="8547" y="9395"/>
                      <a:pt x="8743" y="4991"/>
                      <a:pt x="8743" y="4991"/>
                    </a:cubicBezTo>
                    <a:cubicBezTo>
                      <a:pt x="8743" y="4991"/>
                      <a:pt x="12298" y="3719"/>
                      <a:pt x="11809" y="2675"/>
                    </a:cubicBezTo>
                    <a:cubicBezTo>
                      <a:pt x="11516" y="2055"/>
                      <a:pt x="9330" y="1860"/>
                      <a:pt x="7503" y="2055"/>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4328650" y="1902550"/>
                <a:ext cx="53025" cy="119900"/>
              </a:xfrm>
              <a:custGeom>
                <a:avLst/>
                <a:gdLst/>
                <a:ahLst/>
                <a:cxnLst/>
                <a:rect l="l" t="t" r="r" b="b"/>
                <a:pathLst>
                  <a:path w="2121" h="4796" fill="none" extrusionOk="0">
                    <a:moveTo>
                      <a:pt x="0" y="0"/>
                    </a:moveTo>
                    <a:cubicBezTo>
                      <a:pt x="0" y="0"/>
                      <a:pt x="0" y="2577"/>
                      <a:pt x="2121" y="4795"/>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4265850" y="1921300"/>
                <a:ext cx="56300" cy="127250"/>
              </a:xfrm>
              <a:custGeom>
                <a:avLst/>
                <a:gdLst/>
                <a:ahLst/>
                <a:cxnLst/>
                <a:rect l="l" t="t" r="r" b="b"/>
                <a:pathLst>
                  <a:path w="2252" h="5090" fill="none" extrusionOk="0">
                    <a:moveTo>
                      <a:pt x="1" y="0"/>
                    </a:moveTo>
                    <a:cubicBezTo>
                      <a:pt x="1" y="0"/>
                      <a:pt x="164" y="2512"/>
                      <a:pt x="2251" y="5089"/>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4306625" y="1745975"/>
                <a:ext cx="46500" cy="19575"/>
              </a:xfrm>
              <a:custGeom>
                <a:avLst/>
                <a:gdLst/>
                <a:ahLst/>
                <a:cxnLst/>
                <a:rect l="l" t="t" r="r" b="b"/>
                <a:pathLst>
                  <a:path w="1860" h="783" fill="none" extrusionOk="0">
                    <a:moveTo>
                      <a:pt x="1860" y="0"/>
                    </a:moveTo>
                    <a:lnTo>
                      <a:pt x="1" y="783"/>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4201425" y="1801425"/>
                <a:ext cx="31825" cy="18775"/>
              </a:xfrm>
              <a:custGeom>
                <a:avLst/>
                <a:gdLst/>
                <a:ahLst/>
                <a:cxnLst/>
                <a:rect l="l" t="t" r="r" b="b"/>
                <a:pathLst>
                  <a:path w="1273" h="751" fill="none" extrusionOk="0">
                    <a:moveTo>
                      <a:pt x="1273" y="0"/>
                    </a:moveTo>
                    <a:lnTo>
                      <a:pt x="1" y="751"/>
                    </a:ln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554325" y="1477675"/>
                <a:ext cx="207975" cy="525225"/>
              </a:xfrm>
              <a:custGeom>
                <a:avLst/>
                <a:gdLst/>
                <a:ahLst/>
                <a:cxnLst/>
                <a:rect l="l" t="t" r="r" b="b"/>
                <a:pathLst>
                  <a:path w="8319" h="21009" extrusionOk="0">
                    <a:moveTo>
                      <a:pt x="1501" y="0"/>
                    </a:moveTo>
                    <a:cubicBezTo>
                      <a:pt x="1762" y="457"/>
                      <a:pt x="2056" y="848"/>
                      <a:pt x="2252" y="1305"/>
                    </a:cubicBezTo>
                    <a:cubicBezTo>
                      <a:pt x="2545" y="1860"/>
                      <a:pt x="2871" y="2773"/>
                      <a:pt x="2545" y="3327"/>
                    </a:cubicBezTo>
                    <a:cubicBezTo>
                      <a:pt x="2316" y="3710"/>
                      <a:pt x="1992" y="3858"/>
                      <a:pt x="1640" y="3858"/>
                    </a:cubicBezTo>
                    <a:cubicBezTo>
                      <a:pt x="1090" y="3858"/>
                      <a:pt x="471" y="3497"/>
                      <a:pt x="34" y="3099"/>
                    </a:cubicBezTo>
                    <a:cubicBezTo>
                      <a:pt x="1" y="3132"/>
                      <a:pt x="1" y="3230"/>
                      <a:pt x="1" y="3262"/>
                    </a:cubicBezTo>
                    <a:cubicBezTo>
                      <a:pt x="3132" y="6361"/>
                      <a:pt x="5351" y="10308"/>
                      <a:pt x="4339" y="14386"/>
                    </a:cubicBezTo>
                    <a:cubicBezTo>
                      <a:pt x="4209" y="15038"/>
                      <a:pt x="3948" y="15658"/>
                      <a:pt x="3622" y="16310"/>
                    </a:cubicBezTo>
                    <a:cubicBezTo>
                      <a:pt x="3328" y="16930"/>
                      <a:pt x="2937" y="17550"/>
                      <a:pt x="2447" y="18137"/>
                    </a:cubicBezTo>
                    <a:cubicBezTo>
                      <a:pt x="1473" y="19427"/>
                      <a:pt x="2626" y="21009"/>
                      <a:pt x="3816" y="21009"/>
                    </a:cubicBezTo>
                    <a:cubicBezTo>
                      <a:pt x="4220" y="21009"/>
                      <a:pt x="4628" y="20826"/>
                      <a:pt x="4959" y="20388"/>
                    </a:cubicBezTo>
                    <a:cubicBezTo>
                      <a:pt x="5970" y="19083"/>
                      <a:pt x="6753" y="17745"/>
                      <a:pt x="7243" y="16310"/>
                    </a:cubicBezTo>
                    <a:cubicBezTo>
                      <a:pt x="8319" y="13211"/>
                      <a:pt x="8254" y="9917"/>
                      <a:pt x="6753" y="6655"/>
                    </a:cubicBezTo>
                    <a:cubicBezTo>
                      <a:pt x="5514" y="4078"/>
                      <a:pt x="3687" y="1860"/>
                      <a:pt x="15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480125" y="1825075"/>
                <a:ext cx="314800" cy="358450"/>
              </a:xfrm>
              <a:custGeom>
                <a:avLst/>
                <a:gdLst/>
                <a:ahLst/>
                <a:cxnLst/>
                <a:rect l="l" t="t" r="r" b="b"/>
                <a:pathLst>
                  <a:path w="12592" h="14338" extrusionOk="0">
                    <a:moveTo>
                      <a:pt x="5839" y="0"/>
                    </a:moveTo>
                    <a:cubicBezTo>
                      <a:pt x="4535" y="0"/>
                      <a:pt x="5154" y="1533"/>
                      <a:pt x="5154" y="1533"/>
                    </a:cubicBezTo>
                    <a:lnTo>
                      <a:pt x="5285" y="1664"/>
                    </a:lnTo>
                    <a:cubicBezTo>
                      <a:pt x="4244" y="1330"/>
                      <a:pt x="3026" y="1103"/>
                      <a:pt x="2136" y="1103"/>
                    </a:cubicBezTo>
                    <a:cubicBezTo>
                      <a:pt x="1547" y="1103"/>
                      <a:pt x="1102" y="1202"/>
                      <a:pt x="946" y="1436"/>
                    </a:cubicBezTo>
                    <a:cubicBezTo>
                      <a:pt x="261" y="2382"/>
                      <a:pt x="3458" y="4339"/>
                      <a:pt x="3458" y="4339"/>
                    </a:cubicBezTo>
                    <a:cubicBezTo>
                      <a:pt x="3458" y="4339"/>
                      <a:pt x="2773" y="8645"/>
                      <a:pt x="522" y="10243"/>
                    </a:cubicBezTo>
                    <a:cubicBezTo>
                      <a:pt x="164" y="10504"/>
                      <a:pt x="0" y="10993"/>
                      <a:pt x="164" y="11385"/>
                    </a:cubicBezTo>
                    <a:cubicBezTo>
                      <a:pt x="301" y="11769"/>
                      <a:pt x="646" y="12107"/>
                      <a:pt x="1375" y="12107"/>
                    </a:cubicBezTo>
                    <a:cubicBezTo>
                      <a:pt x="1512" y="12107"/>
                      <a:pt x="1662" y="12095"/>
                      <a:pt x="1827" y="12070"/>
                    </a:cubicBezTo>
                    <a:lnTo>
                      <a:pt x="1827" y="12070"/>
                    </a:lnTo>
                    <a:cubicBezTo>
                      <a:pt x="1827" y="12070"/>
                      <a:pt x="1772" y="13571"/>
                      <a:pt x="3482" y="13571"/>
                    </a:cubicBezTo>
                    <a:cubicBezTo>
                      <a:pt x="3625" y="13571"/>
                      <a:pt x="3779" y="13560"/>
                      <a:pt x="3947" y="13538"/>
                    </a:cubicBezTo>
                    <a:cubicBezTo>
                      <a:pt x="3947" y="13538"/>
                      <a:pt x="4013" y="13668"/>
                      <a:pt x="4111" y="13864"/>
                    </a:cubicBezTo>
                    <a:cubicBezTo>
                      <a:pt x="4290" y="14181"/>
                      <a:pt x="4619" y="14337"/>
                      <a:pt x="5036" y="14337"/>
                    </a:cubicBezTo>
                    <a:cubicBezTo>
                      <a:pt x="6887" y="14337"/>
                      <a:pt x="10483" y="11262"/>
                      <a:pt x="10537" y="5643"/>
                    </a:cubicBezTo>
                    <a:cubicBezTo>
                      <a:pt x="10537" y="5643"/>
                      <a:pt x="10962" y="5996"/>
                      <a:pt x="11375" y="5996"/>
                    </a:cubicBezTo>
                    <a:cubicBezTo>
                      <a:pt x="11639" y="5996"/>
                      <a:pt x="11897" y="5853"/>
                      <a:pt x="12037" y="5383"/>
                    </a:cubicBezTo>
                    <a:cubicBezTo>
                      <a:pt x="12592" y="3523"/>
                      <a:pt x="7177" y="0"/>
                      <a:pt x="5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480125" y="1825075"/>
                <a:ext cx="314800" cy="389825"/>
              </a:xfrm>
              <a:custGeom>
                <a:avLst/>
                <a:gdLst/>
                <a:ahLst/>
                <a:cxnLst/>
                <a:rect l="l" t="t" r="r" b="b"/>
                <a:pathLst>
                  <a:path w="12592" h="15593" fill="none" extrusionOk="0">
                    <a:moveTo>
                      <a:pt x="5154" y="1533"/>
                    </a:moveTo>
                    <a:cubicBezTo>
                      <a:pt x="5154" y="1533"/>
                      <a:pt x="4535" y="0"/>
                      <a:pt x="5839" y="0"/>
                    </a:cubicBezTo>
                    <a:cubicBezTo>
                      <a:pt x="7177" y="0"/>
                      <a:pt x="12592" y="3523"/>
                      <a:pt x="12037" y="5383"/>
                    </a:cubicBezTo>
                    <a:cubicBezTo>
                      <a:pt x="11678" y="6589"/>
                      <a:pt x="10537" y="5643"/>
                      <a:pt x="10537" y="5643"/>
                    </a:cubicBezTo>
                    <a:cubicBezTo>
                      <a:pt x="10471" y="12526"/>
                      <a:pt x="5089" y="15593"/>
                      <a:pt x="4111" y="13864"/>
                    </a:cubicBezTo>
                    <a:cubicBezTo>
                      <a:pt x="4013" y="13668"/>
                      <a:pt x="3947" y="13538"/>
                      <a:pt x="3947" y="13538"/>
                    </a:cubicBezTo>
                    <a:cubicBezTo>
                      <a:pt x="1762" y="13831"/>
                      <a:pt x="1827" y="12070"/>
                      <a:pt x="1827" y="12070"/>
                    </a:cubicBezTo>
                    <a:cubicBezTo>
                      <a:pt x="783" y="12233"/>
                      <a:pt x="327" y="11841"/>
                      <a:pt x="164" y="11385"/>
                    </a:cubicBezTo>
                    <a:cubicBezTo>
                      <a:pt x="0" y="10993"/>
                      <a:pt x="164" y="10504"/>
                      <a:pt x="522" y="10243"/>
                    </a:cubicBezTo>
                    <a:cubicBezTo>
                      <a:pt x="2773" y="8645"/>
                      <a:pt x="3458" y="4339"/>
                      <a:pt x="3458" y="4339"/>
                    </a:cubicBezTo>
                    <a:cubicBezTo>
                      <a:pt x="3458" y="4339"/>
                      <a:pt x="261" y="2382"/>
                      <a:pt x="946" y="1436"/>
                    </a:cubicBezTo>
                    <a:cubicBezTo>
                      <a:pt x="1338" y="848"/>
                      <a:pt x="3556" y="1109"/>
                      <a:pt x="5285" y="1664"/>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5528250" y="2020800"/>
                <a:ext cx="75050" cy="106025"/>
              </a:xfrm>
              <a:custGeom>
                <a:avLst/>
                <a:gdLst/>
                <a:ahLst/>
                <a:cxnLst/>
                <a:rect l="l" t="t" r="r" b="b"/>
                <a:pathLst>
                  <a:path w="3002" h="4241" fill="none" extrusionOk="0">
                    <a:moveTo>
                      <a:pt x="3001" y="0"/>
                    </a:moveTo>
                    <a:cubicBezTo>
                      <a:pt x="3001" y="0"/>
                      <a:pt x="2479" y="2544"/>
                      <a:pt x="0" y="424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5580425" y="2050950"/>
                <a:ext cx="79950" cy="112575"/>
              </a:xfrm>
              <a:custGeom>
                <a:avLst/>
                <a:gdLst/>
                <a:ahLst/>
                <a:cxnLst/>
                <a:rect l="l" t="t" r="r" b="b"/>
                <a:pathLst>
                  <a:path w="3198" h="4503" fill="none" extrusionOk="0">
                    <a:moveTo>
                      <a:pt x="3197" y="1"/>
                    </a:moveTo>
                    <a:cubicBezTo>
                      <a:pt x="3197" y="1"/>
                      <a:pt x="2545" y="2447"/>
                      <a:pt x="1" y="4503"/>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5611425" y="1862575"/>
                <a:ext cx="39975" cy="26950"/>
              </a:xfrm>
              <a:custGeom>
                <a:avLst/>
                <a:gdLst/>
                <a:ahLst/>
                <a:cxnLst/>
                <a:rect l="l" t="t" r="r" b="b"/>
                <a:pathLst>
                  <a:path w="1599" h="1078" fill="none" extrusionOk="0">
                    <a:moveTo>
                      <a:pt x="0" y="1"/>
                    </a:moveTo>
                    <a:lnTo>
                      <a:pt x="1599" y="1077"/>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5716625" y="1940875"/>
                <a:ext cx="26925" cy="25300"/>
              </a:xfrm>
              <a:custGeom>
                <a:avLst/>
                <a:gdLst/>
                <a:ahLst/>
                <a:cxnLst/>
                <a:rect l="l" t="t" r="r" b="b"/>
                <a:pathLst>
                  <a:path w="1077" h="1012" fill="none" extrusionOk="0">
                    <a:moveTo>
                      <a:pt x="0" y="0"/>
                    </a:moveTo>
                    <a:lnTo>
                      <a:pt x="1077" y="101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3905825" y="571350"/>
                <a:ext cx="685650" cy="336300"/>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9" name="Google Shape;1164;p40">
            <a:extLst>
              <a:ext uri="{FF2B5EF4-FFF2-40B4-BE49-F238E27FC236}">
                <a16:creationId xmlns:a16="http://schemas.microsoft.com/office/drawing/2014/main" id="{BD06BA20-4371-30A6-1869-1B2E867F8EB4}"/>
              </a:ext>
            </a:extLst>
          </p:cNvPr>
          <p:cNvGrpSpPr/>
          <p:nvPr/>
        </p:nvGrpSpPr>
        <p:grpSpPr>
          <a:xfrm>
            <a:off x="6887480" y="3105612"/>
            <a:ext cx="1692480" cy="1706794"/>
            <a:chOff x="6324524" y="2308307"/>
            <a:chExt cx="2123748" cy="2109375"/>
          </a:xfrm>
        </p:grpSpPr>
        <p:grpSp>
          <p:nvGrpSpPr>
            <p:cNvPr id="220" name="Google Shape;1165;p40">
              <a:extLst>
                <a:ext uri="{FF2B5EF4-FFF2-40B4-BE49-F238E27FC236}">
                  <a16:creationId xmlns:a16="http://schemas.microsoft.com/office/drawing/2014/main" id="{BE044C01-A289-4702-787F-4F08DA3F3BDD}"/>
                </a:ext>
              </a:extLst>
            </p:cNvPr>
            <p:cNvGrpSpPr/>
            <p:nvPr/>
          </p:nvGrpSpPr>
          <p:grpSpPr>
            <a:xfrm>
              <a:off x="6324524" y="2308644"/>
              <a:ext cx="2123748" cy="2108686"/>
              <a:chOff x="3996725" y="576800"/>
              <a:chExt cx="2122050" cy="2107000"/>
            </a:xfrm>
          </p:grpSpPr>
          <p:sp>
            <p:nvSpPr>
              <p:cNvPr id="279" name="Google Shape;1166;p40">
                <a:extLst>
                  <a:ext uri="{FF2B5EF4-FFF2-40B4-BE49-F238E27FC236}">
                    <a16:creationId xmlns:a16="http://schemas.microsoft.com/office/drawing/2014/main" id="{A4CCB747-9F1D-89DC-575D-C8C48045C88A}"/>
                  </a:ext>
                </a:extLst>
              </p:cNvPr>
              <p:cNvSpPr/>
              <p:nvPr/>
            </p:nvSpPr>
            <p:spPr>
              <a:xfrm>
                <a:off x="3996725" y="576800"/>
                <a:ext cx="2122050" cy="2107000"/>
              </a:xfrm>
              <a:custGeom>
                <a:avLst/>
                <a:gdLst/>
                <a:ahLst/>
                <a:cxnLst/>
                <a:rect l="l" t="t" r="r" b="b"/>
                <a:pathLst>
                  <a:path w="84882" h="84280" extrusionOk="0">
                    <a:moveTo>
                      <a:pt x="79593" y="12223"/>
                    </a:moveTo>
                    <a:cubicBezTo>
                      <a:pt x="79267" y="12810"/>
                      <a:pt x="78680" y="15452"/>
                      <a:pt x="78452" y="17409"/>
                    </a:cubicBezTo>
                    <a:cubicBezTo>
                      <a:pt x="78452" y="17409"/>
                      <a:pt x="78680" y="13691"/>
                      <a:pt x="78256" y="12484"/>
                    </a:cubicBezTo>
                    <a:cubicBezTo>
                      <a:pt x="78223" y="12386"/>
                      <a:pt x="78191" y="12321"/>
                      <a:pt x="78191" y="12223"/>
                    </a:cubicBezTo>
                    <a:close/>
                    <a:moveTo>
                      <a:pt x="23781" y="19236"/>
                    </a:moveTo>
                    <a:cubicBezTo>
                      <a:pt x="23585" y="21454"/>
                      <a:pt x="24107" y="23574"/>
                      <a:pt x="25216" y="25368"/>
                    </a:cubicBezTo>
                    <a:cubicBezTo>
                      <a:pt x="25086" y="25466"/>
                      <a:pt x="24955" y="25564"/>
                      <a:pt x="24857" y="25695"/>
                    </a:cubicBezTo>
                    <a:cubicBezTo>
                      <a:pt x="23618" y="26739"/>
                      <a:pt x="22509" y="27978"/>
                      <a:pt x="21497" y="29316"/>
                    </a:cubicBezTo>
                    <a:cubicBezTo>
                      <a:pt x="19997" y="31305"/>
                      <a:pt x="18823" y="33458"/>
                      <a:pt x="18007" y="35742"/>
                    </a:cubicBezTo>
                    <a:cubicBezTo>
                      <a:pt x="16539" y="34828"/>
                      <a:pt x="15398" y="33458"/>
                      <a:pt x="14810" y="31664"/>
                    </a:cubicBezTo>
                    <a:cubicBezTo>
                      <a:pt x="13473" y="27685"/>
                      <a:pt x="14680" y="23444"/>
                      <a:pt x="15724" y="19366"/>
                    </a:cubicBezTo>
                    <a:lnTo>
                      <a:pt x="23781" y="19236"/>
                    </a:lnTo>
                    <a:close/>
                    <a:moveTo>
                      <a:pt x="39699" y="30816"/>
                    </a:moveTo>
                    <a:lnTo>
                      <a:pt x="39699" y="30816"/>
                    </a:lnTo>
                    <a:cubicBezTo>
                      <a:pt x="39569" y="31664"/>
                      <a:pt x="39471" y="32545"/>
                      <a:pt x="39438" y="33426"/>
                    </a:cubicBezTo>
                    <a:cubicBezTo>
                      <a:pt x="39243" y="36688"/>
                      <a:pt x="39536" y="40047"/>
                      <a:pt x="41200" y="41678"/>
                    </a:cubicBezTo>
                    <a:cubicBezTo>
                      <a:pt x="41689" y="42168"/>
                      <a:pt x="42309" y="42527"/>
                      <a:pt x="43059" y="42657"/>
                    </a:cubicBezTo>
                    <a:cubicBezTo>
                      <a:pt x="43370" y="42716"/>
                      <a:pt x="43671" y="42745"/>
                      <a:pt x="43962" y="42745"/>
                    </a:cubicBezTo>
                    <a:cubicBezTo>
                      <a:pt x="48001" y="42745"/>
                      <a:pt x="50117" y="37274"/>
                      <a:pt x="51182" y="32741"/>
                    </a:cubicBezTo>
                    <a:cubicBezTo>
                      <a:pt x="51214" y="32773"/>
                      <a:pt x="51279" y="32773"/>
                      <a:pt x="51312" y="32806"/>
                    </a:cubicBezTo>
                    <a:cubicBezTo>
                      <a:pt x="51345" y="32871"/>
                      <a:pt x="51442" y="32904"/>
                      <a:pt x="51475" y="32936"/>
                    </a:cubicBezTo>
                    <a:cubicBezTo>
                      <a:pt x="51540" y="32969"/>
                      <a:pt x="51638" y="33034"/>
                      <a:pt x="51671" y="33099"/>
                    </a:cubicBezTo>
                    <a:cubicBezTo>
                      <a:pt x="51703" y="33132"/>
                      <a:pt x="51769" y="33132"/>
                      <a:pt x="51801" y="33197"/>
                    </a:cubicBezTo>
                    <a:cubicBezTo>
                      <a:pt x="51932" y="33263"/>
                      <a:pt x="51997" y="33360"/>
                      <a:pt x="52127" y="33426"/>
                    </a:cubicBezTo>
                    <a:cubicBezTo>
                      <a:pt x="52291" y="33556"/>
                      <a:pt x="52454" y="33687"/>
                      <a:pt x="52617" y="33850"/>
                    </a:cubicBezTo>
                    <a:cubicBezTo>
                      <a:pt x="52780" y="33948"/>
                      <a:pt x="52943" y="34111"/>
                      <a:pt x="53106" y="34241"/>
                    </a:cubicBezTo>
                    <a:cubicBezTo>
                      <a:pt x="53302" y="34404"/>
                      <a:pt x="53465" y="34567"/>
                      <a:pt x="53628" y="34763"/>
                    </a:cubicBezTo>
                    <a:lnTo>
                      <a:pt x="53661" y="34828"/>
                    </a:lnTo>
                    <a:lnTo>
                      <a:pt x="53889" y="35024"/>
                    </a:lnTo>
                    <a:lnTo>
                      <a:pt x="54215" y="35350"/>
                    </a:lnTo>
                    <a:lnTo>
                      <a:pt x="54215" y="35383"/>
                    </a:lnTo>
                    <a:cubicBezTo>
                      <a:pt x="54378" y="35579"/>
                      <a:pt x="54574" y="35807"/>
                      <a:pt x="54737" y="36003"/>
                    </a:cubicBezTo>
                    <a:cubicBezTo>
                      <a:pt x="54868" y="36133"/>
                      <a:pt x="54933" y="36296"/>
                      <a:pt x="55063" y="36394"/>
                    </a:cubicBezTo>
                    <a:cubicBezTo>
                      <a:pt x="55096" y="36492"/>
                      <a:pt x="55129" y="36524"/>
                      <a:pt x="55226" y="36622"/>
                    </a:cubicBezTo>
                    <a:lnTo>
                      <a:pt x="55455" y="36981"/>
                    </a:lnTo>
                    <a:cubicBezTo>
                      <a:pt x="55553" y="37144"/>
                      <a:pt x="55683" y="37307"/>
                      <a:pt x="55748" y="37438"/>
                    </a:cubicBezTo>
                    <a:cubicBezTo>
                      <a:pt x="55846" y="37503"/>
                      <a:pt x="55879" y="37634"/>
                      <a:pt x="55911" y="37699"/>
                    </a:cubicBezTo>
                    <a:cubicBezTo>
                      <a:pt x="55944" y="37764"/>
                      <a:pt x="56009" y="37829"/>
                      <a:pt x="56009" y="37862"/>
                    </a:cubicBezTo>
                    <a:cubicBezTo>
                      <a:pt x="56009" y="37927"/>
                      <a:pt x="56009" y="37927"/>
                      <a:pt x="56042" y="37927"/>
                    </a:cubicBezTo>
                    <a:cubicBezTo>
                      <a:pt x="56075" y="38025"/>
                      <a:pt x="56172" y="38123"/>
                      <a:pt x="56205" y="38253"/>
                    </a:cubicBezTo>
                    <a:cubicBezTo>
                      <a:pt x="56205" y="38253"/>
                      <a:pt x="56205" y="38286"/>
                      <a:pt x="56238" y="38286"/>
                    </a:cubicBezTo>
                    <a:cubicBezTo>
                      <a:pt x="56270" y="38319"/>
                      <a:pt x="56270" y="38351"/>
                      <a:pt x="56335" y="38416"/>
                    </a:cubicBezTo>
                    <a:cubicBezTo>
                      <a:pt x="56368" y="38449"/>
                      <a:pt x="56368" y="38482"/>
                      <a:pt x="56401" y="38580"/>
                    </a:cubicBezTo>
                    <a:cubicBezTo>
                      <a:pt x="56433" y="38645"/>
                      <a:pt x="56499" y="38775"/>
                      <a:pt x="56531" y="38841"/>
                    </a:cubicBezTo>
                    <a:cubicBezTo>
                      <a:pt x="56564" y="38906"/>
                      <a:pt x="56564" y="38938"/>
                      <a:pt x="56596" y="38971"/>
                    </a:cubicBezTo>
                    <a:cubicBezTo>
                      <a:pt x="56662" y="39101"/>
                      <a:pt x="56727" y="39232"/>
                      <a:pt x="56760" y="39297"/>
                    </a:cubicBezTo>
                    <a:cubicBezTo>
                      <a:pt x="56825" y="39428"/>
                      <a:pt x="56857" y="39558"/>
                      <a:pt x="56890" y="39623"/>
                    </a:cubicBezTo>
                    <a:cubicBezTo>
                      <a:pt x="56988" y="39819"/>
                      <a:pt x="57053" y="40080"/>
                      <a:pt x="57151" y="40308"/>
                    </a:cubicBezTo>
                    <a:cubicBezTo>
                      <a:pt x="57216" y="40569"/>
                      <a:pt x="57314" y="40765"/>
                      <a:pt x="57347" y="41026"/>
                    </a:cubicBezTo>
                    <a:cubicBezTo>
                      <a:pt x="57477" y="41450"/>
                      <a:pt x="57575" y="41939"/>
                      <a:pt x="57673" y="42429"/>
                    </a:cubicBezTo>
                    <a:cubicBezTo>
                      <a:pt x="57705" y="42559"/>
                      <a:pt x="57705" y="42690"/>
                      <a:pt x="57738" y="42820"/>
                    </a:cubicBezTo>
                    <a:cubicBezTo>
                      <a:pt x="57738" y="42918"/>
                      <a:pt x="57803" y="43048"/>
                      <a:pt x="57803" y="43179"/>
                    </a:cubicBezTo>
                    <a:cubicBezTo>
                      <a:pt x="57836" y="43407"/>
                      <a:pt x="57869" y="43668"/>
                      <a:pt x="57869" y="43962"/>
                    </a:cubicBezTo>
                    <a:cubicBezTo>
                      <a:pt x="57869" y="44190"/>
                      <a:pt x="57901" y="44386"/>
                      <a:pt x="57901" y="44647"/>
                    </a:cubicBezTo>
                    <a:lnTo>
                      <a:pt x="57901" y="44679"/>
                    </a:lnTo>
                    <a:lnTo>
                      <a:pt x="57901" y="45364"/>
                    </a:lnTo>
                    <a:lnTo>
                      <a:pt x="57901" y="45789"/>
                    </a:lnTo>
                    <a:cubicBezTo>
                      <a:pt x="57901" y="45919"/>
                      <a:pt x="57901" y="46049"/>
                      <a:pt x="57869" y="46180"/>
                    </a:cubicBezTo>
                    <a:cubicBezTo>
                      <a:pt x="57869" y="46310"/>
                      <a:pt x="57869" y="46441"/>
                      <a:pt x="57836" y="46604"/>
                    </a:cubicBezTo>
                    <a:cubicBezTo>
                      <a:pt x="57836" y="46735"/>
                      <a:pt x="57803" y="46865"/>
                      <a:pt x="57803" y="46995"/>
                    </a:cubicBezTo>
                    <a:cubicBezTo>
                      <a:pt x="57803" y="47126"/>
                      <a:pt x="57738" y="47256"/>
                      <a:pt x="57738" y="47420"/>
                    </a:cubicBezTo>
                    <a:cubicBezTo>
                      <a:pt x="57705" y="47615"/>
                      <a:pt x="57673" y="47778"/>
                      <a:pt x="57673" y="47974"/>
                    </a:cubicBezTo>
                    <a:cubicBezTo>
                      <a:pt x="57640" y="48105"/>
                      <a:pt x="57640" y="48235"/>
                      <a:pt x="57575" y="48366"/>
                    </a:cubicBezTo>
                    <a:cubicBezTo>
                      <a:pt x="57575" y="48398"/>
                      <a:pt x="57542" y="48431"/>
                      <a:pt x="57542" y="48463"/>
                    </a:cubicBezTo>
                    <a:cubicBezTo>
                      <a:pt x="57542" y="48529"/>
                      <a:pt x="57542" y="48561"/>
                      <a:pt x="57510" y="48594"/>
                    </a:cubicBezTo>
                    <a:cubicBezTo>
                      <a:pt x="57510" y="48626"/>
                      <a:pt x="57510" y="48692"/>
                      <a:pt x="57477" y="48724"/>
                    </a:cubicBezTo>
                    <a:cubicBezTo>
                      <a:pt x="57477" y="48757"/>
                      <a:pt x="57477" y="48790"/>
                      <a:pt x="57412" y="48790"/>
                    </a:cubicBezTo>
                    <a:lnTo>
                      <a:pt x="57379" y="48920"/>
                    </a:lnTo>
                    <a:cubicBezTo>
                      <a:pt x="57379" y="48953"/>
                      <a:pt x="57379" y="49018"/>
                      <a:pt x="57347" y="49051"/>
                    </a:cubicBezTo>
                    <a:cubicBezTo>
                      <a:pt x="57347" y="49083"/>
                      <a:pt x="57347" y="49116"/>
                      <a:pt x="57281" y="49116"/>
                    </a:cubicBezTo>
                    <a:cubicBezTo>
                      <a:pt x="57216" y="49377"/>
                      <a:pt x="57151" y="49670"/>
                      <a:pt x="57053" y="49931"/>
                    </a:cubicBezTo>
                    <a:cubicBezTo>
                      <a:pt x="57020" y="50062"/>
                      <a:pt x="56955" y="50225"/>
                      <a:pt x="56890" y="50355"/>
                    </a:cubicBezTo>
                    <a:cubicBezTo>
                      <a:pt x="56890" y="50388"/>
                      <a:pt x="56890" y="50388"/>
                      <a:pt x="56857" y="50421"/>
                    </a:cubicBezTo>
                    <a:lnTo>
                      <a:pt x="56857" y="50486"/>
                    </a:lnTo>
                    <a:lnTo>
                      <a:pt x="56792" y="50518"/>
                    </a:lnTo>
                    <a:lnTo>
                      <a:pt x="56792" y="50551"/>
                    </a:lnTo>
                    <a:cubicBezTo>
                      <a:pt x="56760" y="50649"/>
                      <a:pt x="56727" y="50714"/>
                      <a:pt x="56727" y="50812"/>
                    </a:cubicBezTo>
                    <a:cubicBezTo>
                      <a:pt x="56694" y="50877"/>
                      <a:pt x="56629" y="50975"/>
                      <a:pt x="56629" y="51040"/>
                    </a:cubicBezTo>
                    <a:cubicBezTo>
                      <a:pt x="56564" y="51203"/>
                      <a:pt x="56531" y="51367"/>
                      <a:pt x="56433" y="51530"/>
                    </a:cubicBezTo>
                    <a:cubicBezTo>
                      <a:pt x="56401" y="51595"/>
                      <a:pt x="56401" y="51660"/>
                      <a:pt x="56368" y="51725"/>
                    </a:cubicBezTo>
                    <a:cubicBezTo>
                      <a:pt x="56270" y="51856"/>
                      <a:pt x="56238" y="52019"/>
                      <a:pt x="56140" y="52182"/>
                    </a:cubicBezTo>
                    <a:cubicBezTo>
                      <a:pt x="55781" y="52932"/>
                      <a:pt x="55324" y="53650"/>
                      <a:pt x="54802" y="54335"/>
                    </a:cubicBezTo>
                    <a:cubicBezTo>
                      <a:pt x="54672" y="54498"/>
                      <a:pt x="54509" y="54726"/>
                      <a:pt x="54411" y="54889"/>
                    </a:cubicBezTo>
                    <a:cubicBezTo>
                      <a:pt x="53204" y="56292"/>
                      <a:pt x="51834" y="57434"/>
                      <a:pt x="50333" y="58315"/>
                    </a:cubicBezTo>
                    <a:cubicBezTo>
                      <a:pt x="50464" y="58347"/>
                      <a:pt x="50333" y="58380"/>
                      <a:pt x="50203" y="58412"/>
                    </a:cubicBezTo>
                    <a:lnTo>
                      <a:pt x="46974" y="59685"/>
                    </a:lnTo>
                    <a:cubicBezTo>
                      <a:pt x="47104" y="59652"/>
                      <a:pt x="47235" y="59619"/>
                      <a:pt x="47365" y="59619"/>
                    </a:cubicBezTo>
                    <a:cubicBezTo>
                      <a:pt x="47202" y="59652"/>
                      <a:pt x="47039" y="59685"/>
                      <a:pt x="46810" y="59717"/>
                    </a:cubicBezTo>
                    <a:cubicBezTo>
                      <a:pt x="45799" y="59978"/>
                      <a:pt x="44723" y="60141"/>
                      <a:pt x="43679" y="60174"/>
                    </a:cubicBezTo>
                    <a:lnTo>
                      <a:pt x="42570" y="60174"/>
                    </a:lnTo>
                    <a:cubicBezTo>
                      <a:pt x="41428" y="60141"/>
                      <a:pt x="40254" y="59978"/>
                      <a:pt x="39145" y="59652"/>
                    </a:cubicBezTo>
                    <a:cubicBezTo>
                      <a:pt x="37612" y="59195"/>
                      <a:pt x="36144" y="58543"/>
                      <a:pt x="34741" y="57564"/>
                    </a:cubicBezTo>
                    <a:cubicBezTo>
                      <a:pt x="34545" y="57434"/>
                      <a:pt x="34382" y="57336"/>
                      <a:pt x="34187" y="57173"/>
                    </a:cubicBezTo>
                    <a:cubicBezTo>
                      <a:pt x="33077" y="56292"/>
                      <a:pt x="32099" y="55314"/>
                      <a:pt x="31283" y="54270"/>
                    </a:cubicBezTo>
                    <a:cubicBezTo>
                      <a:pt x="31088" y="53976"/>
                      <a:pt x="30827" y="53683"/>
                      <a:pt x="30664" y="53356"/>
                    </a:cubicBezTo>
                    <a:cubicBezTo>
                      <a:pt x="29979" y="52313"/>
                      <a:pt x="29457" y="51203"/>
                      <a:pt x="29033" y="50029"/>
                    </a:cubicBezTo>
                    <a:cubicBezTo>
                      <a:pt x="29000" y="49866"/>
                      <a:pt x="28967" y="49736"/>
                      <a:pt x="28935" y="49572"/>
                    </a:cubicBezTo>
                    <a:cubicBezTo>
                      <a:pt x="28837" y="49344"/>
                      <a:pt x="28772" y="49083"/>
                      <a:pt x="28706" y="48790"/>
                    </a:cubicBezTo>
                    <a:cubicBezTo>
                      <a:pt x="28706" y="48757"/>
                      <a:pt x="28706" y="48724"/>
                      <a:pt x="28674" y="48692"/>
                    </a:cubicBezTo>
                    <a:cubicBezTo>
                      <a:pt x="28413" y="47713"/>
                      <a:pt x="28315" y="46669"/>
                      <a:pt x="28282" y="45625"/>
                    </a:cubicBezTo>
                    <a:lnTo>
                      <a:pt x="28282" y="45104"/>
                    </a:lnTo>
                    <a:lnTo>
                      <a:pt x="28282" y="44973"/>
                    </a:lnTo>
                    <a:lnTo>
                      <a:pt x="28282" y="44647"/>
                    </a:lnTo>
                    <a:lnTo>
                      <a:pt x="28282" y="44549"/>
                    </a:lnTo>
                    <a:cubicBezTo>
                      <a:pt x="28282" y="44353"/>
                      <a:pt x="28315" y="44190"/>
                      <a:pt x="28315" y="43994"/>
                    </a:cubicBezTo>
                    <a:cubicBezTo>
                      <a:pt x="28315" y="43864"/>
                      <a:pt x="28348" y="43799"/>
                      <a:pt x="28348" y="43668"/>
                    </a:cubicBezTo>
                    <a:cubicBezTo>
                      <a:pt x="28348" y="43570"/>
                      <a:pt x="28348" y="43505"/>
                      <a:pt x="28380" y="43407"/>
                    </a:cubicBezTo>
                    <a:cubicBezTo>
                      <a:pt x="28445" y="43212"/>
                      <a:pt x="28445" y="43016"/>
                      <a:pt x="28478" y="42853"/>
                    </a:cubicBezTo>
                    <a:lnTo>
                      <a:pt x="28478" y="42788"/>
                    </a:lnTo>
                    <a:cubicBezTo>
                      <a:pt x="28511" y="42559"/>
                      <a:pt x="28543" y="42266"/>
                      <a:pt x="28641" y="42037"/>
                    </a:cubicBezTo>
                    <a:lnTo>
                      <a:pt x="28641" y="41972"/>
                    </a:lnTo>
                    <a:cubicBezTo>
                      <a:pt x="28674" y="41874"/>
                      <a:pt x="28674" y="41776"/>
                      <a:pt x="28706" y="41646"/>
                    </a:cubicBezTo>
                    <a:lnTo>
                      <a:pt x="28706" y="41613"/>
                    </a:lnTo>
                    <a:cubicBezTo>
                      <a:pt x="28935" y="40765"/>
                      <a:pt x="29196" y="39917"/>
                      <a:pt x="29587" y="39134"/>
                    </a:cubicBezTo>
                    <a:cubicBezTo>
                      <a:pt x="30011" y="38155"/>
                      <a:pt x="30598" y="37177"/>
                      <a:pt x="31283" y="36264"/>
                    </a:cubicBezTo>
                    <a:cubicBezTo>
                      <a:pt x="31479" y="36003"/>
                      <a:pt x="31740" y="35709"/>
                      <a:pt x="31936" y="35448"/>
                    </a:cubicBezTo>
                    <a:cubicBezTo>
                      <a:pt x="32066" y="35285"/>
                      <a:pt x="32229" y="35154"/>
                      <a:pt x="32392" y="35024"/>
                    </a:cubicBezTo>
                    <a:cubicBezTo>
                      <a:pt x="32425" y="34991"/>
                      <a:pt x="32458" y="34893"/>
                      <a:pt x="32556" y="34861"/>
                    </a:cubicBezTo>
                    <a:cubicBezTo>
                      <a:pt x="32849" y="34567"/>
                      <a:pt x="33110" y="34274"/>
                      <a:pt x="33404" y="34045"/>
                    </a:cubicBezTo>
                    <a:lnTo>
                      <a:pt x="33436" y="34013"/>
                    </a:lnTo>
                    <a:cubicBezTo>
                      <a:pt x="33599" y="33882"/>
                      <a:pt x="33730" y="33752"/>
                      <a:pt x="33893" y="33621"/>
                    </a:cubicBezTo>
                    <a:lnTo>
                      <a:pt x="34023" y="33523"/>
                    </a:lnTo>
                    <a:lnTo>
                      <a:pt x="34056" y="33458"/>
                    </a:lnTo>
                    <a:cubicBezTo>
                      <a:pt x="34187" y="33393"/>
                      <a:pt x="34252" y="33295"/>
                      <a:pt x="34382" y="33230"/>
                    </a:cubicBezTo>
                    <a:cubicBezTo>
                      <a:pt x="35981" y="32056"/>
                      <a:pt x="37807" y="31273"/>
                      <a:pt x="39699" y="30816"/>
                    </a:cubicBezTo>
                    <a:close/>
                    <a:moveTo>
                      <a:pt x="6797" y="40679"/>
                    </a:moveTo>
                    <a:cubicBezTo>
                      <a:pt x="7951" y="40679"/>
                      <a:pt x="9176" y="41081"/>
                      <a:pt x="10113" y="41515"/>
                    </a:cubicBezTo>
                    <a:cubicBezTo>
                      <a:pt x="12560" y="42559"/>
                      <a:pt x="14615" y="44386"/>
                      <a:pt x="16441" y="46343"/>
                    </a:cubicBezTo>
                    <a:cubicBezTo>
                      <a:pt x="16604" y="48692"/>
                      <a:pt x="17061" y="51008"/>
                      <a:pt x="17779" y="53193"/>
                    </a:cubicBezTo>
                    <a:cubicBezTo>
                      <a:pt x="18170" y="54270"/>
                      <a:pt x="18562" y="55281"/>
                      <a:pt x="19051" y="56260"/>
                    </a:cubicBezTo>
                    <a:cubicBezTo>
                      <a:pt x="19149" y="56423"/>
                      <a:pt x="19214" y="56586"/>
                      <a:pt x="19312" y="56716"/>
                    </a:cubicBezTo>
                    <a:cubicBezTo>
                      <a:pt x="19834" y="57727"/>
                      <a:pt x="20388" y="58706"/>
                      <a:pt x="21008" y="59652"/>
                    </a:cubicBezTo>
                    <a:cubicBezTo>
                      <a:pt x="21041" y="59685"/>
                      <a:pt x="21106" y="59782"/>
                      <a:pt x="21139" y="59815"/>
                    </a:cubicBezTo>
                    <a:cubicBezTo>
                      <a:pt x="19801" y="59880"/>
                      <a:pt x="18660" y="60467"/>
                      <a:pt x="18660" y="60467"/>
                    </a:cubicBezTo>
                    <a:cubicBezTo>
                      <a:pt x="18529" y="58869"/>
                      <a:pt x="17877" y="57662"/>
                      <a:pt x="17094" y="56781"/>
                    </a:cubicBezTo>
                    <a:cubicBezTo>
                      <a:pt x="15996" y="55523"/>
                      <a:pt x="14504" y="54858"/>
                      <a:pt x="12994" y="54858"/>
                    </a:cubicBezTo>
                    <a:cubicBezTo>
                      <a:pt x="12664" y="54858"/>
                      <a:pt x="12333" y="54890"/>
                      <a:pt x="12005" y="54955"/>
                    </a:cubicBezTo>
                    <a:cubicBezTo>
                      <a:pt x="9787" y="55411"/>
                      <a:pt x="8613" y="56520"/>
                      <a:pt x="7960" y="57597"/>
                    </a:cubicBezTo>
                    <a:cubicBezTo>
                      <a:pt x="7471" y="56455"/>
                      <a:pt x="6982" y="55314"/>
                      <a:pt x="6427" y="54074"/>
                    </a:cubicBezTo>
                    <a:cubicBezTo>
                      <a:pt x="4992" y="50877"/>
                      <a:pt x="3654" y="47485"/>
                      <a:pt x="3850" y="43962"/>
                    </a:cubicBezTo>
                    <a:cubicBezTo>
                      <a:pt x="3915" y="42755"/>
                      <a:pt x="4111" y="41417"/>
                      <a:pt x="5383" y="40928"/>
                    </a:cubicBezTo>
                    <a:cubicBezTo>
                      <a:pt x="5823" y="40752"/>
                      <a:pt x="6303" y="40679"/>
                      <a:pt x="6797" y="40679"/>
                    </a:cubicBezTo>
                    <a:close/>
                    <a:moveTo>
                      <a:pt x="71017" y="1"/>
                    </a:moveTo>
                    <a:cubicBezTo>
                      <a:pt x="70689" y="1"/>
                      <a:pt x="70361" y="30"/>
                      <a:pt x="70036" y="88"/>
                    </a:cubicBezTo>
                    <a:cubicBezTo>
                      <a:pt x="65143" y="969"/>
                      <a:pt x="65143" y="5014"/>
                      <a:pt x="65143" y="5014"/>
                    </a:cubicBezTo>
                    <a:cubicBezTo>
                      <a:pt x="64361" y="4694"/>
                      <a:pt x="63677" y="4553"/>
                      <a:pt x="63080" y="4553"/>
                    </a:cubicBezTo>
                    <a:cubicBezTo>
                      <a:pt x="58615" y="4553"/>
                      <a:pt x="58945" y="12418"/>
                      <a:pt x="58945" y="12418"/>
                    </a:cubicBezTo>
                    <a:lnTo>
                      <a:pt x="76592" y="12255"/>
                    </a:lnTo>
                    <a:lnTo>
                      <a:pt x="76592" y="12255"/>
                    </a:lnTo>
                    <a:cubicBezTo>
                      <a:pt x="76462" y="12516"/>
                      <a:pt x="76397" y="12842"/>
                      <a:pt x="76299" y="13234"/>
                    </a:cubicBezTo>
                    <a:cubicBezTo>
                      <a:pt x="76168" y="13854"/>
                      <a:pt x="76136" y="14473"/>
                      <a:pt x="76103" y="15093"/>
                    </a:cubicBezTo>
                    <a:lnTo>
                      <a:pt x="75973" y="17964"/>
                    </a:lnTo>
                    <a:cubicBezTo>
                      <a:pt x="75973" y="17964"/>
                      <a:pt x="74905" y="15427"/>
                      <a:pt x="73711" y="15427"/>
                    </a:cubicBezTo>
                    <a:cubicBezTo>
                      <a:pt x="73585" y="15427"/>
                      <a:pt x="73458" y="15455"/>
                      <a:pt x="73330" y="15517"/>
                    </a:cubicBezTo>
                    <a:cubicBezTo>
                      <a:pt x="72482" y="15941"/>
                      <a:pt x="72580" y="21324"/>
                      <a:pt x="75614" y="22694"/>
                    </a:cubicBezTo>
                    <a:cubicBezTo>
                      <a:pt x="75614" y="22694"/>
                      <a:pt x="73461" y="24651"/>
                      <a:pt x="77114" y="25140"/>
                    </a:cubicBezTo>
                    <a:cubicBezTo>
                      <a:pt x="77245" y="25140"/>
                      <a:pt x="77310" y="25205"/>
                      <a:pt x="77441" y="25205"/>
                    </a:cubicBezTo>
                    <a:cubicBezTo>
                      <a:pt x="77147" y="29511"/>
                      <a:pt x="77082" y="34176"/>
                      <a:pt x="74505" y="37666"/>
                    </a:cubicBezTo>
                    <a:cubicBezTo>
                      <a:pt x="73069" y="39591"/>
                      <a:pt x="71112" y="40537"/>
                      <a:pt x="68992" y="40863"/>
                    </a:cubicBezTo>
                    <a:cubicBezTo>
                      <a:pt x="68992" y="40765"/>
                      <a:pt x="68959" y="40700"/>
                      <a:pt x="68959" y="40602"/>
                    </a:cubicBezTo>
                    <a:cubicBezTo>
                      <a:pt x="68927" y="40374"/>
                      <a:pt x="68829" y="40080"/>
                      <a:pt x="68764" y="39819"/>
                    </a:cubicBezTo>
                    <a:cubicBezTo>
                      <a:pt x="68470" y="38775"/>
                      <a:pt x="68144" y="37699"/>
                      <a:pt x="67752" y="36688"/>
                    </a:cubicBezTo>
                    <a:lnTo>
                      <a:pt x="67491" y="36068"/>
                    </a:lnTo>
                    <a:cubicBezTo>
                      <a:pt x="67361" y="35839"/>
                      <a:pt x="67296" y="35579"/>
                      <a:pt x="67165" y="35350"/>
                    </a:cubicBezTo>
                    <a:cubicBezTo>
                      <a:pt x="67133" y="35252"/>
                      <a:pt x="67133" y="35220"/>
                      <a:pt x="67100" y="35154"/>
                    </a:cubicBezTo>
                    <a:cubicBezTo>
                      <a:pt x="66970" y="34926"/>
                      <a:pt x="66872" y="34698"/>
                      <a:pt x="66774" y="34502"/>
                    </a:cubicBezTo>
                    <a:cubicBezTo>
                      <a:pt x="66709" y="34372"/>
                      <a:pt x="66643" y="34241"/>
                      <a:pt x="66611" y="34111"/>
                    </a:cubicBezTo>
                    <a:cubicBezTo>
                      <a:pt x="66611" y="34078"/>
                      <a:pt x="66545" y="34078"/>
                      <a:pt x="66545" y="34045"/>
                    </a:cubicBezTo>
                    <a:cubicBezTo>
                      <a:pt x="68242" y="32773"/>
                      <a:pt x="69481" y="30946"/>
                      <a:pt x="70068" y="28826"/>
                    </a:cubicBezTo>
                    <a:cubicBezTo>
                      <a:pt x="70321" y="28867"/>
                      <a:pt x="70564" y="28887"/>
                      <a:pt x="70788" y="28887"/>
                    </a:cubicBezTo>
                    <a:cubicBezTo>
                      <a:pt x="71459" y="28887"/>
                      <a:pt x="71960" y="28704"/>
                      <a:pt x="72058" y="28337"/>
                    </a:cubicBezTo>
                    <a:cubicBezTo>
                      <a:pt x="72156" y="27848"/>
                      <a:pt x="71438" y="27260"/>
                      <a:pt x="70427" y="26934"/>
                    </a:cubicBezTo>
                    <a:cubicBezTo>
                      <a:pt x="70917" y="21324"/>
                      <a:pt x="66839" y="16300"/>
                      <a:pt x="61294" y="15648"/>
                    </a:cubicBezTo>
                    <a:cubicBezTo>
                      <a:pt x="60920" y="15605"/>
                      <a:pt x="60551" y="15585"/>
                      <a:pt x="60187" y="15585"/>
                    </a:cubicBezTo>
                    <a:cubicBezTo>
                      <a:pt x="59150" y="15585"/>
                      <a:pt x="58149" y="15750"/>
                      <a:pt x="57184" y="16039"/>
                    </a:cubicBezTo>
                    <a:cubicBezTo>
                      <a:pt x="57510" y="11570"/>
                      <a:pt x="55292" y="7656"/>
                      <a:pt x="51801" y="6514"/>
                    </a:cubicBezTo>
                    <a:cubicBezTo>
                      <a:pt x="51834" y="6384"/>
                      <a:pt x="51932" y="6221"/>
                      <a:pt x="51964" y="6058"/>
                    </a:cubicBezTo>
                    <a:cubicBezTo>
                      <a:pt x="52127" y="5242"/>
                      <a:pt x="51867" y="4557"/>
                      <a:pt x="51442" y="4427"/>
                    </a:cubicBezTo>
                    <a:cubicBezTo>
                      <a:pt x="51417" y="4423"/>
                      <a:pt x="51391" y="4421"/>
                      <a:pt x="51365" y="4421"/>
                    </a:cubicBezTo>
                    <a:cubicBezTo>
                      <a:pt x="50928" y="4421"/>
                      <a:pt x="50455" y="4929"/>
                      <a:pt x="50301" y="5699"/>
                    </a:cubicBezTo>
                    <a:cubicBezTo>
                      <a:pt x="50236" y="5862"/>
                      <a:pt x="50236" y="6025"/>
                      <a:pt x="50236" y="6188"/>
                    </a:cubicBezTo>
                    <a:cubicBezTo>
                      <a:pt x="50048" y="6173"/>
                      <a:pt x="49861" y="6166"/>
                      <a:pt x="49674" y="6166"/>
                    </a:cubicBezTo>
                    <a:cubicBezTo>
                      <a:pt x="46216" y="6166"/>
                      <a:pt x="42866" y="8708"/>
                      <a:pt x="41102" y="12484"/>
                    </a:cubicBezTo>
                    <a:cubicBezTo>
                      <a:pt x="40123" y="11538"/>
                      <a:pt x="38916" y="10755"/>
                      <a:pt x="37514" y="10266"/>
                    </a:cubicBezTo>
                    <a:cubicBezTo>
                      <a:pt x="36432" y="9892"/>
                      <a:pt x="35326" y="9716"/>
                      <a:pt x="34234" y="9716"/>
                    </a:cubicBezTo>
                    <a:cubicBezTo>
                      <a:pt x="30554" y="9716"/>
                      <a:pt x="27038" y="11725"/>
                      <a:pt x="25151" y="14995"/>
                    </a:cubicBezTo>
                    <a:cubicBezTo>
                      <a:pt x="24727" y="13332"/>
                      <a:pt x="23813" y="12418"/>
                      <a:pt x="22835" y="12027"/>
                    </a:cubicBezTo>
                    <a:cubicBezTo>
                      <a:pt x="22965" y="11440"/>
                      <a:pt x="22965" y="11016"/>
                      <a:pt x="22770" y="10853"/>
                    </a:cubicBezTo>
                    <a:cubicBezTo>
                      <a:pt x="22581" y="10672"/>
                      <a:pt x="22363" y="10597"/>
                      <a:pt x="22130" y="10597"/>
                    </a:cubicBezTo>
                    <a:cubicBezTo>
                      <a:pt x="21395" y="10597"/>
                      <a:pt x="20517" y="11344"/>
                      <a:pt x="19997" y="11864"/>
                    </a:cubicBezTo>
                    <a:cubicBezTo>
                      <a:pt x="19866" y="11896"/>
                      <a:pt x="19736" y="11896"/>
                      <a:pt x="19605" y="11929"/>
                    </a:cubicBezTo>
                    <a:lnTo>
                      <a:pt x="20291" y="9580"/>
                    </a:lnTo>
                    <a:cubicBezTo>
                      <a:pt x="20421" y="8993"/>
                      <a:pt x="20551" y="8406"/>
                      <a:pt x="20649" y="7786"/>
                    </a:cubicBezTo>
                    <a:cubicBezTo>
                      <a:pt x="20805" y="6369"/>
                      <a:pt x="20463" y="5818"/>
                      <a:pt x="20002" y="5818"/>
                    </a:cubicBezTo>
                    <a:cubicBezTo>
                      <a:pt x="19690" y="5818"/>
                      <a:pt x="19322" y="6072"/>
                      <a:pt x="19018" y="6482"/>
                    </a:cubicBezTo>
                    <a:cubicBezTo>
                      <a:pt x="18529" y="7134"/>
                      <a:pt x="17942" y="8830"/>
                      <a:pt x="17616" y="9972"/>
                    </a:cubicBezTo>
                    <a:cubicBezTo>
                      <a:pt x="17583" y="9939"/>
                      <a:pt x="17583" y="9907"/>
                      <a:pt x="17550" y="9809"/>
                    </a:cubicBezTo>
                    <a:cubicBezTo>
                      <a:pt x="17779" y="8145"/>
                      <a:pt x="17909" y="6351"/>
                      <a:pt x="17844" y="5829"/>
                    </a:cubicBezTo>
                    <a:cubicBezTo>
                      <a:pt x="17746" y="5503"/>
                      <a:pt x="17583" y="5177"/>
                      <a:pt x="17257" y="5079"/>
                    </a:cubicBezTo>
                    <a:cubicBezTo>
                      <a:pt x="17193" y="5058"/>
                      <a:pt x="17130" y="5049"/>
                      <a:pt x="17068" y="5049"/>
                    </a:cubicBezTo>
                    <a:cubicBezTo>
                      <a:pt x="16346" y="5049"/>
                      <a:pt x="15793" y="6401"/>
                      <a:pt x="15463" y="7754"/>
                    </a:cubicBezTo>
                    <a:cubicBezTo>
                      <a:pt x="15267" y="7623"/>
                      <a:pt x="15104" y="7525"/>
                      <a:pt x="14908" y="7460"/>
                    </a:cubicBezTo>
                    <a:cubicBezTo>
                      <a:pt x="14757" y="6520"/>
                      <a:pt x="14408" y="6116"/>
                      <a:pt x="14071" y="6116"/>
                    </a:cubicBezTo>
                    <a:cubicBezTo>
                      <a:pt x="14046" y="6116"/>
                      <a:pt x="14020" y="6118"/>
                      <a:pt x="13995" y="6123"/>
                    </a:cubicBezTo>
                    <a:cubicBezTo>
                      <a:pt x="13538" y="6155"/>
                      <a:pt x="13277" y="6612"/>
                      <a:pt x="13114" y="7004"/>
                    </a:cubicBezTo>
                    <a:cubicBezTo>
                      <a:pt x="13000" y="6995"/>
                      <a:pt x="12884" y="6991"/>
                      <a:pt x="12767" y="6991"/>
                    </a:cubicBezTo>
                    <a:cubicBezTo>
                      <a:pt x="12415" y="6991"/>
                      <a:pt x="12054" y="7028"/>
                      <a:pt x="11711" y="7101"/>
                    </a:cubicBezTo>
                    <a:cubicBezTo>
                      <a:pt x="6819" y="8015"/>
                      <a:pt x="6851" y="12060"/>
                      <a:pt x="6851" y="12060"/>
                    </a:cubicBezTo>
                    <a:cubicBezTo>
                      <a:pt x="6090" y="11754"/>
                      <a:pt x="5422" y="11619"/>
                      <a:pt x="4838" y="11619"/>
                    </a:cubicBezTo>
                    <a:cubicBezTo>
                      <a:pt x="361" y="11619"/>
                      <a:pt x="719" y="19530"/>
                      <a:pt x="719" y="19530"/>
                    </a:cubicBezTo>
                    <a:lnTo>
                      <a:pt x="13440" y="19366"/>
                    </a:lnTo>
                    <a:lnTo>
                      <a:pt x="13440" y="19366"/>
                    </a:lnTo>
                    <a:cubicBezTo>
                      <a:pt x="12299" y="24129"/>
                      <a:pt x="10994" y="29120"/>
                      <a:pt x="13179" y="33687"/>
                    </a:cubicBezTo>
                    <a:cubicBezTo>
                      <a:pt x="14125" y="35644"/>
                      <a:pt x="15593" y="37014"/>
                      <a:pt x="17289" y="38025"/>
                    </a:cubicBezTo>
                    <a:cubicBezTo>
                      <a:pt x="17224" y="38351"/>
                      <a:pt x="17126" y="38743"/>
                      <a:pt x="17061" y="39069"/>
                    </a:cubicBezTo>
                    <a:cubicBezTo>
                      <a:pt x="16865" y="40080"/>
                      <a:pt x="16702" y="41091"/>
                      <a:pt x="16572" y="42102"/>
                    </a:cubicBezTo>
                    <a:cubicBezTo>
                      <a:pt x="14745" y="40439"/>
                      <a:pt x="12690" y="39069"/>
                      <a:pt x="10374" y="38286"/>
                    </a:cubicBezTo>
                    <a:cubicBezTo>
                      <a:pt x="9293" y="37918"/>
                      <a:pt x="8093" y="37694"/>
                      <a:pt x="6922" y="37694"/>
                    </a:cubicBezTo>
                    <a:cubicBezTo>
                      <a:pt x="4562" y="37694"/>
                      <a:pt x="2319" y="38606"/>
                      <a:pt x="1404" y="41091"/>
                    </a:cubicBezTo>
                    <a:cubicBezTo>
                      <a:pt x="1" y="44843"/>
                      <a:pt x="1404" y="49507"/>
                      <a:pt x="2774" y="52998"/>
                    </a:cubicBezTo>
                    <a:cubicBezTo>
                      <a:pt x="3687" y="55248"/>
                      <a:pt x="4731" y="57401"/>
                      <a:pt x="5709" y="59652"/>
                    </a:cubicBezTo>
                    <a:cubicBezTo>
                      <a:pt x="5550" y="59633"/>
                      <a:pt x="5396" y="59624"/>
                      <a:pt x="5247" y="59624"/>
                    </a:cubicBezTo>
                    <a:cubicBezTo>
                      <a:pt x="807" y="59624"/>
                      <a:pt x="1143" y="67840"/>
                      <a:pt x="1143" y="67840"/>
                    </a:cubicBezTo>
                    <a:lnTo>
                      <a:pt x="1404" y="67840"/>
                    </a:lnTo>
                    <a:cubicBezTo>
                      <a:pt x="458" y="69829"/>
                      <a:pt x="262" y="71558"/>
                      <a:pt x="262" y="71558"/>
                    </a:cubicBezTo>
                    <a:cubicBezTo>
                      <a:pt x="262" y="71558"/>
                      <a:pt x="3915" y="69503"/>
                      <a:pt x="7112" y="67742"/>
                    </a:cubicBezTo>
                    <a:lnTo>
                      <a:pt x="25738" y="67481"/>
                    </a:lnTo>
                    <a:cubicBezTo>
                      <a:pt x="25836" y="66535"/>
                      <a:pt x="25836" y="65719"/>
                      <a:pt x="25738" y="65034"/>
                    </a:cubicBezTo>
                    <a:lnTo>
                      <a:pt x="25738" y="65034"/>
                    </a:lnTo>
                    <a:cubicBezTo>
                      <a:pt x="26260" y="65491"/>
                      <a:pt x="26749" y="65915"/>
                      <a:pt x="27336" y="66339"/>
                    </a:cubicBezTo>
                    <a:lnTo>
                      <a:pt x="28674" y="67318"/>
                    </a:lnTo>
                    <a:cubicBezTo>
                      <a:pt x="30403" y="68459"/>
                      <a:pt x="32229" y="69373"/>
                      <a:pt x="34089" y="70123"/>
                    </a:cubicBezTo>
                    <a:cubicBezTo>
                      <a:pt x="35165" y="70547"/>
                      <a:pt x="36274" y="70873"/>
                      <a:pt x="37318" y="71134"/>
                    </a:cubicBezTo>
                    <a:lnTo>
                      <a:pt x="37351" y="71134"/>
                    </a:lnTo>
                    <a:cubicBezTo>
                      <a:pt x="39560" y="71703"/>
                      <a:pt x="41803" y="71980"/>
                      <a:pt x="44025" y="71980"/>
                    </a:cubicBezTo>
                    <a:cubicBezTo>
                      <a:pt x="47153" y="71980"/>
                      <a:pt x="50240" y="71433"/>
                      <a:pt x="53139" y="70384"/>
                    </a:cubicBezTo>
                    <a:cubicBezTo>
                      <a:pt x="53237" y="70319"/>
                      <a:pt x="53302" y="70286"/>
                      <a:pt x="53400" y="70286"/>
                    </a:cubicBezTo>
                    <a:cubicBezTo>
                      <a:pt x="54444" y="69895"/>
                      <a:pt x="55520" y="69405"/>
                      <a:pt x="56531" y="68851"/>
                    </a:cubicBezTo>
                    <a:cubicBezTo>
                      <a:pt x="56596" y="68818"/>
                      <a:pt x="56662" y="68786"/>
                      <a:pt x="56727" y="68753"/>
                    </a:cubicBezTo>
                    <a:cubicBezTo>
                      <a:pt x="59695" y="67057"/>
                      <a:pt x="62403" y="64773"/>
                      <a:pt x="64588" y="61935"/>
                    </a:cubicBezTo>
                    <a:cubicBezTo>
                      <a:pt x="66317" y="59685"/>
                      <a:pt x="67589" y="57238"/>
                      <a:pt x="68437" y="54661"/>
                    </a:cubicBezTo>
                    <a:cubicBezTo>
                      <a:pt x="68601" y="54172"/>
                      <a:pt x="68764" y="53683"/>
                      <a:pt x="68894" y="53161"/>
                    </a:cubicBezTo>
                    <a:cubicBezTo>
                      <a:pt x="70036" y="52867"/>
                      <a:pt x="71177" y="52671"/>
                      <a:pt x="72319" y="52639"/>
                    </a:cubicBezTo>
                    <a:cubicBezTo>
                      <a:pt x="72457" y="52633"/>
                      <a:pt x="72599" y="52629"/>
                      <a:pt x="72745" y="52629"/>
                    </a:cubicBezTo>
                    <a:cubicBezTo>
                      <a:pt x="74153" y="52629"/>
                      <a:pt x="75884" y="52932"/>
                      <a:pt x="76919" y="53878"/>
                    </a:cubicBezTo>
                    <a:cubicBezTo>
                      <a:pt x="77897" y="54792"/>
                      <a:pt x="77604" y="56129"/>
                      <a:pt x="77212" y="57271"/>
                    </a:cubicBezTo>
                    <a:cubicBezTo>
                      <a:pt x="76658" y="58869"/>
                      <a:pt x="75810" y="60304"/>
                      <a:pt x="74798" y="61609"/>
                    </a:cubicBezTo>
                    <a:cubicBezTo>
                      <a:pt x="73860" y="60992"/>
                      <a:pt x="72828" y="60655"/>
                      <a:pt x="71760" y="60655"/>
                    </a:cubicBezTo>
                    <a:cubicBezTo>
                      <a:pt x="71417" y="60655"/>
                      <a:pt x="71070" y="60690"/>
                      <a:pt x="70721" y="60761"/>
                    </a:cubicBezTo>
                    <a:cubicBezTo>
                      <a:pt x="65828" y="61674"/>
                      <a:pt x="65860" y="65719"/>
                      <a:pt x="65860" y="65719"/>
                    </a:cubicBezTo>
                    <a:cubicBezTo>
                      <a:pt x="65099" y="65414"/>
                      <a:pt x="64431" y="65279"/>
                      <a:pt x="63846" y="65279"/>
                    </a:cubicBezTo>
                    <a:cubicBezTo>
                      <a:pt x="59364" y="65279"/>
                      <a:pt x="59695" y="73189"/>
                      <a:pt x="59695" y="73189"/>
                    </a:cubicBezTo>
                    <a:lnTo>
                      <a:pt x="63120" y="73157"/>
                    </a:lnTo>
                    <a:lnTo>
                      <a:pt x="63120" y="73157"/>
                    </a:lnTo>
                    <a:cubicBezTo>
                      <a:pt x="62762" y="73483"/>
                      <a:pt x="62370" y="73809"/>
                      <a:pt x="61946" y="74168"/>
                    </a:cubicBezTo>
                    <a:lnTo>
                      <a:pt x="70134" y="84280"/>
                    </a:lnTo>
                    <a:cubicBezTo>
                      <a:pt x="70134" y="84280"/>
                      <a:pt x="71993" y="77886"/>
                      <a:pt x="67426" y="73352"/>
                    </a:cubicBezTo>
                    <a:lnTo>
                      <a:pt x="67687" y="73059"/>
                    </a:lnTo>
                    <a:lnTo>
                      <a:pt x="84421" y="72863"/>
                    </a:lnTo>
                    <a:cubicBezTo>
                      <a:pt x="84882" y="66723"/>
                      <a:pt x="82329" y="65459"/>
                      <a:pt x="80148" y="65459"/>
                    </a:cubicBezTo>
                    <a:cubicBezTo>
                      <a:pt x="78621" y="65459"/>
                      <a:pt x="77277" y="66078"/>
                      <a:pt x="77277" y="66078"/>
                    </a:cubicBezTo>
                    <a:cubicBezTo>
                      <a:pt x="77245" y="65263"/>
                      <a:pt x="77049" y="64578"/>
                      <a:pt x="76755" y="63958"/>
                    </a:cubicBezTo>
                    <a:cubicBezTo>
                      <a:pt x="78713" y="61577"/>
                      <a:pt x="80409" y="58673"/>
                      <a:pt x="80507" y="55705"/>
                    </a:cubicBezTo>
                    <a:cubicBezTo>
                      <a:pt x="80637" y="51725"/>
                      <a:pt x="76658" y="49931"/>
                      <a:pt x="73233" y="49703"/>
                    </a:cubicBezTo>
                    <a:cubicBezTo>
                      <a:pt x="72946" y="49681"/>
                      <a:pt x="72660" y="49670"/>
                      <a:pt x="72374" y="49670"/>
                    </a:cubicBezTo>
                    <a:cubicBezTo>
                      <a:pt x="71389" y="49670"/>
                      <a:pt x="70409" y="49794"/>
                      <a:pt x="69449" y="49996"/>
                    </a:cubicBezTo>
                    <a:cubicBezTo>
                      <a:pt x="69742" y="47746"/>
                      <a:pt x="69742" y="45430"/>
                      <a:pt x="69449" y="43179"/>
                    </a:cubicBezTo>
                    <a:cubicBezTo>
                      <a:pt x="71732" y="42853"/>
                      <a:pt x="73852" y="41939"/>
                      <a:pt x="75581" y="40145"/>
                    </a:cubicBezTo>
                    <a:cubicBezTo>
                      <a:pt x="79300" y="36198"/>
                      <a:pt x="79365" y="30588"/>
                      <a:pt x="79757" y="25401"/>
                    </a:cubicBezTo>
                    <a:cubicBezTo>
                      <a:pt x="81518" y="25401"/>
                      <a:pt x="82040" y="24912"/>
                      <a:pt x="80898" y="23574"/>
                    </a:cubicBezTo>
                    <a:lnTo>
                      <a:pt x="80898" y="23574"/>
                    </a:lnTo>
                    <a:cubicBezTo>
                      <a:pt x="80898" y="23574"/>
                      <a:pt x="80899" y="23574"/>
                      <a:pt x="80900" y="23574"/>
                    </a:cubicBezTo>
                    <a:cubicBezTo>
                      <a:pt x="80996" y="23574"/>
                      <a:pt x="84251" y="23511"/>
                      <a:pt x="83769" y="14865"/>
                    </a:cubicBezTo>
                    <a:cubicBezTo>
                      <a:pt x="83736" y="14441"/>
                      <a:pt x="83606" y="13886"/>
                      <a:pt x="83182" y="13691"/>
                    </a:cubicBezTo>
                    <a:cubicBezTo>
                      <a:pt x="83128" y="13668"/>
                      <a:pt x="83070" y="13657"/>
                      <a:pt x="83009" y="13657"/>
                    </a:cubicBezTo>
                    <a:cubicBezTo>
                      <a:pt x="82445" y="13657"/>
                      <a:pt x="81605" y="14669"/>
                      <a:pt x="80898" y="17703"/>
                    </a:cubicBezTo>
                    <a:cubicBezTo>
                      <a:pt x="80898" y="17703"/>
                      <a:pt x="81681" y="13723"/>
                      <a:pt x="81029" y="12255"/>
                    </a:cubicBezTo>
                    <a:lnTo>
                      <a:pt x="83671" y="12223"/>
                    </a:lnTo>
                    <a:cubicBezTo>
                      <a:pt x="84191" y="6060"/>
                      <a:pt x="81629" y="4798"/>
                      <a:pt x="79444" y="4798"/>
                    </a:cubicBezTo>
                    <a:cubicBezTo>
                      <a:pt x="77928" y="4798"/>
                      <a:pt x="76592" y="5405"/>
                      <a:pt x="76592" y="5405"/>
                    </a:cubicBezTo>
                    <a:cubicBezTo>
                      <a:pt x="76495" y="3872"/>
                      <a:pt x="75907" y="2730"/>
                      <a:pt x="75125" y="1882"/>
                    </a:cubicBezTo>
                    <a:cubicBezTo>
                      <a:pt x="74025" y="622"/>
                      <a:pt x="72529" y="1"/>
                      <a:pt x="71017"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167;p40">
                <a:extLst>
                  <a:ext uri="{FF2B5EF4-FFF2-40B4-BE49-F238E27FC236}">
                    <a16:creationId xmlns:a16="http://schemas.microsoft.com/office/drawing/2014/main" id="{2D2A76D8-F4DB-35F0-3FAA-352ED521BD63}"/>
                  </a:ext>
                </a:extLst>
              </p:cNvPr>
              <p:cNvSpPr/>
              <p:nvPr/>
            </p:nvSpPr>
            <p:spPr>
              <a:xfrm>
                <a:off x="5174325" y="615900"/>
                <a:ext cx="239775" cy="77700"/>
              </a:xfrm>
              <a:custGeom>
                <a:avLst/>
                <a:gdLst/>
                <a:ahLst/>
                <a:cxnLst/>
                <a:rect l="l" t="t" r="r" b="b"/>
                <a:pathLst>
                  <a:path w="9591" h="3108" extrusionOk="0">
                    <a:moveTo>
                      <a:pt x="235" y="1"/>
                    </a:moveTo>
                    <a:cubicBezTo>
                      <a:pt x="156" y="1"/>
                      <a:pt x="98" y="19"/>
                      <a:pt x="65" y="57"/>
                    </a:cubicBezTo>
                    <a:cubicBezTo>
                      <a:pt x="0" y="253"/>
                      <a:pt x="848" y="1068"/>
                      <a:pt x="2088" y="1851"/>
                    </a:cubicBezTo>
                    <a:cubicBezTo>
                      <a:pt x="3066" y="2504"/>
                      <a:pt x="3947" y="2928"/>
                      <a:pt x="4371" y="2960"/>
                    </a:cubicBezTo>
                    <a:cubicBezTo>
                      <a:pt x="4469" y="3058"/>
                      <a:pt x="4795" y="3107"/>
                      <a:pt x="5264" y="3107"/>
                    </a:cubicBezTo>
                    <a:cubicBezTo>
                      <a:pt x="5733" y="3107"/>
                      <a:pt x="6345" y="3058"/>
                      <a:pt x="7013" y="2960"/>
                    </a:cubicBezTo>
                    <a:cubicBezTo>
                      <a:pt x="8449" y="2765"/>
                      <a:pt x="9590" y="2341"/>
                      <a:pt x="9558" y="2112"/>
                    </a:cubicBezTo>
                    <a:cubicBezTo>
                      <a:pt x="9520" y="1963"/>
                      <a:pt x="9121" y="1889"/>
                      <a:pt x="8512" y="1889"/>
                    </a:cubicBezTo>
                    <a:cubicBezTo>
                      <a:pt x="8054" y="1889"/>
                      <a:pt x="7479" y="1931"/>
                      <a:pt x="6850" y="2014"/>
                    </a:cubicBezTo>
                    <a:cubicBezTo>
                      <a:pt x="5741" y="2178"/>
                      <a:pt x="4860" y="2438"/>
                      <a:pt x="4469" y="2667"/>
                    </a:cubicBezTo>
                    <a:cubicBezTo>
                      <a:pt x="4273" y="2308"/>
                      <a:pt x="3556" y="1688"/>
                      <a:pt x="2577" y="1068"/>
                    </a:cubicBezTo>
                    <a:cubicBezTo>
                      <a:pt x="1546" y="444"/>
                      <a:pt x="627" y="1"/>
                      <a:pt x="235"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168;p40">
                <a:extLst>
                  <a:ext uri="{FF2B5EF4-FFF2-40B4-BE49-F238E27FC236}">
                    <a16:creationId xmlns:a16="http://schemas.microsoft.com/office/drawing/2014/main" id="{7D21C119-FE84-F60A-5CE6-FC65D3D1F748}"/>
                  </a:ext>
                </a:extLst>
              </p:cNvPr>
              <p:cNvSpPr/>
              <p:nvPr/>
            </p:nvSpPr>
            <p:spPr>
              <a:xfrm>
                <a:off x="5334903" y="2572697"/>
                <a:ext cx="209225" cy="89375"/>
              </a:xfrm>
              <a:custGeom>
                <a:avLst/>
                <a:gdLst/>
                <a:ahLst/>
                <a:cxnLst/>
                <a:rect l="l" t="t" r="r" b="b"/>
                <a:pathLst>
                  <a:path w="8369" h="3575" extrusionOk="0">
                    <a:moveTo>
                      <a:pt x="5846" y="1"/>
                    </a:moveTo>
                    <a:cubicBezTo>
                      <a:pt x="5369" y="1"/>
                      <a:pt x="4896" y="79"/>
                      <a:pt x="4470" y="215"/>
                    </a:cubicBezTo>
                    <a:cubicBezTo>
                      <a:pt x="3165" y="573"/>
                      <a:pt x="2056" y="1389"/>
                      <a:pt x="1143" y="2335"/>
                    </a:cubicBezTo>
                    <a:cubicBezTo>
                      <a:pt x="882" y="2596"/>
                      <a:pt x="588" y="2922"/>
                      <a:pt x="327" y="3216"/>
                    </a:cubicBezTo>
                    <a:cubicBezTo>
                      <a:pt x="262" y="3281"/>
                      <a:pt x="131" y="3444"/>
                      <a:pt x="1" y="3575"/>
                    </a:cubicBezTo>
                    <a:cubicBezTo>
                      <a:pt x="882" y="3183"/>
                      <a:pt x="1697" y="2726"/>
                      <a:pt x="2610" y="2531"/>
                    </a:cubicBezTo>
                    <a:cubicBezTo>
                      <a:pt x="3035" y="2418"/>
                      <a:pt x="3446" y="2378"/>
                      <a:pt x="3852" y="2378"/>
                    </a:cubicBezTo>
                    <a:cubicBezTo>
                      <a:pt x="4504" y="2378"/>
                      <a:pt x="5143" y="2483"/>
                      <a:pt x="5807" y="2563"/>
                    </a:cubicBezTo>
                    <a:cubicBezTo>
                      <a:pt x="5966" y="2588"/>
                      <a:pt x="6156" y="2603"/>
                      <a:pt x="6359" y="2603"/>
                    </a:cubicBezTo>
                    <a:cubicBezTo>
                      <a:pt x="7243" y="2603"/>
                      <a:pt x="8368" y="2314"/>
                      <a:pt x="8156" y="1226"/>
                    </a:cubicBezTo>
                    <a:cubicBezTo>
                      <a:pt x="8091" y="1095"/>
                      <a:pt x="7993" y="965"/>
                      <a:pt x="7927" y="802"/>
                    </a:cubicBezTo>
                    <a:cubicBezTo>
                      <a:pt x="7667" y="443"/>
                      <a:pt x="7242" y="215"/>
                      <a:pt x="6818" y="117"/>
                    </a:cubicBezTo>
                    <a:cubicBezTo>
                      <a:pt x="6501" y="37"/>
                      <a:pt x="6172" y="1"/>
                      <a:pt x="5846"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169;p40">
                <a:extLst>
                  <a:ext uri="{FF2B5EF4-FFF2-40B4-BE49-F238E27FC236}">
                    <a16:creationId xmlns:a16="http://schemas.microsoft.com/office/drawing/2014/main" id="{271875F6-BEE7-F842-F741-3AD59FF66DA9}"/>
                  </a:ext>
                </a:extLst>
              </p:cNvPr>
              <p:cNvSpPr/>
              <p:nvPr/>
            </p:nvSpPr>
            <p:spPr>
              <a:xfrm>
                <a:off x="5247700" y="2420250"/>
                <a:ext cx="129700" cy="193425"/>
              </a:xfrm>
              <a:custGeom>
                <a:avLst/>
                <a:gdLst/>
                <a:ahLst/>
                <a:cxnLst/>
                <a:rect l="l" t="t" r="r" b="b"/>
                <a:pathLst>
                  <a:path w="5188" h="7737" extrusionOk="0">
                    <a:moveTo>
                      <a:pt x="3491" y="1"/>
                    </a:moveTo>
                    <a:cubicBezTo>
                      <a:pt x="3105" y="1"/>
                      <a:pt x="2704" y="127"/>
                      <a:pt x="2382" y="332"/>
                    </a:cubicBezTo>
                    <a:cubicBezTo>
                      <a:pt x="1730" y="756"/>
                      <a:pt x="1143" y="1441"/>
                      <a:pt x="784" y="2126"/>
                    </a:cubicBezTo>
                    <a:cubicBezTo>
                      <a:pt x="164" y="3333"/>
                      <a:pt x="1" y="4670"/>
                      <a:pt x="33" y="6008"/>
                    </a:cubicBezTo>
                    <a:cubicBezTo>
                      <a:pt x="33" y="6432"/>
                      <a:pt x="99" y="6823"/>
                      <a:pt x="131" y="7247"/>
                    </a:cubicBezTo>
                    <a:cubicBezTo>
                      <a:pt x="131" y="7345"/>
                      <a:pt x="164" y="7574"/>
                      <a:pt x="164" y="7737"/>
                    </a:cubicBezTo>
                    <a:cubicBezTo>
                      <a:pt x="458" y="6823"/>
                      <a:pt x="751" y="5943"/>
                      <a:pt x="1175" y="5062"/>
                    </a:cubicBezTo>
                    <a:cubicBezTo>
                      <a:pt x="1664" y="4083"/>
                      <a:pt x="2545" y="3496"/>
                      <a:pt x="3393" y="2778"/>
                    </a:cubicBezTo>
                    <a:cubicBezTo>
                      <a:pt x="4078" y="2224"/>
                      <a:pt x="5187" y="886"/>
                      <a:pt x="4046" y="169"/>
                    </a:cubicBezTo>
                    <a:cubicBezTo>
                      <a:pt x="3915" y="104"/>
                      <a:pt x="3785" y="71"/>
                      <a:pt x="3622" y="6"/>
                    </a:cubicBezTo>
                    <a:cubicBezTo>
                      <a:pt x="3578" y="2"/>
                      <a:pt x="3535" y="1"/>
                      <a:pt x="3491"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170;p40">
                <a:extLst>
                  <a:ext uri="{FF2B5EF4-FFF2-40B4-BE49-F238E27FC236}">
                    <a16:creationId xmlns:a16="http://schemas.microsoft.com/office/drawing/2014/main" id="{75371AC4-51AA-B8AF-542B-65694DDEC093}"/>
                  </a:ext>
                </a:extLst>
              </p:cNvPr>
              <p:cNvSpPr/>
              <p:nvPr/>
            </p:nvSpPr>
            <p:spPr>
              <a:xfrm>
                <a:off x="4290262" y="2553543"/>
                <a:ext cx="215700" cy="91875"/>
              </a:xfrm>
              <a:custGeom>
                <a:avLst/>
                <a:gdLst/>
                <a:ahLst/>
                <a:cxnLst/>
                <a:rect l="l" t="t" r="r" b="b"/>
                <a:pathLst>
                  <a:path w="8628" h="3675" extrusionOk="0">
                    <a:moveTo>
                      <a:pt x="2602" y="1"/>
                    </a:moveTo>
                    <a:cubicBezTo>
                      <a:pt x="2254" y="1"/>
                      <a:pt x="1909" y="37"/>
                      <a:pt x="1581" y="119"/>
                    </a:cubicBezTo>
                    <a:cubicBezTo>
                      <a:pt x="1125" y="249"/>
                      <a:pt x="733" y="478"/>
                      <a:pt x="440" y="869"/>
                    </a:cubicBezTo>
                    <a:cubicBezTo>
                      <a:pt x="374" y="967"/>
                      <a:pt x="277" y="1130"/>
                      <a:pt x="244" y="1261"/>
                    </a:cubicBezTo>
                    <a:cubicBezTo>
                      <a:pt x="0" y="2426"/>
                      <a:pt x="1198" y="2691"/>
                      <a:pt x="2133" y="2691"/>
                    </a:cubicBezTo>
                    <a:cubicBezTo>
                      <a:pt x="2324" y="2691"/>
                      <a:pt x="2503" y="2680"/>
                      <a:pt x="2658" y="2663"/>
                    </a:cubicBezTo>
                    <a:cubicBezTo>
                      <a:pt x="3400" y="2557"/>
                      <a:pt x="4086" y="2424"/>
                      <a:pt x="4790" y="2424"/>
                    </a:cubicBezTo>
                    <a:cubicBezTo>
                      <a:pt x="5169" y="2424"/>
                      <a:pt x="5553" y="2463"/>
                      <a:pt x="5952" y="2565"/>
                    </a:cubicBezTo>
                    <a:cubicBezTo>
                      <a:pt x="6898" y="2826"/>
                      <a:pt x="7779" y="3218"/>
                      <a:pt x="8627" y="3674"/>
                    </a:cubicBezTo>
                    <a:cubicBezTo>
                      <a:pt x="8529" y="3544"/>
                      <a:pt x="8399" y="3381"/>
                      <a:pt x="8301" y="3250"/>
                    </a:cubicBezTo>
                    <a:cubicBezTo>
                      <a:pt x="8073" y="2989"/>
                      <a:pt x="7779" y="2663"/>
                      <a:pt x="7453" y="2370"/>
                    </a:cubicBezTo>
                    <a:cubicBezTo>
                      <a:pt x="6507" y="1391"/>
                      <a:pt x="5365" y="543"/>
                      <a:pt x="4028" y="184"/>
                    </a:cubicBezTo>
                    <a:cubicBezTo>
                      <a:pt x="3573" y="70"/>
                      <a:pt x="3085" y="1"/>
                      <a:pt x="2602"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171;p40">
                <a:extLst>
                  <a:ext uri="{FF2B5EF4-FFF2-40B4-BE49-F238E27FC236}">
                    <a16:creationId xmlns:a16="http://schemas.microsoft.com/office/drawing/2014/main" id="{5A100108-2520-B98F-8866-E2F14375E89C}"/>
                  </a:ext>
                </a:extLst>
              </p:cNvPr>
              <p:cNvSpPr/>
              <p:nvPr/>
            </p:nvSpPr>
            <p:spPr>
              <a:xfrm>
                <a:off x="4468100" y="2420250"/>
                <a:ext cx="134575" cy="196700"/>
              </a:xfrm>
              <a:custGeom>
                <a:avLst/>
                <a:gdLst/>
                <a:ahLst/>
                <a:cxnLst/>
                <a:rect l="l" t="t" r="r" b="b"/>
                <a:pathLst>
                  <a:path w="5383" h="7868" extrusionOk="0">
                    <a:moveTo>
                      <a:pt x="1764" y="1"/>
                    </a:moveTo>
                    <a:cubicBezTo>
                      <a:pt x="1719" y="1"/>
                      <a:pt x="1675" y="2"/>
                      <a:pt x="1631" y="6"/>
                    </a:cubicBezTo>
                    <a:cubicBezTo>
                      <a:pt x="1468" y="71"/>
                      <a:pt x="1305" y="104"/>
                      <a:pt x="1175" y="169"/>
                    </a:cubicBezTo>
                    <a:cubicBezTo>
                      <a:pt x="0" y="919"/>
                      <a:pt x="1142" y="2289"/>
                      <a:pt x="1827" y="2876"/>
                    </a:cubicBezTo>
                    <a:cubicBezTo>
                      <a:pt x="2740" y="3561"/>
                      <a:pt x="3588" y="4181"/>
                      <a:pt x="4143" y="5192"/>
                    </a:cubicBezTo>
                    <a:cubicBezTo>
                      <a:pt x="4632" y="6040"/>
                      <a:pt x="4926" y="6986"/>
                      <a:pt x="5219" y="7867"/>
                    </a:cubicBezTo>
                    <a:cubicBezTo>
                      <a:pt x="5219" y="7704"/>
                      <a:pt x="5252" y="7508"/>
                      <a:pt x="5252" y="7345"/>
                    </a:cubicBezTo>
                    <a:cubicBezTo>
                      <a:pt x="5285" y="6954"/>
                      <a:pt x="5350" y="6497"/>
                      <a:pt x="5350" y="6073"/>
                    </a:cubicBezTo>
                    <a:cubicBezTo>
                      <a:pt x="5383" y="4736"/>
                      <a:pt x="5219" y="3300"/>
                      <a:pt x="4567" y="2093"/>
                    </a:cubicBezTo>
                    <a:cubicBezTo>
                      <a:pt x="4143" y="1441"/>
                      <a:pt x="3621" y="789"/>
                      <a:pt x="2936" y="332"/>
                    </a:cubicBezTo>
                    <a:cubicBezTo>
                      <a:pt x="2614" y="127"/>
                      <a:pt x="2160" y="1"/>
                      <a:pt x="1764"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1172;p40">
              <a:extLst>
                <a:ext uri="{FF2B5EF4-FFF2-40B4-BE49-F238E27FC236}">
                  <a16:creationId xmlns:a16="http://schemas.microsoft.com/office/drawing/2014/main" id="{5630EFFE-A892-B489-91D5-CA2400166133}"/>
                </a:ext>
              </a:extLst>
            </p:cNvPr>
            <p:cNvGrpSpPr/>
            <p:nvPr/>
          </p:nvGrpSpPr>
          <p:grpSpPr>
            <a:xfrm>
              <a:off x="6324561" y="2308307"/>
              <a:ext cx="2123675" cy="2109375"/>
              <a:chOff x="3995100" y="575250"/>
              <a:chExt cx="2123675" cy="2109375"/>
            </a:xfrm>
          </p:grpSpPr>
          <p:sp>
            <p:nvSpPr>
              <p:cNvPr id="222" name="Google Shape;1173;p40">
                <a:extLst>
                  <a:ext uri="{FF2B5EF4-FFF2-40B4-BE49-F238E27FC236}">
                    <a16:creationId xmlns:a16="http://schemas.microsoft.com/office/drawing/2014/main" id="{84E4D5CB-4911-A282-6730-0A5E791A2063}"/>
                  </a:ext>
                </a:extLst>
              </p:cNvPr>
              <p:cNvSpPr/>
              <p:nvPr/>
            </p:nvSpPr>
            <p:spPr>
              <a:xfrm>
                <a:off x="4003300" y="753475"/>
                <a:ext cx="639375" cy="313200"/>
              </a:xfrm>
              <a:custGeom>
                <a:avLst/>
                <a:gdLst/>
                <a:ahLst/>
                <a:cxnLst/>
                <a:rect l="l" t="t" r="r" b="b"/>
                <a:pathLst>
                  <a:path w="25575" h="12528" extrusionOk="0">
                    <a:moveTo>
                      <a:pt x="12403" y="0"/>
                    </a:moveTo>
                    <a:cubicBezTo>
                      <a:pt x="12063" y="0"/>
                      <a:pt x="11721" y="33"/>
                      <a:pt x="11383" y="100"/>
                    </a:cubicBezTo>
                    <a:cubicBezTo>
                      <a:pt x="6490" y="1046"/>
                      <a:pt x="6523" y="5090"/>
                      <a:pt x="6523" y="5090"/>
                    </a:cubicBezTo>
                    <a:cubicBezTo>
                      <a:pt x="5762" y="4791"/>
                      <a:pt x="5094" y="4658"/>
                      <a:pt x="4509" y="4658"/>
                    </a:cubicBezTo>
                    <a:cubicBezTo>
                      <a:pt x="0" y="4658"/>
                      <a:pt x="358" y="12528"/>
                      <a:pt x="358" y="12528"/>
                    </a:cubicBezTo>
                    <a:lnTo>
                      <a:pt x="25116" y="12169"/>
                    </a:lnTo>
                    <a:cubicBezTo>
                      <a:pt x="25575" y="6034"/>
                      <a:pt x="23043" y="4747"/>
                      <a:pt x="20868" y="4747"/>
                    </a:cubicBezTo>
                    <a:cubicBezTo>
                      <a:pt x="19331" y="4747"/>
                      <a:pt x="17972" y="5390"/>
                      <a:pt x="17972" y="5417"/>
                    </a:cubicBezTo>
                    <a:cubicBezTo>
                      <a:pt x="17907" y="3851"/>
                      <a:pt x="17255" y="2709"/>
                      <a:pt x="16472" y="1861"/>
                    </a:cubicBezTo>
                    <a:cubicBezTo>
                      <a:pt x="15382" y="638"/>
                      <a:pt x="13902" y="0"/>
                      <a:pt x="12403"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174;p40">
                <a:extLst>
                  <a:ext uri="{FF2B5EF4-FFF2-40B4-BE49-F238E27FC236}">
                    <a16:creationId xmlns:a16="http://schemas.microsoft.com/office/drawing/2014/main" id="{D814F354-EC63-98A0-74F3-F11BA2CF44C8}"/>
                  </a:ext>
                </a:extLst>
              </p:cNvPr>
              <p:cNvSpPr/>
              <p:nvPr/>
            </p:nvSpPr>
            <p:spPr>
              <a:xfrm>
                <a:off x="5479325" y="2094075"/>
                <a:ext cx="639450" cy="313275"/>
              </a:xfrm>
              <a:custGeom>
                <a:avLst/>
                <a:gdLst/>
                <a:ahLst/>
                <a:cxnLst/>
                <a:rect l="l" t="t" r="r" b="b"/>
                <a:pathLst>
                  <a:path w="25578" h="12531" extrusionOk="0">
                    <a:moveTo>
                      <a:pt x="12429" y="1"/>
                    </a:moveTo>
                    <a:cubicBezTo>
                      <a:pt x="12081" y="1"/>
                      <a:pt x="11731" y="35"/>
                      <a:pt x="11384" y="103"/>
                    </a:cubicBezTo>
                    <a:cubicBezTo>
                      <a:pt x="6491" y="1049"/>
                      <a:pt x="6524" y="5061"/>
                      <a:pt x="6524" y="5061"/>
                    </a:cubicBezTo>
                    <a:cubicBezTo>
                      <a:pt x="5765" y="4762"/>
                      <a:pt x="5099" y="4629"/>
                      <a:pt x="4515" y="4629"/>
                    </a:cubicBezTo>
                    <a:cubicBezTo>
                      <a:pt x="1" y="4629"/>
                      <a:pt x="359" y="12531"/>
                      <a:pt x="359" y="12531"/>
                    </a:cubicBezTo>
                    <a:lnTo>
                      <a:pt x="25117" y="12172"/>
                    </a:lnTo>
                    <a:cubicBezTo>
                      <a:pt x="25578" y="6032"/>
                      <a:pt x="23025" y="4768"/>
                      <a:pt x="20844" y="4768"/>
                    </a:cubicBezTo>
                    <a:cubicBezTo>
                      <a:pt x="19317" y="4768"/>
                      <a:pt x="17973" y="5387"/>
                      <a:pt x="17973" y="5387"/>
                    </a:cubicBezTo>
                    <a:cubicBezTo>
                      <a:pt x="17908" y="3854"/>
                      <a:pt x="17256" y="2712"/>
                      <a:pt x="16473" y="1864"/>
                    </a:cubicBezTo>
                    <a:cubicBezTo>
                      <a:pt x="15389" y="622"/>
                      <a:pt x="13920" y="1"/>
                      <a:pt x="12429"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175;p40">
                <a:extLst>
                  <a:ext uri="{FF2B5EF4-FFF2-40B4-BE49-F238E27FC236}">
                    <a16:creationId xmlns:a16="http://schemas.microsoft.com/office/drawing/2014/main" id="{C9E4FA87-DA5F-A9DC-58F6-C56362F7E2C0}"/>
                  </a:ext>
                </a:extLst>
              </p:cNvPr>
              <p:cNvSpPr/>
              <p:nvPr/>
            </p:nvSpPr>
            <p:spPr>
              <a:xfrm>
                <a:off x="4014750" y="1948250"/>
                <a:ext cx="636100" cy="325375"/>
              </a:xfrm>
              <a:custGeom>
                <a:avLst/>
                <a:gdLst/>
                <a:ahLst/>
                <a:cxnLst/>
                <a:rect l="l" t="t" r="r" b="b"/>
                <a:pathLst>
                  <a:path w="25444" h="13015" extrusionOk="0">
                    <a:moveTo>
                      <a:pt x="12271" y="0"/>
                    </a:moveTo>
                    <a:cubicBezTo>
                      <a:pt x="11942" y="0"/>
                      <a:pt x="11612" y="32"/>
                      <a:pt x="11284" y="97"/>
                    </a:cubicBezTo>
                    <a:cubicBezTo>
                      <a:pt x="6424" y="1075"/>
                      <a:pt x="6456" y="5283"/>
                      <a:pt x="6456" y="5283"/>
                    </a:cubicBezTo>
                    <a:cubicBezTo>
                      <a:pt x="5692" y="4960"/>
                      <a:pt x="5023" y="4817"/>
                      <a:pt x="4437" y="4817"/>
                    </a:cubicBezTo>
                    <a:cubicBezTo>
                      <a:pt x="0" y="4817"/>
                      <a:pt x="356" y="13014"/>
                      <a:pt x="356" y="13014"/>
                    </a:cubicBezTo>
                    <a:lnTo>
                      <a:pt x="24984" y="12655"/>
                    </a:lnTo>
                    <a:cubicBezTo>
                      <a:pt x="25443" y="6271"/>
                      <a:pt x="22923" y="4950"/>
                      <a:pt x="20750" y="4950"/>
                    </a:cubicBezTo>
                    <a:cubicBezTo>
                      <a:pt x="19215" y="4950"/>
                      <a:pt x="17854" y="5609"/>
                      <a:pt x="17841" y="5609"/>
                    </a:cubicBezTo>
                    <a:cubicBezTo>
                      <a:pt x="17808" y="4011"/>
                      <a:pt x="17156" y="2837"/>
                      <a:pt x="16373" y="1923"/>
                    </a:cubicBezTo>
                    <a:cubicBezTo>
                      <a:pt x="15249" y="665"/>
                      <a:pt x="13773" y="0"/>
                      <a:pt x="12271"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176;p40">
                <a:extLst>
                  <a:ext uri="{FF2B5EF4-FFF2-40B4-BE49-F238E27FC236}">
                    <a16:creationId xmlns:a16="http://schemas.microsoft.com/office/drawing/2014/main" id="{F18151C6-1576-7620-A9BA-1C8F1F568EE7}"/>
                  </a:ext>
                </a:extLst>
              </p:cNvPr>
              <p:cNvSpPr/>
              <p:nvPr/>
            </p:nvSpPr>
            <p:spPr>
              <a:xfrm>
                <a:off x="5462050" y="575250"/>
                <a:ext cx="639475" cy="312025"/>
              </a:xfrm>
              <a:custGeom>
                <a:avLst/>
                <a:gdLst/>
                <a:ahLst/>
                <a:cxnLst/>
                <a:rect l="l" t="t" r="r" b="b"/>
                <a:pathLst>
                  <a:path w="25579" h="12481" extrusionOk="0">
                    <a:moveTo>
                      <a:pt x="12325" y="0"/>
                    </a:moveTo>
                    <a:cubicBezTo>
                      <a:pt x="12004" y="0"/>
                      <a:pt x="11680" y="28"/>
                      <a:pt x="11358" y="85"/>
                    </a:cubicBezTo>
                    <a:cubicBezTo>
                      <a:pt x="6465" y="1031"/>
                      <a:pt x="6530" y="5076"/>
                      <a:pt x="6530" y="5076"/>
                    </a:cubicBezTo>
                    <a:cubicBezTo>
                      <a:pt x="5760" y="4769"/>
                      <a:pt x="5086" y="4633"/>
                      <a:pt x="4495" y="4633"/>
                    </a:cubicBezTo>
                    <a:cubicBezTo>
                      <a:pt x="1" y="4633"/>
                      <a:pt x="332" y="12480"/>
                      <a:pt x="332" y="12480"/>
                    </a:cubicBezTo>
                    <a:lnTo>
                      <a:pt x="25058" y="12285"/>
                    </a:lnTo>
                    <a:cubicBezTo>
                      <a:pt x="25579" y="6095"/>
                      <a:pt x="23010" y="4829"/>
                      <a:pt x="20816" y="4829"/>
                    </a:cubicBezTo>
                    <a:cubicBezTo>
                      <a:pt x="19298" y="4829"/>
                      <a:pt x="17960" y="5435"/>
                      <a:pt x="17947" y="5435"/>
                    </a:cubicBezTo>
                    <a:cubicBezTo>
                      <a:pt x="17849" y="3869"/>
                      <a:pt x="17229" y="2727"/>
                      <a:pt x="16479" y="1879"/>
                    </a:cubicBezTo>
                    <a:cubicBezTo>
                      <a:pt x="15346" y="639"/>
                      <a:pt x="13858" y="0"/>
                      <a:pt x="1232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177;p40">
                <a:extLst>
                  <a:ext uri="{FF2B5EF4-FFF2-40B4-BE49-F238E27FC236}">
                    <a16:creationId xmlns:a16="http://schemas.microsoft.com/office/drawing/2014/main" id="{C9E392AA-C000-EB81-1FBB-1CBB5C1FEA43}"/>
                  </a:ext>
                </a:extLst>
              </p:cNvPr>
              <p:cNvSpPr/>
              <p:nvPr/>
            </p:nvSpPr>
            <p:spPr>
              <a:xfrm>
                <a:off x="5248525" y="688800"/>
                <a:ext cx="50575" cy="72375"/>
              </a:xfrm>
              <a:custGeom>
                <a:avLst/>
                <a:gdLst/>
                <a:ahLst/>
                <a:cxnLst/>
                <a:rect l="l" t="t" r="r" b="b"/>
                <a:pathLst>
                  <a:path w="2023" h="2895" extrusionOk="0">
                    <a:moveTo>
                      <a:pt x="1200" y="0"/>
                    </a:moveTo>
                    <a:cubicBezTo>
                      <a:pt x="794" y="0"/>
                      <a:pt x="313" y="502"/>
                      <a:pt x="164" y="1251"/>
                    </a:cubicBezTo>
                    <a:cubicBezTo>
                      <a:pt x="0" y="2067"/>
                      <a:pt x="261" y="2817"/>
                      <a:pt x="718" y="2882"/>
                    </a:cubicBezTo>
                    <a:cubicBezTo>
                      <a:pt x="752" y="2890"/>
                      <a:pt x="787" y="2894"/>
                      <a:pt x="823" y="2894"/>
                    </a:cubicBezTo>
                    <a:cubicBezTo>
                      <a:pt x="1229" y="2894"/>
                      <a:pt x="1710" y="2392"/>
                      <a:pt x="1860" y="1643"/>
                    </a:cubicBezTo>
                    <a:cubicBezTo>
                      <a:pt x="2023" y="860"/>
                      <a:pt x="1762" y="110"/>
                      <a:pt x="1305" y="12"/>
                    </a:cubicBezTo>
                    <a:cubicBezTo>
                      <a:pt x="1271" y="4"/>
                      <a:pt x="1236" y="0"/>
                      <a:pt x="1200"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178;p40">
                <a:extLst>
                  <a:ext uri="{FF2B5EF4-FFF2-40B4-BE49-F238E27FC236}">
                    <a16:creationId xmlns:a16="http://schemas.microsoft.com/office/drawing/2014/main" id="{9A3C0962-C99A-1E1F-D8E4-50E5D196F986}"/>
                  </a:ext>
                </a:extLst>
              </p:cNvPr>
              <p:cNvSpPr/>
              <p:nvPr/>
            </p:nvSpPr>
            <p:spPr>
              <a:xfrm>
                <a:off x="5174325" y="615325"/>
                <a:ext cx="240575" cy="77450"/>
              </a:xfrm>
              <a:custGeom>
                <a:avLst/>
                <a:gdLst/>
                <a:ahLst/>
                <a:cxnLst/>
                <a:rect l="l" t="t" r="r" b="b"/>
                <a:pathLst>
                  <a:path w="9623" h="3098" extrusionOk="0">
                    <a:moveTo>
                      <a:pt x="272" y="0"/>
                    </a:moveTo>
                    <a:cubicBezTo>
                      <a:pt x="200" y="0"/>
                      <a:pt x="152" y="16"/>
                      <a:pt x="131" y="48"/>
                    </a:cubicBezTo>
                    <a:cubicBezTo>
                      <a:pt x="0" y="276"/>
                      <a:pt x="848" y="1091"/>
                      <a:pt x="2120" y="1842"/>
                    </a:cubicBezTo>
                    <a:cubicBezTo>
                      <a:pt x="3099" y="2494"/>
                      <a:pt x="4045" y="2886"/>
                      <a:pt x="4404" y="2951"/>
                    </a:cubicBezTo>
                    <a:cubicBezTo>
                      <a:pt x="4502" y="3049"/>
                      <a:pt x="4828" y="3098"/>
                      <a:pt x="5297" y="3098"/>
                    </a:cubicBezTo>
                    <a:cubicBezTo>
                      <a:pt x="5766" y="3098"/>
                      <a:pt x="6377" y="3049"/>
                      <a:pt x="7046" y="2951"/>
                    </a:cubicBezTo>
                    <a:cubicBezTo>
                      <a:pt x="8481" y="2722"/>
                      <a:pt x="9623" y="2331"/>
                      <a:pt x="9590" y="2070"/>
                    </a:cubicBezTo>
                    <a:cubicBezTo>
                      <a:pt x="9573" y="1930"/>
                      <a:pt x="9209" y="1865"/>
                      <a:pt x="8654" y="1865"/>
                    </a:cubicBezTo>
                    <a:cubicBezTo>
                      <a:pt x="8173" y="1865"/>
                      <a:pt x="7549" y="1914"/>
                      <a:pt x="6883" y="2005"/>
                    </a:cubicBezTo>
                    <a:cubicBezTo>
                      <a:pt x="5806" y="2168"/>
                      <a:pt x="4893" y="2396"/>
                      <a:pt x="4534" y="2657"/>
                    </a:cubicBezTo>
                    <a:cubicBezTo>
                      <a:pt x="4338" y="2331"/>
                      <a:pt x="3588" y="1679"/>
                      <a:pt x="2610" y="1059"/>
                    </a:cubicBezTo>
                    <a:cubicBezTo>
                      <a:pt x="1600" y="404"/>
                      <a:pt x="636" y="0"/>
                      <a:pt x="272"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179;p40">
                <a:extLst>
                  <a:ext uri="{FF2B5EF4-FFF2-40B4-BE49-F238E27FC236}">
                    <a16:creationId xmlns:a16="http://schemas.microsoft.com/office/drawing/2014/main" id="{DB2557C2-8A21-A8D5-6104-F7281C964150}"/>
                  </a:ext>
                </a:extLst>
              </p:cNvPr>
              <p:cNvSpPr/>
              <p:nvPr/>
            </p:nvSpPr>
            <p:spPr>
              <a:xfrm>
                <a:off x="4966350" y="732050"/>
                <a:ext cx="488525" cy="517875"/>
              </a:xfrm>
              <a:custGeom>
                <a:avLst/>
                <a:gdLst/>
                <a:ahLst/>
                <a:cxnLst/>
                <a:rect l="l" t="t" r="r" b="b"/>
                <a:pathLst>
                  <a:path w="19541" h="20715" extrusionOk="0">
                    <a:moveTo>
                      <a:pt x="10852" y="0"/>
                    </a:moveTo>
                    <a:cubicBezTo>
                      <a:pt x="6993" y="0"/>
                      <a:pt x="3167" y="3158"/>
                      <a:pt x="1697" y="7872"/>
                    </a:cubicBezTo>
                    <a:cubicBezTo>
                      <a:pt x="1" y="13417"/>
                      <a:pt x="2219" y="19028"/>
                      <a:pt x="6655" y="20398"/>
                    </a:cubicBezTo>
                    <a:cubicBezTo>
                      <a:pt x="7338" y="20612"/>
                      <a:pt x="8032" y="20715"/>
                      <a:pt x="8725" y="20715"/>
                    </a:cubicBezTo>
                    <a:cubicBezTo>
                      <a:pt x="12572" y="20715"/>
                      <a:pt x="16379" y="17562"/>
                      <a:pt x="17844" y="12863"/>
                    </a:cubicBezTo>
                    <a:cubicBezTo>
                      <a:pt x="19540" y="7317"/>
                      <a:pt x="17322" y="1707"/>
                      <a:pt x="12886" y="304"/>
                    </a:cubicBezTo>
                    <a:cubicBezTo>
                      <a:pt x="12215" y="99"/>
                      <a:pt x="11533" y="0"/>
                      <a:pt x="10852"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180;p40">
                <a:extLst>
                  <a:ext uri="{FF2B5EF4-FFF2-40B4-BE49-F238E27FC236}">
                    <a16:creationId xmlns:a16="http://schemas.microsoft.com/office/drawing/2014/main" id="{0A55D821-BABD-8655-134E-65DC8747DC80}"/>
                  </a:ext>
                </a:extLst>
              </p:cNvPr>
              <p:cNvSpPr/>
              <p:nvPr/>
            </p:nvSpPr>
            <p:spPr>
              <a:xfrm>
                <a:off x="5287675" y="794275"/>
                <a:ext cx="79925" cy="424100"/>
              </a:xfrm>
              <a:custGeom>
                <a:avLst/>
                <a:gdLst/>
                <a:ahLst/>
                <a:cxnLst/>
                <a:rect l="l" t="t" r="r" b="b"/>
                <a:pathLst>
                  <a:path w="3197" h="16964" fill="none" extrusionOk="0">
                    <a:moveTo>
                      <a:pt x="3197" y="1"/>
                    </a:moveTo>
                    <a:lnTo>
                      <a:pt x="0" y="16963"/>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181;p40">
                <a:extLst>
                  <a:ext uri="{FF2B5EF4-FFF2-40B4-BE49-F238E27FC236}">
                    <a16:creationId xmlns:a16="http://schemas.microsoft.com/office/drawing/2014/main" id="{BB7D32F6-0368-68B0-5687-A657664175C4}"/>
                  </a:ext>
                </a:extLst>
              </p:cNvPr>
              <p:cNvSpPr/>
              <p:nvPr/>
            </p:nvSpPr>
            <p:spPr>
              <a:xfrm>
                <a:off x="5165350" y="734750"/>
                <a:ext cx="100325" cy="514600"/>
              </a:xfrm>
              <a:custGeom>
                <a:avLst/>
                <a:gdLst/>
                <a:ahLst/>
                <a:cxnLst/>
                <a:rect l="l" t="t" r="r" b="b"/>
                <a:pathLst>
                  <a:path w="4013" h="20584" fill="none" extrusionOk="0">
                    <a:moveTo>
                      <a:pt x="4012" y="0"/>
                    </a:moveTo>
                    <a:lnTo>
                      <a:pt x="0" y="20584"/>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182;p40">
                <a:extLst>
                  <a:ext uri="{FF2B5EF4-FFF2-40B4-BE49-F238E27FC236}">
                    <a16:creationId xmlns:a16="http://schemas.microsoft.com/office/drawing/2014/main" id="{0E26EE11-006A-8E6C-295D-98821C33966B}"/>
                  </a:ext>
                </a:extLst>
              </p:cNvPr>
              <p:cNvSpPr/>
              <p:nvPr/>
            </p:nvSpPr>
            <p:spPr>
              <a:xfrm>
                <a:off x="5061775" y="755950"/>
                <a:ext cx="84825" cy="442025"/>
              </a:xfrm>
              <a:custGeom>
                <a:avLst/>
                <a:gdLst/>
                <a:ahLst/>
                <a:cxnLst/>
                <a:rect l="l" t="t" r="r" b="b"/>
                <a:pathLst>
                  <a:path w="3393" h="17681" fill="none" extrusionOk="0">
                    <a:moveTo>
                      <a:pt x="3393" y="1"/>
                    </a:moveTo>
                    <a:lnTo>
                      <a:pt x="0" y="1768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183;p40">
                <a:extLst>
                  <a:ext uri="{FF2B5EF4-FFF2-40B4-BE49-F238E27FC236}">
                    <a16:creationId xmlns:a16="http://schemas.microsoft.com/office/drawing/2014/main" id="{21559B8F-6667-3270-F12F-FADD78DCF7B6}"/>
                  </a:ext>
                </a:extLst>
              </p:cNvPr>
              <p:cNvSpPr/>
              <p:nvPr/>
            </p:nvSpPr>
            <p:spPr>
              <a:xfrm>
                <a:off x="4959850" y="913150"/>
                <a:ext cx="463225" cy="342100"/>
              </a:xfrm>
              <a:custGeom>
                <a:avLst/>
                <a:gdLst/>
                <a:ahLst/>
                <a:cxnLst/>
                <a:rect l="l" t="t" r="r" b="b"/>
                <a:pathLst>
                  <a:path w="18529" h="13684" extrusionOk="0">
                    <a:moveTo>
                      <a:pt x="8432" y="1"/>
                    </a:moveTo>
                    <a:cubicBezTo>
                      <a:pt x="4563" y="1"/>
                      <a:pt x="1295" y="2092"/>
                      <a:pt x="685" y="5195"/>
                    </a:cubicBezTo>
                    <a:cubicBezTo>
                      <a:pt x="0" y="8881"/>
                      <a:pt x="3262" y="12600"/>
                      <a:pt x="7992" y="13480"/>
                    </a:cubicBezTo>
                    <a:cubicBezTo>
                      <a:pt x="8704" y="13618"/>
                      <a:pt x="9409" y="13684"/>
                      <a:pt x="10096" y="13684"/>
                    </a:cubicBezTo>
                    <a:cubicBezTo>
                      <a:pt x="13972" y="13684"/>
                      <a:pt x="17261" y="11588"/>
                      <a:pt x="17843" y="8457"/>
                    </a:cubicBezTo>
                    <a:cubicBezTo>
                      <a:pt x="18528" y="4803"/>
                      <a:pt x="15266" y="1085"/>
                      <a:pt x="10536" y="204"/>
                    </a:cubicBezTo>
                    <a:cubicBezTo>
                      <a:pt x="9824" y="66"/>
                      <a:pt x="9119" y="1"/>
                      <a:pt x="8432" y="1"/>
                    </a:cubicBezTo>
                    <a:close/>
                  </a:path>
                </a:pathLst>
              </a:custGeom>
              <a:solidFill>
                <a:schemeClr val="accen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184;p40">
                <a:extLst>
                  <a:ext uri="{FF2B5EF4-FFF2-40B4-BE49-F238E27FC236}">
                    <a16:creationId xmlns:a16="http://schemas.microsoft.com/office/drawing/2014/main" id="{50830624-CBB8-C38E-3BB1-8801C6E8EA36}"/>
                  </a:ext>
                </a:extLst>
              </p:cNvPr>
              <p:cNvSpPr/>
              <p:nvPr/>
            </p:nvSpPr>
            <p:spPr>
              <a:xfrm>
                <a:off x="4255250" y="952775"/>
                <a:ext cx="243050" cy="602400"/>
              </a:xfrm>
              <a:custGeom>
                <a:avLst/>
                <a:gdLst/>
                <a:ahLst/>
                <a:cxnLst/>
                <a:rect l="l" t="t" r="r" b="b"/>
                <a:pathLst>
                  <a:path w="9722" h="24096" extrusionOk="0">
                    <a:moveTo>
                      <a:pt x="5048" y="0"/>
                    </a:moveTo>
                    <a:cubicBezTo>
                      <a:pt x="4466" y="0"/>
                      <a:pt x="3829" y="352"/>
                      <a:pt x="3686" y="1065"/>
                    </a:cubicBezTo>
                    <a:cubicBezTo>
                      <a:pt x="2643" y="6774"/>
                      <a:pt x="0" y="13037"/>
                      <a:pt x="2708" y="18713"/>
                    </a:cubicBezTo>
                    <a:cubicBezTo>
                      <a:pt x="4078" y="21485"/>
                      <a:pt x="6427" y="23149"/>
                      <a:pt x="9167" y="24095"/>
                    </a:cubicBezTo>
                    <a:cubicBezTo>
                      <a:pt x="9330" y="23280"/>
                      <a:pt x="9493" y="22497"/>
                      <a:pt x="9721" y="21779"/>
                    </a:cubicBezTo>
                    <a:cubicBezTo>
                      <a:pt x="7373" y="20866"/>
                      <a:pt x="5317" y="19300"/>
                      <a:pt x="4437" y="16658"/>
                    </a:cubicBezTo>
                    <a:cubicBezTo>
                      <a:pt x="2741" y="11634"/>
                      <a:pt x="5122" y="6122"/>
                      <a:pt x="6068" y="1163"/>
                    </a:cubicBezTo>
                    <a:cubicBezTo>
                      <a:pt x="6219" y="392"/>
                      <a:pt x="5663" y="0"/>
                      <a:pt x="5048"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185;p40">
                <a:extLst>
                  <a:ext uri="{FF2B5EF4-FFF2-40B4-BE49-F238E27FC236}">
                    <a16:creationId xmlns:a16="http://schemas.microsoft.com/office/drawing/2014/main" id="{4A44A075-2701-8FE4-0401-E1E83FDB3257}"/>
                  </a:ext>
                </a:extLst>
              </p:cNvPr>
              <p:cNvSpPr/>
              <p:nvPr/>
            </p:nvSpPr>
            <p:spPr>
              <a:xfrm>
                <a:off x="4243825" y="705500"/>
                <a:ext cx="337650" cy="347575"/>
              </a:xfrm>
              <a:custGeom>
                <a:avLst/>
                <a:gdLst/>
                <a:ahLst/>
                <a:cxnLst/>
                <a:rect l="l" t="t" r="r" b="b"/>
                <a:pathLst>
                  <a:path w="13506" h="13903" extrusionOk="0">
                    <a:moveTo>
                      <a:pt x="7055" y="0"/>
                    </a:moveTo>
                    <a:cubicBezTo>
                      <a:pt x="5559" y="0"/>
                      <a:pt x="4926" y="5542"/>
                      <a:pt x="4926" y="5542"/>
                    </a:cubicBezTo>
                    <a:cubicBezTo>
                      <a:pt x="5209" y="2187"/>
                      <a:pt x="4647" y="1002"/>
                      <a:pt x="4052" y="1002"/>
                    </a:cubicBezTo>
                    <a:cubicBezTo>
                      <a:pt x="4028" y="1002"/>
                      <a:pt x="4004" y="1004"/>
                      <a:pt x="3980" y="1007"/>
                    </a:cubicBezTo>
                    <a:cubicBezTo>
                      <a:pt x="3556" y="1040"/>
                      <a:pt x="3263" y="1529"/>
                      <a:pt x="3100" y="1921"/>
                    </a:cubicBezTo>
                    <a:cubicBezTo>
                      <a:pt x="1" y="10141"/>
                      <a:pt x="3165" y="11120"/>
                      <a:pt x="3165" y="11120"/>
                    </a:cubicBezTo>
                    <a:cubicBezTo>
                      <a:pt x="1045" y="12424"/>
                      <a:pt x="2578" y="13142"/>
                      <a:pt x="6231" y="13794"/>
                    </a:cubicBezTo>
                    <a:cubicBezTo>
                      <a:pt x="6655" y="13869"/>
                      <a:pt x="7010" y="13903"/>
                      <a:pt x="7308" y="13903"/>
                    </a:cubicBezTo>
                    <a:cubicBezTo>
                      <a:pt x="9599" y="13903"/>
                      <a:pt x="8449" y="11935"/>
                      <a:pt x="8449" y="11935"/>
                    </a:cubicBezTo>
                    <a:cubicBezTo>
                      <a:pt x="11744" y="11511"/>
                      <a:pt x="13505" y="6422"/>
                      <a:pt x="12788" y="5770"/>
                    </a:cubicBezTo>
                    <a:cubicBezTo>
                      <a:pt x="12607" y="5600"/>
                      <a:pt x="12396" y="5530"/>
                      <a:pt x="12169" y="5530"/>
                    </a:cubicBezTo>
                    <a:cubicBezTo>
                      <a:pt x="11040" y="5530"/>
                      <a:pt x="9526" y="7270"/>
                      <a:pt x="9526" y="7270"/>
                    </a:cubicBezTo>
                    <a:lnTo>
                      <a:pt x="10309" y="4498"/>
                    </a:lnTo>
                    <a:cubicBezTo>
                      <a:pt x="10472" y="3943"/>
                      <a:pt x="10602" y="3323"/>
                      <a:pt x="10667" y="2704"/>
                    </a:cubicBezTo>
                    <a:cubicBezTo>
                      <a:pt x="10843" y="1297"/>
                      <a:pt x="10505" y="745"/>
                      <a:pt x="10036" y="745"/>
                    </a:cubicBezTo>
                    <a:cubicBezTo>
                      <a:pt x="9723" y="745"/>
                      <a:pt x="9351" y="993"/>
                      <a:pt x="9036" y="1399"/>
                    </a:cubicBezTo>
                    <a:cubicBezTo>
                      <a:pt x="8286" y="2443"/>
                      <a:pt x="7340" y="5998"/>
                      <a:pt x="7340" y="5998"/>
                    </a:cubicBezTo>
                    <a:cubicBezTo>
                      <a:pt x="7732" y="4106"/>
                      <a:pt x="7960" y="1399"/>
                      <a:pt x="7830" y="746"/>
                    </a:cubicBezTo>
                    <a:cubicBezTo>
                      <a:pt x="7732" y="420"/>
                      <a:pt x="7569" y="94"/>
                      <a:pt x="7242" y="29"/>
                    </a:cubicBezTo>
                    <a:cubicBezTo>
                      <a:pt x="7179" y="10"/>
                      <a:pt x="7116" y="0"/>
                      <a:pt x="705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186;p40">
                <a:extLst>
                  <a:ext uri="{FF2B5EF4-FFF2-40B4-BE49-F238E27FC236}">
                    <a16:creationId xmlns:a16="http://schemas.microsoft.com/office/drawing/2014/main" id="{BB0C5649-05B5-035F-BEC2-6811228CC411}"/>
                  </a:ext>
                </a:extLst>
              </p:cNvPr>
              <p:cNvSpPr/>
              <p:nvPr/>
            </p:nvSpPr>
            <p:spPr>
              <a:xfrm>
                <a:off x="4337625" y="842400"/>
                <a:ext cx="119075" cy="19600"/>
              </a:xfrm>
              <a:custGeom>
                <a:avLst/>
                <a:gdLst/>
                <a:ahLst/>
                <a:cxnLst/>
                <a:rect l="l" t="t" r="r" b="b"/>
                <a:pathLst>
                  <a:path w="4763" h="784" fill="none" extrusionOk="0">
                    <a:moveTo>
                      <a:pt x="4763" y="783"/>
                    </a:moveTo>
                    <a:lnTo>
                      <a:pt x="0"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187;p40">
                <a:extLst>
                  <a:ext uri="{FF2B5EF4-FFF2-40B4-BE49-F238E27FC236}">
                    <a16:creationId xmlns:a16="http://schemas.microsoft.com/office/drawing/2014/main" id="{6A0AC103-135D-C290-ABA5-137E9726C30B}"/>
                  </a:ext>
                </a:extLst>
              </p:cNvPr>
              <p:cNvSpPr/>
              <p:nvPr/>
            </p:nvSpPr>
            <p:spPr>
              <a:xfrm>
                <a:off x="4391425" y="882350"/>
                <a:ext cx="84850" cy="64450"/>
              </a:xfrm>
              <a:custGeom>
                <a:avLst/>
                <a:gdLst/>
                <a:ahLst/>
                <a:cxnLst/>
                <a:rect l="l" t="t" r="r" b="b"/>
                <a:pathLst>
                  <a:path w="3394" h="2578" fill="none" extrusionOk="0">
                    <a:moveTo>
                      <a:pt x="3393" y="620"/>
                    </a:moveTo>
                    <a:cubicBezTo>
                      <a:pt x="3393" y="620"/>
                      <a:pt x="588" y="1"/>
                      <a:pt x="1" y="2578"/>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188;p40">
                <a:extLst>
                  <a:ext uri="{FF2B5EF4-FFF2-40B4-BE49-F238E27FC236}">
                    <a16:creationId xmlns:a16="http://schemas.microsoft.com/office/drawing/2014/main" id="{62DF41C3-B80B-3B40-7EAA-794D18C9F207}"/>
                  </a:ext>
                </a:extLst>
              </p:cNvPr>
              <p:cNvSpPr/>
              <p:nvPr/>
            </p:nvSpPr>
            <p:spPr>
              <a:xfrm>
                <a:off x="4403675" y="996525"/>
                <a:ext cx="48950" cy="8175"/>
              </a:xfrm>
              <a:custGeom>
                <a:avLst/>
                <a:gdLst/>
                <a:ahLst/>
                <a:cxnLst/>
                <a:rect l="l" t="t" r="r" b="b"/>
                <a:pathLst>
                  <a:path w="1958" h="327" fill="none" extrusionOk="0">
                    <a:moveTo>
                      <a:pt x="0" y="0"/>
                    </a:moveTo>
                    <a:cubicBezTo>
                      <a:pt x="261" y="131"/>
                      <a:pt x="555" y="261"/>
                      <a:pt x="1011" y="294"/>
                    </a:cubicBezTo>
                    <a:cubicBezTo>
                      <a:pt x="1370" y="327"/>
                      <a:pt x="1697" y="327"/>
                      <a:pt x="1957" y="29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189;p40">
                <a:extLst>
                  <a:ext uri="{FF2B5EF4-FFF2-40B4-BE49-F238E27FC236}">
                    <a16:creationId xmlns:a16="http://schemas.microsoft.com/office/drawing/2014/main" id="{8FE91A9E-B268-0B1C-7E8B-1B2B8B062795}"/>
                  </a:ext>
                </a:extLst>
              </p:cNvPr>
              <p:cNvSpPr/>
              <p:nvPr/>
            </p:nvSpPr>
            <p:spPr>
              <a:xfrm>
                <a:off x="4322925" y="983475"/>
                <a:ext cx="31850" cy="7375"/>
              </a:xfrm>
              <a:custGeom>
                <a:avLst/>
                <a:gdLst/>
                <a:ahLst/>
                <a:cxnLst/>
                <a:rect l="l" t="t" r="r" b="b"/>
                <a:pathLst>
                  <a:path w="1274" h="295" fill="none" extrusionOk="0">
                    <a:moveTo>
                      <a:pt x="1273" y="294"/>
                    </a:moveTo>
                    <a:lnTo>
                      <a:pt x="1" y="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190;p40">
                <a:extLst>
                  <a:ext uri="{FF2B5EF4-FFF2-40B4-BE49-F238E27FC236}">
                    <a16:creationId xmlns:a16="http://schemas.microsoft.com/office/drawing/2014/main" id="{CB4F99A6-35CD-B28E-3E4C-F48E886C2EB9}"/>
                  </a:ext>
                </a:extLst>
              </p:cNvPr>
              <p:cNvSpPr/>
              <p:nvPr/>
            </p:nvSpPr>
            <p:spPr>
              <a:xfrm>
                <a:off x="5691350" y="1114425"/>
                <a:ext cx="308750" cy="545125"/>
              </a:xfrm>
              <a:custGeom>
                <a:avLst/>
                <a:gdLst/>
                <a:ahLst/>
                <a:cxnLst/>
                <a:rect l="l" t="t" r="r" b="b"/>
                <a:pathLst>
                  <a:path w="12350" h="21805" extrusionOk="0">
                    <a:moveTo>
                      <a:pt x="10882" y="0"/>
                    </a:moveTo>
                    <a:cubicBezTo>
                      <a:pt x="10426" y="0"/>
                      <a:pt x="10014" y="261"/>
                      <a:pt x="9949" y="862"/>
                    </a:cubicBezTo>
                    <a:cubicBezTo>
                      <a:pt x="9329" y="5886"/>
                      <a:pt x="9884" y="11855"/>
                      <a:pt x="6752" y="16129"/>
                    </a:cubicBezTo>
                    <a:cubicBezTo>
                      <a:pt x="5089" y="18412"/>
                      <a:pt x="2675" y="19293"/>
                      <a:pt x="163" y="19423"/>
                    </a:cubicBezTo>
                    <a:cubicBezTo>
                      <a:pt x="163" y="20206"/>
                      <a:pt x="65" y="21022"/>
                      <a:pt x="0" y="21804"/>
                    </a:cubicBezTo>
                    <a:cubicBezTo>
                      <a:pt x="2903" y="21707"/>
                      <a:pt x="5676" y="20858"/>
                      <a:pt x="7796" y="18608"/>
                    </a:cubicBezTo>
                    <a:cubicBezTo>
                      <a:pt x="12102" y="14041"/>
                      <a:pt x="11482" y="7289"/>
                      <a:pt x="12232" y="1482"/>
                    </a:cubicBezTo>
                    <a:cubicBezTo>
                      <a:pt x="12350" y="583"/>
                      <a:pt x="11565" y="0"/>
                      <a:pt x="10882"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191;p40">
                <a:extLst>
                  <a:ext uri="{FF2B5EF4-FFF2-40B4-BE49-F238E27FC236}">
                    <a16:creationId xmlns:a16="http://schemas.microsoft.com/office/drawing/2014/main" id="{B63B9745-5EFC-E992-ADEE-81B347F24844}"/>
                  </a:ext>
                </a:extLst>
              </p:cNvPr>
              <p:cNvSpPr/>
              <p:nvPr/>
            </p:nvSpPr>
            <p:spPr>
              <a:xfrm>
                <a:off x="5809575" y="864300"/>
                <a:ext cx="291725" cy="346550"/>
              </a:xfrm>
              <a:custGeom>
                <a:avLst/>
                <a:gdLst/>
                <a:ahLst/>
                <a:cxnLst/>
                <a:rect l="l" t="t" r="r" b="b"/>
                <a:pathLst>
                  <a:path w="11669" h="13862" extrusionOk="0">
                    <a:moveTo>
                      <a:pt x="4766" y="1"/>
                    </a:moveTo>
                    <a:cubicBezTo>
                      <a:pt x="4366" y="1"/>
                      <a:pt x="3959" y="478"/>
                      <a:pt x="3752" y="1701"/>
                    </a:cubicBezTo>
                    <a:cubicBezTo>
                      <a:pt x="3622" y="2321"/>
                      <a:pt x="3589" y="2908"/>
                      <a:pt x="3556" y="3528"/>
                    </a:cubicBezTo>
                    <a:lnTo>
                      <a:pt x="3426" y="6431"/>
                    </a:lnTo>
                    <a:cubicBezTo>
                      <a:pt x="3426" y="6431"/>
                      <a:pt x="2358" y="3894"/>
                      <a:pt x="1164" y="3894"/>
                    </a:cubicBezTo>
                    <a:cubicBezTo>
                      <a:pt x="1038" y="3894"/>
                      <a:pt x="911" y="3923"/>
                      <a:pt x="784" y="3985"/>
                    </a:cubicBezTo>
                    <a:cubicBezTo>
                      <a:pt x="1" y="4441"/>
                      <a:pt x="66" y="9824"/>
                      <a:pt x="3100" y="11194"/>
                    </a:cubicBezTo>
                    <a:cubicBezTo>
                      <a:pt x="3100" y="11194"/>
                      <a:pt x="947" y="13151"/>
                      <a:pt x="4600" y="13640"/>
                    </a:cubicBezTo>
                    <a:cubicBezTo>
                      <a:pt x="5657" y="13780"/>
                      <a:pt x="6548" y="13862"/>
                      <a:pt x="7243" y="13862"/>
                    </a:cubicBezTo>
                    <a:cubicBezTo>
                      <a:pt x="8972" y="13862"/>
                      <a:pt x="9492" y="13359"/>
                      <a:pt x="8352" y="12009"/>
                    </a:cubicBezTo>
                    <a:lnTo>
                      <a:pt x="8352" y="12009"/>
                    </a:lnTo>
                    <a:cubicBezTo>
                      <a:pt x="8352" y="12009"/>
                      <a:pt x="8353" y="12009"/>
                      <a:pt x="8356" y="12009"/>
                    </a:cubicBezTo>
                    <a:cubicBezTo>
                      <a:pt x="8495" y="12009"/>
                      <a:pt x="11669" y="11916"/>
                      <a:pt x="11222" y="3332"/>
                    </a:cubicBezTo>
                    <a:cubicBezTo>
                      <a:pt x="11157" y="2876"/>
                      <a:pt x="11059" y="2354"/>
                      <a:pt x="10635" y="2158"/>
                    </a:cubicBezTo>
                    <a:cubicBezTo>
                      <a:pt x="10577" y="2130"/>
                      <a:pt x="10514" y="2116"/>
                      <a:pt x="10448" y="2116"/>
                    </a:cubicBezTo>
                    <a:cubicBezTo>
                      <a:pt x="9883" y="2116"/>
                      <a:pt x="9052" y="3161"/>
                      <a:pt x="8352" y="6138"/>
                    </a:cubicBezTo>
                    <a:cubicBezTo>
                      <a:pt x="8352" y="6138"/>
                      <a:pt x="9493" y="201"/>
                      <a:pt x="7797" y="201"/>
                    </a:cubicBezTo>
                    <a:cubicBezTo>
                      <a:pt x="7471" y="201"/>
                      <a:pt x="7177" y="429"/>
                      <a:pt x="7014" y="723"/>
                    </a:cubicBezTo>
                    <a:cubicBezTo>
                      <a:pt x="6688" y="1277"/>
                      <a:pt x="6068" y="3952"/>
                      <a:pt x="5872" y="5909"/>
                    </a:cubicBezTo>
                    <a:cubicBezTo>
                      <a:pt x="5872" y="5909"/>
                      <a:pt x="6068" y="2191"/>
                      <a:pt x="5677" y="951"/>
                    </a:cubicBezTo>
                    <a:cubicBezTo>
                      <a:pt x="5477" y="382"/>
                      <a:pt x="5124" y="1"/>
                      <a:pt x="4766"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192;p40">
                <a:extLst>
                  <a:ext uri="{FF2B5EF4-FFF2-40B4-BE49-F238E27FC236}">
                    <a16:creationId xmlns:a16="http://schemas.microsoft.com/office/drawing/2014/main" id="{EAA32FAA-B956-6437-C8E0-1EF6E260D1C5}"/>
                  </a:ext>
                </a:extLst>
              </p:cNvPr>
              <p:cNvSpPr/>
              <p:nvPr/>
            </p:nvSpPr>
            <p:spPr>
              <a:xfrm>
                <a:off x="5928650" y="1008750"/>
                <a:ext cx="119075" cy="17150"/>
              </a:xfrm>
              <a:custGeom>
                <a:avLst/>
                <a:gdLst/>
                <a:ahLst/>
                <a:cxnLst/>
                <a:rect l="l" t="t" r="r" b="b"/>
                <a:pathLst>
                  <a:path w="4763" h="686" fill="none" extrusionOk="0">
                    <a:moveTo>
                      <a:pt x="0" y="1"/>
                    </a:moveTo>
                    <a:lnTo>
                      <a:pt x="4763" y="686"/>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193;p40">
                <a:extLst>
                  <a:ext uri="{FF2B5EF4-FFF2-40B4-BE49-F238E27FC236}">
                    <a16:creationId xmlns:a16="http://schemas.microsoft.com/office/drawing/2014/main" id="{61C3D6C6-FE72-99A4-8FFA-FD585EAE6D5F}"/>
                  </a:ext>
                </a:extLst>
              </p:cNvPr>
              <p:cNvSpPr/>
              <p:nvPr/>
            </p:nvSpPr>
            <p:spPr>
              <a:xfrm>
                <a:off x="5899300" y="1037300"/>
                <a:ext cx="72600" cy="72600"/>
              </a:xfrm>
              <a:custGeom>
                <a:avLst/>
                <a:gdLst/>
                <a:ahLst/>
                <a:cxnLst/>
                <a:rect l="l" t="t" r="r" b="b"/>
                <a:pathLst>
                  <a:path w="2904" h="2904" fill="none" extrusionOk="0">
                    <a:moveTo>
                      <a:pt x="0" y="0"/>
                    </a:moveTo>
                    <a:cubicBezTo>
                      <a:pt x="0" y="0"/>
                      <a:pt x="2903" y="294"/>
                      <a:pt x="2642" y="290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194;p40">
                <a:extLst>
                  <a:ext uri="{FF2B5EF4-FFF2-40B4-BE49-F238E27FC236}">
                    <a16:creationId xmlns:a16="http://schemas.microsoft.com/office/drawing/2014/main" id="{01B360BD-543A-2F1F-7555-37A141E46697}"/>
                  </a:ext>
                </a:extLst>
              </p:cNvPr>
              <p:cNvSpPr/>
              <p:nvPr/>
            </p:nvSpPr>
            <p:spPr>
              <a:xfrm>
                <a:off x="5889500" y="1145750"/>
                <a:ext cx="48150" cy="9000"/>
              </a:xfrm>
              <a:custGeom>
                <a:avLst/>
                <a:gdLst/>
                <a:ahLst/>
                <a:cxnLst/>
                <a:rect l="l" t="t" r="r" b="b"/>
                <a:pathLst>
                  <a:path w="1926" h="360" fill="none" extrusionOk="0">
                    <a:moveTo>
                      <a:pt x="1925" y="327"/>
                    </a:moveTo>
                    <a:cubicBezTo>
                      <a:pt x="1697" y="360"/>
                      <a:pt x="1273" y="360"/>
                      <a:pt x="881" y="262"/>
                    </a:cubicBezTo>
                    <a:cubicBezTo>
                      <a:pt x="523" y="197"/>
                      <a:pt x="229" y="99"/>
                      <a:pt x="1" y="1"/>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195;p40">
                <a:extLst>
                  <a:ext uri="{FF2B5EF4-FFF2-40B4-BE49-F238E27FC236}">
                    <a16:creationId xmlns:a16="http://schemas.microsoft.com/office/drawing/2014/main" id="{3E6F0DAD-C66B-3C13-AC0D-BF78958065E9}"/>
                  </a:ext>
                </a:extLst>
              </p:cNvPr>
              <p:cNvSpPr/>
              <p:nvPr/>
            </p:nvSpPr>
            <p:spPr>
              <a:xfrm>
                <a:off x="5986550" y="1161250"/>
                <a:ext cx="31825" cy="3300"/>
              </a:xfrm>
              <a:custGeom>
                <a:avLst/>
                <a:gdLst/>
                <a:ahLst/>
                <a:cxnLst/>
                <a:rect l="l" t="t" r="r" b="b"/>
                <a:pathLst>
                  <a:path w="1273" h="132" fill="none" extrusionOk="0">
                    <a:moveTo>
                      <a:pt x="0" y="1"/>
                    </a:moveTo>
                    <a:lnTo>
                      <a:pt x="1273" y="13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196;p40">
                <a:extLst>
                  <a:ext uri="{FF2B5EF4-FFF2-40B4-BE49-F238E27FC236}">
                    <a16:creationId xmlns:a16="http://schemas.microsoft.com/office/drawing/2014/main" id="{06805BE1-5A95-00B6-F25D-73E4ABD3ACA4}"/>
                  </a:ext>
                </a:extLst>
              </p:cNvPr>
              <p:cNvSpPr/>
              <p:nvPr/>
            </p:nvSpPr>
            <p:spPr>
              <a:xfrm>
                <a:off x="3995100" y="1520125"/>
                <a:ext cx="523875" cy="846450"/>
              </a:xfrm>
              <a:custGeom>
                <a:avLst/>
                <a:gdLst/>
                <a:ahLst/>
                <a:cxnLst/>
                <a:rect l="l" t="t" r="r" b="b"/>
                <a:pathLst>
                  <a:path w="20955" h="33858" extrusionOk="0">
                    <a:moveTo>
                      <a:pt x="6924" y="1"/>
                    </a:moveTo>
                    <a:cubicBezTo>
                      <a:pt x="4561" y="1"/>
                      <a:pt x="2312" y="917"/>
                      <a:pt x="1371" y="3391"/>
                    </a:cubicBezTo>
                    <a:cubicBezTo>
                      <a:pt x="1" y="7142"/>
                      <a:pt x="1338" y="11807"/>
                      <a:pt x="2773" y="15297"/>
                    </a:cubicBezTo>
                    <a:cubicBezTo>
                      <a:pt x="3785" y="17744"/>
                      <a:pt x="4959" y="20158"/>
                      <a:pt x="6003" y="22604"/>
                    </a:cubicBezTo>
                    <a:cubicBezTo>
                      <a:pt x="6264" y="23354"/>
                      <a:pt x="6557" y="24039"/>
                      <a:pt x="6884" y="24724"/>
                    </a:cubicBezTo>
                    <a:cubicBezTo>
                      <a:pt x="979" y="27269"/>
                      <a:pt x="294" y="33858"/>
                      <a:pt x="294" y="33858"/>
                    </a:cubicBezTo>
                    <a:cubicBezTo>
                      <a:pt x="294" y="33858"/>
                      <a:pt x="11646" y="27595"/>
                      <a:pt x="11711" y="27530"/>
                    </a:cubicBezTo>
                    <a:cubicBezTo>
                      <a:pt x="9200" y="22702"/>
                      <a:pt x="8156" y="19994"/>
                      <a:pt x="6492" y="16276"/>
                    </a:cubicBezTo>
                    <a:cubicBezTo>
                      <a:pt x="5089" y="13112"/>
                      <a:pt x="3719" y="9719"/>
                      <a:pt x="3915" y="6164"/>
                    </a:cubicBezTo>
                    <a:cubicBezTo>
                      <a:pt x="3980" y="4989"/>
                      <a:pt x="4241" y="3652"/>
                      <a:pt x="5448" y="3163"/>
                    </a:cubicBezTo>
                    <a:cubicBezTo>
                      <a:pt x="5866" y="3011"/>
                      <a:pt x="6328" y="2947"/>
                      <a:pt x="6806" y="2947"/>
                    </a:cubicBezTo>
                    <a:cubicBezTo>
                      <a:pt x="7970" y="2947"/>
                      <a:pt x="9230" y="3324"/>
                      <a:pt x="10178" y="3717"/>
                    </a:cubicBezTo>
                    <a:cubicBezTo>
                      <a:pt x="13179" y="4989"/>
                      <a:pt x="15528" y="7436"/>
                      <a:pt x="17648" y="9850"/>
                    </a:cubicBezTo>
                    <a:cubicBezTo>
                      <a:pt x="17971" y="10214"/>
                      <a:pt x="18363" y="10366"/>
                      <a:pt x="18749" y="10366"/>
                    </a:cubicBezTo>
                    <a:cubicBezTo>
                      <a:pt x="19881" y="10366"/>
                      <a:pt x="20954" y="9053"/>
                      <a:pt x="20029" y="7958"/>
                    </a:cubicBezTo>
                    <a:cubicBezTo>
                      <a:pt x="17354" y="4989"/>
                      <a:pt x="14256" y="1890"/>
                      <a:pt x="10341" y="586"/>
                    </a:cubicBezTo>
                    <a:cubicBezTo>
                      <a:pt x="9268" y="221"/>
                      <a:pt x="8083" y="1"/>
                      <a:pt x="69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97;p40">
                <a:extLst>
                  <a:ext uri="{FF2B5EF4-FFF2-40B4-BE49-F238E27FC236}">
                    <a16:creationId xmlns:a16="http://schemas.microsoft.com/office/drawing/2014/main" id="{4DF256DD-E0C9-16DF-1EDF-5982E33E3EC2}"/>
                  </a:ext>
                </a:extLst>
              </p:cNvPr>
              <p:cNvSpPr/>
              <p:nvPr/>
            </p:nvSpPr>
            <p:spPr>
              <a:xfrm>
                <a:off x="5497350" y="1819350"/>
                <a:ext cx="513700" cy="865275"/>
              </a:xfrm>
              <a:custGeom>
                <a:avLst/>
                <a:gdLst/>
                <a:ahLst/>
                <a:cxnLst/>
                <a:rect l="l" t="t" r="r" b="b"/>
                <a:pathLst>
                  <a:path w="20548" h="34611" extrusionOk="0">
                    <a:moveTo>
                      <a:pt x="12254" y="1"/>
                    </a:moveTo>
                    <a:cubicBezTo>
                      <a:pt x="8486" y="1"/>
                      <a:pt x="4752" y="1604"/>
                      <a:pt x="1464" y="3263"/>
                    </a:cubicBezTo>
                    <a:cubicBezTo>
                      <a:pt x="0" y="3995"/>
                      <a:pt x="894" y="6040"/>
                      <a:pt x="2257" y="6040"/>
                    </a:cubicBezTo>
                    <a:cubicBezTo>
                      <a:pt x="2473" y="6040"/>
                      <a:pt x="2700" y="5988"/>
                      <a:pt x="2932" y="5872"/>
                    </a:cubicBezTo>
                    <a:cubicBezTo>
                      <a:pt x="5803" y="4437"/>
                      <a:pt x="8934" y="3067"/>
                      <a:pt x="12164" y="3002"/>
                    </a:cubicBezTo>
                    <a:cubicBezTo>
                      <a:pt x="12242" y="3000"/>
                      <a:pt x="12321" y="2999"/>
                      <a:pt x="12402" y="2999"/>
                    </a:cubicBezTo>
                    <a:cubicBezTo>
                      <a:pt x="13841" y="2999"/>
                      <a:pt x="15682" y="3286"/>
                      <a:pt x="16763" y="4274"/>
                    </a:cubicBezTo>
                    <a:cubicBezTo>
                      <a:pt x="17742" y="5187"/>
                      <a:pt x="17448" y="6525"/>
                      <a:pt x="17057" y="7667"/>
                    </a:cubicBezTo>
                    <a:cubicBezTo>
                      <a:pt x="15915" y="10994"/>
                      <a:pt x="13371" y="13669"/>
                      <a:pt x="10859" y="16050"/>
                    </a:cubicBezTo>
                    <a:cubicBezTo>
                      <a:pt x="7923" y="18888"/>
                      <a:pt x="5933" y="20943"/>
                      <a:pt x="1791" y="24531"/>
                    </a:cubicBezTo>
                    <a:cubicBezTo>
                      <a:pt x="1791" y="24531"/>
                      <a:pt x="1791" y="24531"/>
                      <a:pt x="1791" y="24531"/>
                    </a:cubicBezTo>
                    <a:cubicBezTo>
                      <a:pt x="1915" y="24531"/>
                      <a:pt x="10076" y="34611"/>
                      <a:pt x="10076" y="34611"/>
                    </a:cubicBezTo>
                    <a:cubicBezTo>
                      <a:pt x="10076" y="34611"/>
                      <a:pt x="11903" y="28217"/>
                      <a:pt x="7336" y="23683"/>
                    </a:cubicBezTo>
                    <a:cubicBezTo>
                      <a:pt x="7891" y="23161"/>
                      <a:pt x="8445" y="22639"/>
                      <a:pt x="8967" y="22052"/>
                    </a:cubicBezTo>
                    <a:cubicBezTo>
                      <a:pt x="10859" y="20193"/>
                      <a:pt x="12849" y="18399"/>
                      <a:pt x="14675" y="16507"/>
                    </a:cubicBezTo>
                    <a:cubicBezTo>
                      <a:pt x="17285" y="13832"/>
                      <a:pt x="20319" y="9983"/>
                      <a:pt x="20449" y="6036"/>
                    </a:cubicBezTo>
                    <a:cubicBezTo>
                      <a:pt x="20547" y="2089"/>
                      <a:pt x="16600" y="294"/>
                      <a:pt x="13175" y="34"/>
                    </a:cubicBezTo>
                    <a:cubicBezTo>
                      <a:pt x="12868" y="11"/>
                      <a:pt x="12561" y="1"/>
                      <a:pt x="1225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98;p40">
                <a:extLst>
                  <a:ext uri="{FF2B5EF4-FFF2-40B4-BE49-F238E27FC236}">
                    <a16:creationId xmlns:a16="http://schemas.microsoft.com/office/drawing/2014/main" id="{D8BAF3D4-09B4-6EAC-814C-B4CFFC682D86}"/>
                  </a:ext>
                </a:extLst>
              </p:cNvPr>
              <p:cNvSpPr/>
              <p:nvPr/>
            </p:nvSpPr>
            <p:spPr>
              <a:xfrm>
                <a:off x="4400400" y="1056800"/>
                <a:ext cx="1343150" cy="1319500"/>
              </a:xfrm>
              <a:custGeom>
                <a:avLst/>
                <a:gdLst/>
                <a:ahLst/>
                <a:cxnLst/>
                <a:rect l="l" t="t" r="r" b="b"/>
                <a:pathLst>
                  <a:path w="53726" h="52780" extrusionOk="0">
                    <a:moveTo>
                      <a:pt x="12233" y="24305"/>
                    </a:moveTo>
                    <a:lnTo>
                      <a:pt x="12201" y="24533"/>
                    </a:lnTo>
                    <a:cubicBezTo>
                      <a:pt x="12233" y="24468"/>
                      <a:pt x="12233" y="24370"/>
                      <a:pt x="12233" y="24305"/>
                    </a:cubicBezTo>
                    <a:close/>
                    <a:moveTo>
                      <a:pt x="41558" y="29394"/>
                    </a:moveTo>
                    <a:cubicBezTo>
                      <a:pt x="41558" y="29426"/>
                      <a:pt x="41558" y="29492"/>
                      <a:pt x="41526" y="29524"/>
                    </a:cubicBezTo>
                    <a:cubicBezTo>
                      <a:pt x="41526" y="29492"/>
                      <a:pt x="41526" y="29426"/>
                      <a:pt x="41558" y="29394"/>
                    </a:cubicBezTo>
                    <a:close/>
                    <a:moveTo>
                      <a:pt x="41526" y="29524"/>
                    </a:moveTo>
                    <a:cubicBezTo>
                      <a:pt x="41526" y="29536"/>
                      <a:pt x="41522" y="29557"/>
                      <a:pt x="41516" y="29580"/>
                    </a:cubicBezTo>
                    <a:lnTo>
                      <a:pt x="41516" y="29580"/>
                    </a:lnTo>
                    <a:cubicBezTo>
                      <a:pt x="41516" y="29579"/>
                      <a:pt x="41516" y="29578"/>
                      <a:pt x="41515" y="29576"/>
                    </a:cubicBezTo>
                    <a:lnTo>
                      <a:pt x="41515" y="29576"/>
                    </a:lnTo>
                    <a:lnTo>
                      <a:pt x="41526" y="29524"/>
                    </a:lnTo>
                    <a:close/>
                    <a:moveTo>
                      <a:pt x="41493" y="29687"/>
                    </a:moveTo>
                    <a:cubicBezTo>
                      <a:pt x="41493" y="29753"/>
                      <a:pt x="41493" y="29818"/>
                      <a:pt x="41428" y="29851"/>
                    </a:cubicBezTo>
                    <a:lnTo>
                      <a:pt x="41493" y="29687"/>
                    </a:lnTo>
                    <a:close/>
                    <a:moveTo>
                      <a:pt x="41037" y="31221"/>
                    </a:moveTo>
                    <a:cubicBezTo>
                      <a:pt x="41037" y="31286"/>
                      <a:pt x="41004" y="31286"/>
                      <a:pt x="41004" y="31318"/>
                    </a:cubicBezTo>
                    <a:cubicBezTo>
                      <a:pt x="41004" y="31286"/>
                      <a:pt x="41004" y="31286"/>
                      <a:pt x="41037" y="31221"/>
                    </a:cubicBezTo>
                    <a:close/>
                    <a:moveTo>
                      <a:pt x="27826" y="11322"/>
                    </a:moveTo>
                    <a:cubicBezTo>
                      <a:pt x="27989" y="11322"/>
                      <a:pt x="28152" y="11322"/>
                      <a:pt x="28315" y="11355"/>
                    </a:cubicBezTo>
                    <a:lnTo>
                      <a:pt x="28511" y="11355"/>
                    </a:lnTo>
                    <a:cubicBezTo>
                      <a:pt x="28576" y="11355"/>
                      <a:pt x="28641" y="11355"/>
                      <a:pt x="28706" y="11420"/>
                    </a:cubicBezTo>
                    <a:lnTo>
                      <a:pt x="29163" y="11420"/>
                    </a:lnTo>
                    <a:cubicBezTo>
                      <a:pt x="29196" y="11420"/>
                      <a:pt x="29293" y="11420"/>
                      <a:pt x="29326" y="11453"/>
                    </a:cubicBezTo>
                    <a:lnTo>
                      <a:pt x="29587" y="11453"/>
                    </a:lnTo>
                    <a:cubicBezTo>
                      <a:pt x="29620" y="11453"/>
                      <a:pt x="29652" y="11453"/>
                      <a:pt x="29685" y="11486"/>
                    </a:cubicBezTo>
                    <a:cubicBezTo>
                      <a:pt x="29750" y="11486"/>
                      <a:pt x="29783" y="11486"/>
                      <a:pt x="29815" y="11518"/>
                    </a:cubicBezTo>
                    <a:cubicBezTo>
                      <a:pt x="29848" y="11518"/>
                      <a:pt x="29946" y="11518"/>
                      <a:pt x="29978" y="11583"/>
                    </a:cubicBezTo>
                    <a:cubicBezTo>
                      <a:pt x="30109" y="11616"/>
                      <a:pt x="30239" y="11616"/>
                      <a:pt x="30337" y="11649"/>
                    </a:cubicBezTo>
                    <a:cubicBezTo>
                      <a:pt x="30435" y="11681"/>
                      <a:pt x="30500" y="11681"/>
                      <a:pt x="30598" y="11681"/>
                    </a:cubicBezTo>
                    <a:lnTo>
                      <a:pt x="30663" y="11681"/>
                    </a:lnTo>
                    <a:cubicBezTo>
                      <a:pt x="30761" y="11681"/>
                      <a:pt x="30827" y="11746"/>
                      <a:pt x="30924" y="11779"/>
                    </a:cubicBezTo>
                    <a:cubicBezTo>
                      <a:pt x="30990" y="11812"/>
                      <a:pt x="31120" y="11812"/>
                      <a:pt x="31218" y="11844"/>
                    </a:cubicBezTo>
                    <a:lnTo>
                      <a:pt x="31251" y="11844"/>
                    </a:lnTo>
                    <a:cubicBezTo>
                      <a:pt x="31283" y="11844"/>
                      <a:pt x="31316" y="11844"/>
                      <a:pt x="31316" y="11910"/>
                    </a:cubicBezTo>
                    <a:cubicBezTo>
                      <a:pt x="31414" y="11942"/>
                      <a:pt x="31479" y="11942"/>
                      <a:pt x="31609" y="11975"/>
                    </a:cubicBezTo>
                    <a:lnTo>
                      <a:pt x="31642" y="11975"/>
                    </a:lnTo>
                    <a:lnTo>
                      <a:pt x="31740" y="12007"/>
                    </a:lnTo>
                    <a:cubicBezTo>
                      <a:pt x="31773" y="12007"/>
                      <a:pt x="31870" y="12073"/>
                      <a:pt x="31903" y="12073"/>
                    </a:cubicBezTo>
                    <a:cubicBezTo>
                      <a:pt x="32360" y="12236"/>
                      <a:pt x="32751" y="12399"/>
                      <a:pt x="33208" y="12595"/>
                    </a:cubicBezTo>
                    <a:lnTo>
                      <a:pt x="33240" y="12595"/>
                    </a:lnTo>
                    <a:cubicBezTo>
                      <a:pt x="33371" y="12627"/>
                      <a:pt x="33501" y="12725"/>
                      <a:pt x="33599" y="12758"/>
                    </a:cubicBezTo>
                    <a:cubicBezTo>
                      <a:pt x="33730" y="12790"/>
                      <a:pt x="33828" y="12888"/>
                      <a:pt x="33925" y="12921"/>
                    </a:cubicBezTo>
                    <a:cubicBezTo>
                      <a:pt x="34089" y="12986"/>
                      <a:pt x="34317" y="13117"/>
                      <a:pt x="34480" y="13214"/>
                    </a:cubicBezTo>
                    <a:cubicBezTo>
                      <a:pt x="34513" y="13214"/>
                      <a:pt x="34513" y="13214"/>
                      <a:pt x="34513" y="13247"/>
                    </a:cubicBezTo>
                    <a:cubicBezTo>
                      <a:pt x="34676" y="13312"/>
                      <a:pt x="34839" y="13443"/>
                      <a:pt x="35002" y="13541"/>
                    </a:cubicBezTo>
                    <a:cubicBezTo>
                      <a:pt x="35035" y="13573"/>
                      <a:pt x="35132" y="13606"/>
                      <a:pt x="35165" y="13638"/>
                    </a:cubicBezTo>
                    <a:cubicBezTo>
                      <a:pt x="35198" y="13704"/>
                      <a:pt x="35295" y="13736"/>
                      <a:pt x="35328" y="13769"/>
                    </a:cubicBezTo>
                    <a:cubicBezTo>
                      <a:pt x="35393" y="13802"/>
                      <a:pt x="35491" y="13867"/>
                      <a:pt x="35524" y="13932"/>
                    </a:cubicBezTo>
                    <a:cubicBezTo>
                      <a:pt x="35556" y="13965"/>
                      <a:pt x="35622" y="13965"/>
                      <a:pt x="35654" y="14030"/>
                    </a:cubicBezTo>
                    <a:cubicBezTo>
                      <a:pt x="35785" y="14095"/>
                      <a:pt x="35850" y="14193"/>
                      <a:pt x="35980" y="14258"/>
                    </a:cubicBezTo>
                    <a:cubicBezTo>
                      <a:pt x="36144" y="14389"/>
                      <a:pt x="36307" y="14519"/>
                      <a:pt x="36470" y="14682"/>
                    </a:cubicBezTo>
                    <a:cubicBezTo>
                      <a:pt x="36633" y="14780"/>
                      <a:pt x="36796" y="14943"/>
                      <a:pt x="36959" y="15074"/>
                    </a:cubicBezTo>
                    <a:cubicBezTo>
                      <a:pt x="37155" y="15237"/>
                      <a:pt x="37318" y="15400"/>
                      <a:pt x="37481" y="15596"/>
                    </a:cubicBezTo>
                    <a:lnTo>
                      <a:pt x="37514" y="15661"/>
                    </a:lnTo>
                    <a:lnTo>
                      <a:pt x="37742" y="15857"/>
                    </a:lnTo>
                    <a:lnTo>
                      <a:pt x="37905" y="16020"/>
                    </a:lnTo>
                    <a:cubicBezTo>
                      <a:pt x="37938" y="16052"/>
                      <a:pt x="37970" y="16150"/>
                      <a:pt x="38068" y="16183"/>
                    </a:cubicBezTo>
                    <a:cubicBezTo>
                      <a:pt x="38264" y="16379"/>
                      <a:pt x="38427" y="16574"/>
                      <a:pt x="38590" y="16835"/>
                    </a:cubicBezTo>
                    <a:lnTo>
                      <a:pt x="39308" y="17814"/>
                    </a:lnTo>
                    <a:cubicBezTo>
                      <a:pt x="39406" y="17977"/>
                      <a:pt x="39536" y="18140"/>
                      <a:pt x="39601" y="18270"/>
                    </a:cubicBezTo>
                    <a:cubicBezTo>
                      <a:pt x="39699" y="18336"/>
                      <a:pt x="39732" y="18466"/>
                      <a:pt x="39764" y="18531"/>
                    </a:cubicBezTo>
                    <a:cubicBezTo>
                      <a:pt x="39797" y="18597"/>
                      <a:pt x="39862" y="18662"/>
                      <a:pt x="39862" y="18695"/>
                    </a:cubicBezTo>
                    <a:cubicBezTo>
                      <a:pt x="39862" y="18760"/>
                      <a:pt x="39862" y="18760"/>
                      <a:pt x="39895" y="18760"/>
                    </a:cubicBezTo>
                    <a:cubicBezTo>
                      <a:pt x="39928" y="18858"/>
                      <a:pt x="40025" y="18955"/>
                      <a:pt x="40058" y="19086"/>
                    </a:cubicBezTo>
                    <a:cubicBezTo>
                      <a:pt x="40058" y="19086"/>
                      <a:pt x="40058" y="19119"/>
                      <a:pt x="40091" y="19119"/>
                    </a:cubicBezTo>
                    <a:cubicBezTo>
                      <a:pt x="40123" y="19151"/>
                      <a:pt x="40123" y="19184"/>
                      <a:pt x="40188" y="19249"/>
                    </a:cubicBezTo>
                    <a:cubicBezTo>
                      <a:pt x="40221" y="19282"/>
                      <a:pt x="40221" y="19314"/>
                      <a:pt x="40254" y="19412"/>
                    </a:cubicBezTo>
                    <a:cubicBezTo>
                      <a:pt x="40286" y="19477"/>
                      <a:pt x="40352" y="19608"/>
                      <a:pt x="40384" y="19673"/>
                    </a:cubicBezTo>
                    <a:cubicBezTo>
                      <a:pt x="40417" y="19738"/>
                      <a:pt x="40417" y="19771"/>
                      <a:pt x="40449" y="19804"/>
                    </a:cubicBezTo>
                    <a:cubicBezTo>
                      <a:pt x="40515" y="19934"/>
                      <a:pt x="40580" y="20065"/>
                      <a:pt x="40613" y="20130"/>
                    </a:cubicBezTo>
                    <a:cubicBezTo>
                      <a:pt x="40678" y="20260"/>
                      <a:pt x="40710" y="20391"/>
                      <a:pt x="40743" y="20456"/>
                    </a:cubicBezTo>
                    <a:cubicBezTo>
                      <a:pt x="40841" y="20652"/>
                      <a:pt x="40906" y="20913"/>
                      <a:pt x="41004" y="21141"/>
                    </a:cubicBezTo>
                    <a:cubicBezTo>
                      <a:pt x="41069" y="21402"/>
                      <a:pt x="41167" y="21598"/>
                      <a:pt x="41200" y="21859"/>
                    </a:cubicBezTo>
                    <a:cubicBezTo>
                      <a:pt x="41330" y="22283"/>
                      <a:pt x="41428" y="22772"/>
                      <a:pt x="41526" y="23261"/>
                    </a:cubicBezTo>
                    <a:cubicBezTo>
                      <a:pt x="41558" y="23392"/>
                      <a:pt x="41558" y="23522"/>
                      <a:pt x="41591" y="23653"/>
                    </a:cubicBezTo>
                    <a:cubicBezTo>
                      <a:pt x="41591" y="23751"/>
                      <a:pt x="41656" y="23881"/>
                      <a:pt x="41656" y="24012"/>
                    </a:cubicBezTo>
                    <a:cubicBezTo>
                      <a:pt x="41689" y="24240"/>
                      <a:pt x="41722" y="24501"/>
                      <a:pt x="41722" y="24794"/>
                    </a:cubicBezTo>
                    <a:cubicBezTo>
                      <a:pt x="41722" y="25023"/>
                      <a:pt x="41754" y="25219"/>
                      <a:pt x="41754" y="25479"/>
                    </a:cubicBezTo>
                    <a:lnTo>
                      <a:pt x="41754" y="25512"/>
                    </a:lnTo>
                    <a:lnTo>
                      <a:pt x="41754" y="26197"/>
                    </a:lnTo>
                    <a:lnTo>
                      <a:pt x="41754" y="26621"/>
                    </a:lnTo>
                    <a:cubicBezTo>
                      <a:pt x="41754" y="26752"/>
                      <a:pt x="41754" y="26915"/>
                      <a:pt x="41722" y="27013"/>
                    </a:cubicBezTo>
                    <a:cubicBezTo>
                      <a:pt x="41722" y="27143"/>
                      <a:pt x="41722" y="27274"/>
                      <a:pt x="41689" y="27437"/>
                    </a:cubicBezTo>
                    <a:cubicBezTo>
                      <a:pt x="41689" y="27567"/>
                      <a:pt x="41656" y="27730"/>
                      <a:pt x="41656" y="27828"/>
                    </a:cubicBezTo>
                    <a:cubicBezTo>
                      <a:pt x="41656" y="27959"/>
                      <a:pt x="41591" y="28089"/>
                      <a:pt x="41591" y="28252"/>
                    </a:cubicBezTo>
                    <a:cubicBezTo>
                      <a:pt x="41558" y="28448"/>
                      <a:pt x="41526" y="28611"/>
                      <a:pt x="41526" y="28807"/>
                    </a:cubicBezTo>
                    <a:cubicBezTo>
                      <a:pt x="41493" y="28937"/>
                      <a:pt x="41493" y="29068"/>
                      <a:pt x="41428" y="29198"/>
                    </a:cubicBezTo>
                    <a:cubicBezTo>
                      <a:pt x="41428" y="29231"/>
                      <a:pt x="41395" y="29263"/>
                      <a:pt x="41395" y="29296"/>
                    </a:cubicBezTo>
                    <a:cubicBezTo>
                      <a:pt x="41395" y="29361"/>
                      <a:pt x="41395" y="29394"/>
                      <a:pt x="41363" y="29426"/>
                    </a:cubicBezTo>
                    <a:cubicBezTo>
                      <a:pt x="41363" y="29459"/>
                      <a:pt x="41363" y="29524"/>
                      <a:pt x="41330" y="29557"/>
                    </a:cubicBezTo>
                    <a:cubicBezTo>
                      <a:pt x="41330" y="29590"/>
                      <a:pt x="41265" y="29687"/>
                      <a:pt x="41265" y="29720"/>
                    </a:cubicBezTo>
                    <a:cubicBezTo>
                      <a:pt x="41265" y="29753"/>
                      <a:pt x="41232" y="29851"/>
                      <a:pt x="41232" y="29883"/>
                    </a:cubicBezTo>
                    <a:cubicBezTo>
                      <a:pt x="41232" y="29948"/>
                      <a:pt x="41200" y="30046"/>
                      <a:pt x="41200" y="30079"/>
                    </a:cubicBezTo>
                    <a:cubicBezTo>
                      <a:pt x="41102" y="30275"/>
                      <a:pt x="41069" y="30536"/>
                      <a:pt x="41004" y="30764"/>
                    </a:cubicBezTo>
                    <a:cubicBezTo>
                      <a:pt x="40939" y="30894"/>
                      <a:pt x="40906" y="31057"/>
                      <a:pt x="40841" y="31188"/>
                    </a:cubicBezTo>
                    <a:lnTo>
                      <a:pt x="40841" y="31253"/>
                    </a:lnTo>
                    <a:cubicBezTo>
                      <a:pt x="40841" y="31318"/>
                      <a:pt x="40841" y="31318"/>
                      <a:pt x="40776" y="31351"/>
                    </a:cubicBezTo>
                    <a:lnTo>
                      <a:pt x="40743" y="31416"/>
                    </a:lnTo>
                    <a:cubicBezTo>
                      <a:pt x="40678" y="31579"/>
                      <a:pt x="40613" y="31742"/>
                      <a:pt x="40547" y="31906"/>
                    </a:cubicBezTo>
                    <a:cubicBezTo>
                      <a:pt x="40449" y="32134"/>
                      <a:pt x="40319" y="32362"/>
                      <a:pt x="40254" y="32558"/>
                    </a:cubicBezTo>
                    <a:cubicBezTo>
                      <a:pt x="40188" y="32688"/>
                      <a:pt x="40123" y="32852"/>
                      <a:pt x="40058" y="33015"/>
                    </a:cubicBezTo>
                    <a:cubicBezTo>
                      <a:pt x="39699" y="33765"/>
                      <a:pt x="39242" y="34483"/>
                      <a:pt x="38688" y="35168"/>
                    </a:cubicBezTo>
                    <a:cubicBezTo>
                      <a:pt x="38590" y="35331"/>
                      <a:pt x="38427" y="35559"/>
                      <a:pt x="38297" y="35722"/>
                    </a:cubicBezTo>
                    <a:cubicBezTo>
                      <a:pt x="37122" y="37125"/>
                      <a:pt x="35720" y="38266"/>
                      <a:pt x="34219" y="39147"/>
                    </a:cubicBezTo>
                    <a:cubicBezTo>
                      <a:pt x="34089" y="39212"/>
                      <a:pt x="33958" y="39245"/>
                      <a:pt x="33893" y="39343"/>
                    </a:cubicBezTo>
                    <a:cubicBezTo>
                      <a:pt x="33893" y="39343"/>
                      <a:pt x="33860" y="39343"/>
                      <a:pt x="33860" y="39376"/>
                    </a:cubicBezTo>
                    <a:cubicBezTo>
                      <a:pt x="33697" y="39473"/>
                      <a:pt x="33469" y="39571"/>
                      <a:pt x="33306" y="39669"/>
                    </a:cubicBezTo>
                    <a:cubicBezTo>
                      <a:pt x="33143" y="39734"/>
                      <a:pt x="32947" y="39832"/>
                      <a:pt x="32784" y="39897"/>
                    </a:cubicBezTo>
                    <a:cubicBezTo>
                      <a:pt x="32751" y="39963"/>
                      <a:pt x="32653" y="39963"/>
                      <a:pt x="32621" y="39995"/>
                    </a:cubicBezTo>
                    <a:cubicBezTo>
                      <a:pt x="32458" y="40061"/>
                      <a:pt x="32294" y="40126"/>
                      <a:pt x="32131" y="40191"/>
                    </a:cubicBezTo>
                    <a:cubicBezTo>
                      <a:pt x="31936" y="40289"/>
                      <a:pt x="31740" y="40354"/>
                      <a:pt x="31512" y="40387"/>
                    </a:cubicBezTo>
                    <a:cubicBezTo>
                      <a:pt x="31414" y="40452"/>
                      <a:pt x="31251" y="40485"/>
                      <a:pt x="31120" y="40517"/>
                    </a:cubicBezTo>
                    <a:cubicBezTo>
                      <a:pt x="30957" y="40550"/>
                      <a:pt x="30794" y="40615"/>
                      <a:pt x="30598" y="40648"/>
                    </a:cubicBezTo>
                    <a:cubicBezTo>
                      <a:pt x="29554" y="40876"/>
                      <a:pt x="28511" y="41039"/>
                      <a:pt x="27434" y="41104"/>
                    </a:cubicBezTo>
                    <a:lnTo>
                      <a:pt x="26358" y="41104"/>
                    </a:lnTo>
                    <a:cubicBezTo>
                      <a:pt x="25216" y="41039"/>
                      <a:pt x="24009" y="40876"/>
                      <a:pt x="22933" y="40550"/>
                    </a:cubicBezTo>
                    <a:cubicBezTo>
                      <a:pt x="21367" y="40126"/>
                      <a:pt x="19899" y="39473"/>
                      <a:pt x="18529" y="38495"/>
                    </a:cubicBezTo>
                    <a:cubicBezTo>
                      <a:pt x="18301" y="38364"/>
                      <a:pt x="18170" y="38234"/>
                      <a:pt x="17942" y="38071"/>
                    </a:cubicBezTo>
                    <a:cubicBezTo>
                      <a:pt x="16865" y="37223"/>
                      <a:pt x="15854" y="36244"/>
                      <a:pt x="15039" y="35168"/>
                    </a:cubicBezTo>
                    <a:cubicBezTo>
                      <a:pt x="14843" y="34907"/>
                      <a:pt x="14614" y="34613"/>
                      <a:pt x="14451" y="34287"/>
                    </a:cubicBezTo>
                    <a:cubicBezTo>
                      <a:pt x="13766" y="33210"/>
                      <a:pt x="13212" y="32134"/>
                      <a:pt x="12820" y="30927"/>
                    </a:cubicBezTo>
                    <a:cubicBezTo>
                      <a:pt x="12853" y="30699"/>
                      <a:pt x="12820" y="30536"/>
                      <a:pt x="12788" y="30405"/>
                    </a:cubicBezTo>
                    <a:cubicBezTo>
                      <a:pt x="12690" y="30177"/>
                      <a:pt x="12625" y="29916"/>
                      <a:pt x="12559" y="29655"/>
                    </a:cubicBezTo>
                    <a:cubicBezTo>
                      <a:pt x="12559" y="29590"/>
                      <a:pt x="12559" y="29557"/>
                      <a:pt x="12527" y="29524"/>
                    </a:cubicBezTo>
                    <a:cubicBezTo>
                      <a:pt x="12266" y="28546"/>
                      <a:pt x="12168" y="27502"/>
                      <a:pt x="12135" y="26458"/>
                    </a:cubicBezTo>
                    <a:lnTo>
                      <a:pt x="12135" y="25936"/>
                    </a:lnTo>
                    <a:lnTo>
                      <a:pt x="12135" y="25806"/>
                    </a:lnTo>
                    <a:lnTo>
                      <a:pt x="12135" y="25447"/>
                    </a:lnTo>
                    <a:cubicBezTo>
                      <a:pt x="12135" y="25219"/>
                      <a:pt x="12168" y="25055"/>
                      <a:pt x="12168" y="24860"/>
                    </a:cubicBezTo>
                    <a:cubicBezTo>
                      <a:pt x="12168" y="24729"/>
                      <a:pt x="12201" y="24664"/>
                      <a:pt x="12201" y="24533"/>
                    </a:cubicBezTo>
                    <a:cubicBezTo>
                      <a:pt x="12201" y="24468"/>
                      <a:pt x="12201" y="24370"/>
                      <a:pt x="12233" y="24305"/>
                    </a:cubicBezTo>
                    <a:lnTo>
                      <a:pt x="12233" y="24305"/>
                    </a:lnTo>
                    <a:lnTo>
                      <a:pt x="12233" y="24305"/>
                    </a:lnTo>
                    <a:cubicBezTo>
                      <a:pt x="12298" y="24077"/>
                      <a:pt x="12298" y="23881"/>
                      <a:pt x="12331" y="23718"/>
                    </a:cubicBezTo>
                    <a:lnTo>
                      <a:pt x="12331" y="23718"/>
                    </a:lnTo>
                    <a:cubicBezTo>
                      <a:pt x="12298" y="23882"/>
                      <a:pt x="12298" y="24110"/>
                      <a:pt x="12233" y="24305"/>
                    </a:cubicBezTo>
                    <a:cubicBezTo>
                      <a:pt x="12298" y="24109"/>
                      <a:pt x="12331" y="23881"/>
                      <a:pt x="12331" y="23718"/>
                    </a:cubicBezTo>
                    <a:lnTo>
                      <a:pt x="12331" y="23718"/>
                    </a:lnTo>
                    <a:cubicBezTo>
                      <a:pt x="12331" y="23718"/>
                      <a:pt x="12331" y="23718"/>
                      <a:pt x="12331" y="23718"/>
                    </a:cubicBezTo>
                    <a:cubicBezTo>
                      <a:pt x="12331" y="23588"/>
                      <a:pt x="12364" y="23424"/>
                      <a:pt x="12396" y="23327"/>
                    </a:cubicBezTo>
                    <a:cubicBezTo>
                      <a:pt x="12462" y="23196"/>
                      <a:pt x="12462" y="23033"/>
                      <a:pt x="12494" y="22902"/>
                    </a:cubicBezTo>
                    <a:cubicBezTo>
                      <a:pt x="12527" y="22772"/>
                      <a:pt x="12527" y="22674"/>
                      <a:pt x="12559" y="22576"/>
                    </a:cubicBezTo>
                    <a:lnTo>
                      <a:pt x="12559" y="22544"/>
                    </a:lnTo>
                    <a:cubicBezTo>
                      <a:pt x="12788" y="21696"/>
                      <a:pt x="13049" y="20815"/>
                      <a:pt x="13440" y="20065"/>
                    </a:cubicBezTo>
                    <a:cubicBezTo>
                      <a:pt x="13864" y="19086"/>
                      <a:pt x="14451" y="18107"/>
                      <a:pt x="15136" y="17194"/>
                    </a:cubicBezTo>
                    <a:cubicBezTo>
                      <a:pt x="15332" y="16900"/>
                      <a:pt x="15593" y="16639"/>
                      <a:pt x="15789" y="16379"/>
                    </a:cubicBezTo>
                    <a:cubicBezTo>
                      <a:pt x="15985" y="16183"/>
                      <a:pt x="16148" y="15987"/>
                      <a:pt x="16376" y="15759"/>
                    </a:cubicBezTo>
                    <a:cubicBezTo>
                      <a:pt x="16637" y="15498"/>
                      <a:pt x="16963" y="15204"/>
                      <a:pt x="17257" y="14911"/>
                    </a:cubicBezTo>
                    <a:cubicBezTo>
                      <a:pt x="17420" y="14780"/>
                      <a:pt x="17583" y="14617"/>
                      <a:pt x="17746" y="14519"/>
                    </a:cubicBezTo>
                    <a:lnTo>
                      <a:pt x="17876" y="14389"/>
                    </a:lnTo>
                    <a:cubicBezTo>
                      <a:pt x="17876" y="14356"/>
                      <a:pt x="17909" y="14356"/>
                      <a:pt x="17942" y="14356"/>
                    </a:cubicBezTo>
                    <a:cubicBezTo>
                      <a:pt x="18040" y="14291"/>
                      <a:pt x="18105" y="14226"/>
                      <a:pt x="18203" y="14193"/>
                    </a:cubicBezTo>
                    <a:lnTo>
                      <a:pt x="18235" y="14128"/>
                    </a:lnTo>
                    <a:cubicBezTo>
                      <a:pt x="19997" y="12888"/>
                      <a:pt x="21954" y="12007"/>
                      <a:pt x="24042" y="11616"/>
                    </a:cubicBezTo>
                    <a:cubicBezTo>
                      <a:pt x="24303" y="11583"/>
                      <a:pt x="24596" y="11486"/>
                      <a:pt x="24922" y="11453"/>
                    </a:cubicBezTo>
                    <a:cubicBezTo>
                      <a:pt x="25281" y="11420"/>
                      <a:pt x="25705" y="11355"/>
                      <a:pt x="26064" y="11322"/>
                    </a:cubicBezTo>
                    <a:close/>
                    <a:moveTo>
                      <a:pt x="26019" y="0"/>
                    </a:moveTo>
                    <a:cubicBezTo>
                      <a:pt x="24001" y="0"/>
                      <a:pt x="21987" y="230"/>
                      <a:pt x="20029" y="688"/>
                    </a:cubicBezTo>
                    <a:cubicBezTo>
                      <a:pt x="18888" y="982"/>
                      <a:pt x="17746" y="1308"/>
                      <a:pt x="16637" y="1700"/>
                    </a:cubicBezTo>
                    <a:cubicBezTo>
                      <a:pt x="16441" y="1797"/>
                      <a:pt x="16180" y="1863"/>
                      <a:pt x="15985" y="1993"/>
                    </a:cubicBezTo>
                    <a:cubicBezTo>
                      <a:pt x="15463" y="2189"/>
                      <a:pt x="14973" y="2450"/>
                      <a:pt x="14484" y="2678"/>
                    </a:cubicBezTo>
                    <a:cubicBezTo>
                      <a:pt x="13734" y="3070"/>
                      <a:pt x="13049" y="3428"/>
                      <a:pt x="12364" y="3885"/>
                    </a:cubicBezTo>
                    <a:cubicBezTo>
                      <a:pt x="12331" y="3885"/>
                      <a:pt x="12331" y="3918"/>
                      <a:pt x="12266" y="3918"/>
                    </a:cubicBezTo>
                    <a:cubicBezTo>
                      <a:pt x="11679" y="4277"/>
                      <a:pt x="11059" y="4701"/>
                      <a:pt x="10504" y="5125"/>
                    </a:cubicBezTo>
                    <a:cubicBezTo>
                      <a:pt x="10211" y="5353"/>
                      <a:pt x="9885" y="5581"/>
                      <a:pt x="9591" y="5842"/>
                    </a:cubicBezTo>
                    <a:lnTo>
                      <a:pt x="9526" y="5908"/>
                    </a:lnTo>
                    <a:cubicBezTo>
                      <a:pt x="9297" y="6071"/>
                      <a:pt x="9102" y="6266"/>
                      <a:pt x="8906" y="6429"/>
                    </a:cubicBezTo>
                    <a:cubicBezTo>
                      <a:pt x="7666" y="7506"/>
                      <a:pt x="6590" y="8713"/>
                      <a:pt x="5546" y="10083"/>
                    </a:cubicBezTo>
                    <a:cubicBezTo>
                      <a:pt x="3263" y="13051"/>
                      <a:pt x="1795" y="16379"/>
                      <a:pt x="1012" y="19869"/>
                    </a:cubicBezTo>
                    <a:cubicBezTo>
                      <a:pt x="555" y="21043"/>
                      <a:pt x="392" y="22185"/>
                      <a:pt x="294" y="23294"/>
                    </a:cubicBezTo>
                    <a:cubicBezTo>
                      <a:pt x="1" y="26882"/>
                      <a:pt x="457" y="30503"/>
                      <a:pt x="1599" y="33961"/>
                    </a:cubicBezTo>
                    <a:cubicBezTo>
                      <a:pt x="1958" y="35037"/>
                      <a:pt x="2382" y="36048"/>
                      <a:pt x="2871" y="37027"/>
                    </a:cubicBezTo>
                    <a:cubicBezTo>
                      <a:pt x="2937" y="37190"/>
                      <a:pt x="3034" y="37353"/>
                      <a:pt x="3100" y="37484"/>
                    </a:cubicBezTo>
                    <a:cubicBezTo>
                      <a:pt x="3654" y="38495"/>
                      <a:pt x="4209" y="39473"/>
                      <a:pt x="4829" y="40387"/>
                    </a:cubicBezTo>
                    <a:cubicBezTo>
                      <a:pt x="4861" y="40452"/>
                      <a:pt x="4894" y="40517"/>
                      <a:pt x="4959" y="40582"/>
                    </a:cubicBezTo>
                    <a:cubicBezTo>
                      <a:pt x="6623" y="43029"/>
                      <a:pt x="8710" y="45214"/>
                      <a:pt x="11189" y="47139"/>
                    </a:cubicBezTo>
                    <a:lnTo>
                      <a:pt x="12527" y="48118"/>
                    </a:lnTo>
                    <a:cubicBezTo>
                      <a:pt x="14256" y="49259"/>
                      <a:pt x="16082" y="50173"/>
                      <a:pt x="17942" y="50923"/>
                    </a:cubicBezTo>
                    <a:cubicBezTo>
                      <a:pt x="19018" y="51347"/>
                      <a:pt x="20127" y="51673"/>
                      <a:pt x="21171" y="51934"/>
                    </a:cubicBezTo>
                    <a:lnTo>
                      <a:pt x="21204" y="51934"/>
                    </a:lnTo>
                    <a:cubicBezTo>
                      <a:pt x="23413" y="52503"/>
                      <a:pt x="25656" y="52780"/>
                      <a:pt x="27878" y="52780"/>
                    </a:cubicBezTo>
                    <a:cubicBezTo>
                      <a:pt x="31006" y="52780"/>
                      <a:pt x="34093" y="52233"/>
                      <a:pt x="36992" y="51184"/>
                    </a:cubicBezTo>
                    <a:cubicBezTo>
                      <a:pt x="37090" y="51119"/>
                      <a:pt x="37155" y="51086"/>
                      <a:pt x="37253" y="51086"/>
                    </a:cubicBezTo>
                    <a:cubicBezTo>
                      <a:pt x="38297" y="50695"/>
                      <a:pt x="39373" y="50205"/>
                      <a:pt x="40384" y="49651"/>
                    </a:cubicBezTo>
                    <a:cubicBezTo>
                      <a:pt x="40449" y="49618"/>
                      <a:pt x="40515" y="49586"/>
                      <a:pt x="40580" y="49553"/>
                    </a:cubicBezTo>
                    <a:cubicBezTo>
                      <a:pt x="43548" y="47857"/>
                      <a:pt x="46256" y="45573"/>
                      <a:pt x="48441" y="42735"/>
                    </a:cubicBezTo>
                    <a:cubicBezTo>
                      <a:pt x="50170" y="40485"/>
                      <a:pt x="51442" y="38038"/>
                      <a:pt x="52290" y="35461"/>
                    </a:cubicBezTo>
                    <a:cubicBezTo>
                      <a:pt x="52649" y="34385"/>
                      <a:pt x="52943" y="33276"/>
                      <a:pt x="53139" y="32167"/>
                    </a:cubicBezTo>
                    <a:cubicBezTo>
                      <a:pt x="53660" y="29394"/>
                      <a:pt x="53726" y="26589"/>
                      <a:pt x="53334" y="23816"/>
                    </a:cubicBezTo>
                    <a:cubicBezTo>
                      <a:pt x="53302" y="23522"/>
                      <a:pt x="53269" y="23261"/>
                      <a:pt x="53236" y="23000"/>
                    </a:cubicBezTo>
                    <a:lnTo>
                      <a:pt x="53106" y="22250"/>
                    </a:lnTo>
                    <a:cubicBezTo>
                      <a:pt x="53073" y="21957"/>
                      <a:pt x="52975" y="21630"/>
                      <a:pt x="52910" y="21369"/>
                    </a:cubicBezTo>
                    <a:cubicBezTo>
                      <a:pt x="52845" y="21108"/>
                      <a:pt x="52780" y="20815"/>
                      <a:pt x="52682" y="20586"/>
                    </a:cubicBezTo>
                    <a:cubicBezTo>
                      <a:pt x="52421" y="19510"/>
                      <a:pt x="52095" y="18466"/>
                      <a:pt x="51671" y="17455"/>
                    </a:cubicBezTo>
                    <a:lnTo>
                      <a:pt x="51442" y="16835"/>
                    </a:lnTo>
                    <a:cubicBezTo>
                      <a:pt x="51312" y="16574"/>
                      <a:pt x="51214" y="16346"/>
                      <a:pt x="51116" y="16085"/>
                    </a:cubicBezTo>
                    <a:cubicBezTo>
                      <a:pt x="51051" y="16020"/>
                      <a:pt x="51051" y="15987"/>
                      <a:pt x="51018" y="15889"/>
                    </a:cubicBezTo>
                    <a:cubicBezTo>
                      <a:pt x="50888" y="15693"/>
                      <a:pt x="50823" y="15433"/>
                      <a:pt x="50692" y="15237"/>
                    </a:cubicBezTo>
                    <a:cubicBezTo>
                      <a:pt x="50659" y="15139"/>
                      <a:pt x="50562" y="15008"/>
                      <a:pt x="50529" y="14878"/>
                    </a:cubicBezTo>
                    <a:cubicBezTo>
                      <a:pt x="50464" y="14682"/>
                      <a:pt x="50333" y="14454"/>
                      <a:pt x="50203" y="14291"/>
                    </a:cubicBezTo>
                    <a:lnTo>
                      <a:pt x="50203" y="14258"/>
                    </a:lnTo>
                    <a:cubicBezTo>
                      <a:pt x="50040" y="13932"/>
                      <a:pt x="49844" y="13638"/>
                      <a:pt x="49681" y="13312"/>
                    </a:cubicBezTo>
                    <a:cubicBezTo>
                      <a:pt x="49583" y="13149"/>
                      <a:pt x="49485" y="12986"/>
                      <a:pt x="49355" y="12823"/>
                    </a:cubicBezTo>
                    <a:cubicBezTo>
                      <a:pt x="49355" y="12790"/>
                      <a:pt x="49322" y="12758"/>
                      <a:pt x="49257" y="12758"/>
                    </a:cubicBezTo>
                    <a:cubicBezTo>
                      <a:pt x="49159" y="12595"/>
                      <a:pt x="49028" y="12399"/>
                      <a:pt x="48898" y="12236"/>
                    </a:cubicBezTo>
                    <a:cubicBezTo>
                      <a:pt x="48767" y="12007"/>
                      <a:pt x="48604" y="11812"/>
                      <a:pt x="48441" y="11616"/>
                    </a:cubicBezTo>
                    <a:cubicBezTo>
                      <a:pt x="48180" y="11257"/>
                      <a:pt x="47887" y="10833"/>
                      <a:pt x="47593" y="10474"/>
                    </a:cubicBezTo>
                    <a:cubicBezTo>
                      <a:pt x="47528" y="10344"/>
                      <a:pt x="47397" y="10246"/>
                      <a:pt x="47300" y="10116"/>
                    </a:cubicBezTo>
                    <a:lnTo>
                      <a:pt x="47267" y="10018"/>
                    </a:lnTo>
                    <a:cubicBezTo>
                      <a:pt x="47267" y="10018"/>
                      <a:pt x="47267" y="9985"/>
                      <a:pt x="47234" y="9985"/>
                    </a:cubicBezTo>
                    <a:cubicBezTo>
                      <a:pt x="47104" y="9822"/>
                      <a:pt x="46973" y="9691"/>
                      <a:pt x="46876" y="9528"/>
                    </a:cubicBezTo>
                    <a:cubicBezTo>
                      <a:pt x="46810" y="9463"/>
                      <a:pt x="46745" y="9430"/>
                      <a:pt x="46712" y="9333"/>
                    </a:cubicBezTo>
                    <a:cubicBezTo>
                      <a:pt x="46647" y="9300"/>
                      <a:pt x="46615" y="9202"/>
                      <a:pt x="46582" y="9170"/>
                    </a:cubicBezTo>
                    <a:cubicBezTo>
                      <a:pt x="46484" y="9072"/>
                      <a:pt x="46419" y="8974"/>
                      <a:pt x="46321" y="8876"/>
                    </a:cubicBezTo>
                    <a:cubicBezTo>
                      <a:pt x="46256" y="8811"/>
                      <a:pt x="46158" y="8713"/>
                      <a:pt x="46125" y="8648"/>
                    </a:cubicBezTo>
                    <a:lnTo>
                      <a:pt x="45995" y="8517"/>
                    </a:lnTo>
                    <a:lnTo>
                      <a:pt x="45897" y="8387"/>
                    </a:lnTo>
                    <a:cubicBezTo>
                      <a:pt x="45571" y="8060"/>
                      <a:pt x="45212" y="7734"/>
                      <a:pt x="44853" y="7408"/>
                    </a:cubicBezTo>
                    <a:cubicBezTo>
                      <a:pt x="44690" y="7245"/>
                      <a:pt x="44527" y="7114"/>
                      <a:pt x="44364" y="6984"/>
                    </a:cubicBezTo>
                    <a:cubicBezTo>
                      <a:pt x="44201" y="6788"/>
                      <a:pt x="44005" y="6658"/>
                      <a:pt x="43842" y="6527"/>
                    </a:cubicBezTo>
                    <a:cubicBezTo>
                      <a:pt x="43711" y="6429"/>
                      <a:pt x="43581" y="6332"/>
                      <a:pt x="43516" y="6234"/>
                    </a:cubicBezTo>
                    <a:cubicBezTo>
                      <a:pt x="43255" y="6038"/>
                      <a:pt x="43026" y="5842"/>
                      <a:pt x="42733" y="5614"/>
                    </a:cubicBezTo>
                    <a:cubicBezTo>
                      <a:pt x="42211" y="5223"/>
                      <a:pt x="41656" y="4798"/>
                      <a:pt x="41069" y="4440"/>
                    </a:cubicBezTo>
                    <a:cubicBezTo>
                      <a:pt x="40515" y="4081"/>
                      <a:pt x="39928" y="3722"/>
                      <a:pt x="39373" y="3428"/>
                    </a:cubicBezTo>
                    <a:cubicBezTo>
                      <a:pt x="38949" y="3167"/>
                      <a:pt x="38492" y="2972"/>
                      <a:pt x="38101" y="2776"/>
                    </a:cubicBezTo>
                    <a:cubicBezTo>
                      <a:pt x="37546" y="2482"/>
                      <a:pt x="36992" y="2254"/>
                      <a:pt x="36470" y="2026"/>
                    </a:cubicBezTo>
                    <a:cubicBezTo>
                      <a:pt x="36241" y="1961"/>
                      <a:pt x="36013" y="1863"/>
                      <a:pt x="35817" y="1797"/>
                    </a:cubicBezTo>
                    <a:cubicBezTo>
                      <a:pt x="35491" y="1667"/>
                      <a:pt x="35100" y="1536"/>
                      <a:pt x="34774" y="1439"/>
                    </a:cubicBezTo>
                    <a:cubicBezTo>
                      <a:pt x="34447" y="1308"/>
                      <a:pt x="34089" y="1210"/>
                      <a:pt x="33762" y="1112"/>
                    </a:cubicBezTo>
                    <a:lnTo>
                      <a:pt x="33404" y="982"/>
                    </a:lnTo>
                    <a:lnTo>
                      <a:pt x="33306" y="982"/>
                    </a:lnTo>
                    <a:cubicBezTo>
                      <a:pt x="33273" y="982"/>
                      <a:pt x="33240" y="982"/>
                      <a:pt x="33240" y="949"/>
                    </a:cubicBezTo>
                    <a:cubicBezTo>
                      <a:pt x="33208" y="949"/>
                      <a:pt x="33143" y="949"/>
                      <a:pt x="33143" y="884"/>
                    </a:cubicBezTo>
                    <a:cubicBezTo>
                      <a:pt x="32914" y="851"/>
                      <a:pt x="32719" y="786"/>
                      <a:pt x="32458" y="721"/>
                    </a:cubicBezTo>
                    <a:cubicBezTo>
                      <a:pt x="32099" y="656"/>
                      <a:pt x="31740" y="558"/>
                      <a:pt x="31316" y="493"/>
                    </a:cubicBezTo>
                    <a:cubicBezTo>
                      <a:pt x="30924" y="395"/>
                      <a:pt x="30500" y="330"/>
                      <a:pt x="30109" y="297"/>
                    </a:cubicBezTo>
                    <a:lnTo>
                      <a:pt x="30011" y="297"/>
                    </a:lnTo>
                    <a:cubicBezTo>
                      <a:pt x="29815" y="232"/>
                      <a:pt x="29620" y="199"/>
                      <a:pt x="29359" y="199"/>
                    </a:cubicBezTo>
                    <a:cubicBezTo>
                      <a:pt x="29163" y="166"/>
                      <a:pt x="28902" y="166"/>
                      <a:pt x="28706" y="134"/>
                    </a:cubicBezTo>
                    <a:cubicBezTo>
                      <a:pt x="28543" y="134"/>
                      <a:pt x="28380" y="69"/>
                      <a:pt x="28217" y="69"/>
                    </a:cubicBezTo>
                    <a:lnTo>
                      <a:pt x="28054" y="69"/>
                    </a:lnTo>
                    <a:cubicBezTo>
                      <a:pt x="27923" y="69"/>
                      <a:pt x="27826" y="69"/>
                      <a:pt x="27662" y="36"/>
                    </a:cubicBezTo>
                    <a:cubicBezTo>
                      <a:pt x="27369" y="36"/>
                      <a:pt x="27075" y="3"/>
                      <a:pt x="26782" y="3"/>
                    </a:cubicBezTo>
                    <a:lnTo>
                      <a:pt x="26423" y="3"/>
                    </a:lnTo>
                    <a:cubicBezTo>
                      <a:pt x="26288" y="1"/>
                      <a:pt x="26154" y="0"/>
                      <a:pt x="26019" y="0"/>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99;p40">
                <a:extLst>
                  <a:ext uri="{FF2B5EF4-FFF2-40B4-BE49-F238E27FC236}">
                    <a16:creationId xmlns:a16="http://schemas.microsoft.com/office/drawing/2014/main" id="{8EA8C2A8-6CF4-36A6-D7D8-00C2E485D617}"/>
                  </a:ext>
                </a:extLst>
              </p:cNvPr>
              <p:cNvSpPr/>
              <p:nvPr/>
            </p:nvSpPr>
            <p:spPr>
              <a:xfrm>
                <a:off x="5411625" y="1789175"/>
                <a:ext cx="315625" cy="150100"/>
              </a:xfrm>
              <a:custGeom>
                <a:avLst/>
                <a:gdLst/>
                <a:ahLst/>
                <a:cxnLst/>
                <a:rect l="l" t="t" r="r" b="b"/>
                <a:pathLst>
                  <a:path w="12625" h="6004" extrusionOk="0">
                    <a:moveTo>
                      <a:pt x="1109" y="1"/>
                    </a:moveTo>
                    <a:cubicBezTo>
                      <a:pt x="1109" y="99"/>
                      <a:pt x="1077" y="131"/>
                      <a:pt x="1077" y="229"/>
                    </a:cubicBezTo>
                    <a:lnTo>
                      <a:pt x="979" y="556"/>
                    </a:lnTo>
                    <a:cubicBezTo>
                      <a:pt x="914" y="816"/>
                      <a:pt x="816" y="1175"/>
                      <a:pt x="751" y="1436"/>
                    </a:cubicBezTo>
                    <a:cubicBezTo>
                      <a:pt x="718" y="1567"/>
                      <a:pt x="653" y="1730"/>
                      <a:pt x="588" y="1860"/>
                    </a:cubicBezTo>
                    <a:cubicBezTo>
                      <a:pt x="588" y="1893"/>
                      <a:pt x="555" y="1926"/>
                      <a:pt x="555" y="1991"/>
                    </a:cubicBezTo>
                    <a:lnTo>
                      <a:pt x="490" y="2056"/>
                    </a:lnTo>
                    <a:cubicBezTo>
                      <a:pt x="424" y="2219"/>
                      <a:pt x="392" y="2382"/>
                      <a:pt x="294" y="2545"/>
                    </a:cubicBezTo>
                    <a:cubicBezTo>
                      <a:pt x="229" y="2806"/>
                      <a:pt x="131" y="3002"/>
                      <a:pt x="0" y="3230"/>
                    </a:cubicBezTo>
                    <a:lnTo>
                      <a:pt x="11646" y="5970"/>
                    </a:lnTo>
                    <a:lnTo>
                      <a:pt x="11744" y="6003"/>
                    </a:lnTo>
                    <a:cubicBezTo>
                      <a:pt x="12135" y="4959"/>
                      <a:pt x="12396" y="3850"/>
                      <a:pt x="12624" y="2741"/>
                    </a:cubicBezTo>
                    <a:lnTo>
                      <a:pt x="12494" y="2708"/>
                    </a:lnTo>
                    <a:lnTo>
                      <a:pt x="1273" y="66"/>
                    </a:lnTo>
                    <a:lnTo>
                      <a:pt x="1109" y="1"/>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200;p40">
                <a:extLst>
                  <a:ext uri="{FF2B5EF4-FFF2-40B4-BE49-F238E27FC236}">
                    <a16:creationId xmlns:a16="http://schemas.microsoft.com/office/drawing/2014/main" id="{4F840F73-A1FF-100D-042C-2FCA3B233826}"/>
                  </a:ext>
                </a:extLst>
              </p:cNvPr>
              <p:cNvSpPr/>
              <p:nvPr/>
            </p:nvSpPr>
            <p:spPr>
              <a:xfrm>
                <a:off x="4408550" y="1550250"/>
                <a:ext cx="305850" cy="152525"/>
              </a:xfrm>
              <a:custGeom>
                <a:avLst/>
                <a:gdLst/>
                <a:ahLst/>
                <a:cxnLst/>
                <a:rect l="l" t="t" r="r" b="b"/>
                <a:pathLst>
                  <a:path w="12234" h="6101" extrusionOk="0">
                    <a:moveTo>
                      <a:pt x="556" y="0"/>
                    </a:moveTo>
                    <a:cubicBezTo>
                      <a:pt x="295" y="1077"/>
                      <a:pt x="131" y="2219"/>
                      <a:pt x="1" y="3328"/>
                    </a:cubicBezTo>
                    <a:lnTo>
                      <a:pt x="131" y="3360"/>
                    </a:lnTo>
                    <a:lnTo>
                      <a:pt x="11809" y="6100"/>
                    </a:lnTo>
                    <a:lnTo>
                      <a:pt x="11809" y="5741"/>
                    </a:lnTo>
                    <a:cubicBezTo>
                      <a:pt x="11809" y="5546"/>
                      <a:pt x="11842" y="5317"/>
                      <a:pt x="11842" y="5154"/>
                    </a:cubicBezTo>
                    <a:cubicBezTo>
                      <a:pt x="11842" y="5056"/>
                      <a:pt x="11875" y="4959"/>
                      <a:pt x="11875" y="4828"/>
                    </a:cubicBezTo>
                    <a:cubicBezTo>
                      <a:pt x="11875" y="4763"/>
                      <a:pt x="11875" y="4665"/>
                      <a:pt x="11907" y="4600"/>
                    </a:cubicBezTo>
                    <a:cubicBezTo>
                      <a:pt x="11972" y="4404"/>
                      <a:pt x="11972" y="4176"/>
                      <a:pt x="12005" y="4013"/>
                    </a:cubicBezTo>
                    <a:cubicBezTo>
                      <a:pt x="12038" y="3752"/>
                      <a:pt x="12070" y="3458"/>
                      <a:pt x="12168" y="3164"/>
                    </a:cubicBezTo>
                    <a:cubicBezTo>
                      <a:pt x="12201" y="3034"/>
                      <a:pt x="12201" y="2969"/>
                      <a:pt x="12233" y="2838"/>
                    </a:cubicBezTo>
                    <a:lnTo>
                      <a:pt x="12233" y="2806"/>
                    </a:lnTo>
                    <a:lnTo>
                      <a:pt x="621" y="66"/>
                    </a:lnTo>
                    <a:lnTo>
                      <a:pt x="556"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201;p40">
                <a:extLst>
                  <a:ext uri="{FF2B5EF4-FFF2-40B4-BE49-F238E27FC236}">
                    <a16:creationId xmlns:a16="http://schemas.microsoft.com/office/drawing/2014/main" id="{4CF38B2B-9737-0122-FE77-D045FE181D24}"/>
                  </a:ext>
                </a:extLst>
              </p:cNvPr>
              <p:cNvSpPr/>
              <p:nvPr/>
            </p:nvSpPr>
            <p:spPr>
              <a:xfrm>
                <a:off x="4848125" y="2045250"/>
                <a:ext cx="147625" cy="311550"/>
              </a:xfrm>
              <a:custGeom>
                <a:avLst/>
                <a:gdLst/>
                <a:ahLst/>
                <a:cxnLst/>
                <a:rect l="l" t="t" r="r" b="b"/>
                <a:pathLst>
                  <a:path w="5905" h="12462" extrusionOk="0">
                    <a:moveTo>
                      <a:pt x="2708" y="1"/>
                    </a:moveTo>
                    <a:lnTo>
                      <a:pt x="2479" y="881"/>
                    </a:lnTo>
                    <a:lnTo>
                      <a:pt x="0" y="11418"/>
                    </a:lnTo>
                    <a:cubicBezTo>
                      <a:pt x="1077" y="11842"/>
                      <a:pt x="2153" y="12200"/>
                      <a:pt x="3229" y="12461"/>
                    </a:cubicBezTo>
                    <a:lnTo>
                      <a:pt x="5904" y="1142"/>
                    </a:lnTo>
                    <a:cubicBezTo>
                      <a:pt x="5643" y="1110"/>
                      <a:pt x="5382" y="1044"/>
                      <a:pt x="5089" y="947"/>
                    </a:cubicBezTo>
                    <a:cubicBezTo>
                      <a:pt x="4273" y="718"/>
                      <a:pt x="3458" y="425"/>
                      <a:pt x="270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202;p40">
                <a:extLst>
                  <a:ext uri="{FF2B5EF4-FFF2-40B4-BE49-F238E27FC236}">
                    <a16:creationId xmlns:a16="http://schemas.microsoft.com/office/drawing/2014/main" id="{990F6756-BB71-1267-AC24-E25DF3FB55B8}"/>
                  </a:ext>
                </a:extLst>
              </p:cNvPr>
              <p:cNvSpPr/>
              <p:nvPr/>
            </p:nvSpPr>
            <p:spPr>
              <a:xfrm>
                <a:off x="5082975" y="1064200"/>
                <a:ext cx="145175" cy="280575"/>
              </a:xfrm>
              <a:custGeom>
                <a:avLst/>
                <a:gdLst/>
                <a:ahLst/>
                <a:cxnLst/>
                <a:rect l="l" t="t" r="r" b="b"/>
                <a:pathLst>
                  <a:path w="5807" h="11223" extrusionOk="0">
                    <a:moveTo>
                      <a:pt x="2545" y="1"/>
                    </a:moveTo>
                    <a:lnTo>
                      <a:pt x="2512" y="66"/>
                    </a:lnTo>
                    <a:lnTo>
                      <a:pt x="164" y="10178"/>
                    </a:lnTo>
                    <a:lnTo>
                      <a:pt x="1" y="10929"/>
                    </a:lnTo>
                    <a:lnTo>
                      <a:pt x="425" y="10929"/>
                    </a:lnTo>
                    <a:cubicBezTo>
                      <a:pt x="653" y="10929"/>
                      <a:pt x="849" y="10961"/>
                      <a:pt x="1012" y="10961"/>
                    </a:cubicBezTo>
                    <a:lnTo>
                      <a:pt x="1208" y="10961"/>
                    </a:lnTo>
                    <a:cubicBezTo>
                      <a:pt x="1305" y="10961"/>
                      <a:pt x="1338" y="10961"/>
                      <a:pt x="1403" y="10994"/>
                    </a:cubicBezTo>
                    <a:lnTo>
                      <a:pt x="1827" y="10994"/>
                    </a:lnTo>
                    <a:cubicBezTo>
                      <a:pt x="1860" y="10994"/>
                      <a:pt x="1958" y="10994"/>
                      <a:pt x="1990" y="11026"/>
                    </a:cubicBezTo>
                    <a:lnTo>
                      <a:pt x="2219" y="11026"/>
                    </a:lnTo>
                    <a:cubicBezTo>
                      <a:pt x="2317" y="11026"/>
                      <a:pt x="2382" y="11059"/>
                      <a:pt x="2480" y="11059"/>
                    </a:cubicBezTo>
                    <a:cubicBezTo>
                      <a:pt x="2512" y="11059"/>
                      <a:pt x="2610" y="11059"/>
                      <a:pt x="2643" y="11124"/>
                    </a:cubicBezTo>
                    <a:cubicBezTo>
                      <a:pt x="2773" y="11157"/>
                      <a:pt x="2871" y="11157"/>
                      <a:pt x="3002" y="11190"/>
                    </a:cubicBezTo>
                    <a:cubicBezTo>
                      <a:pt x="3100" y="11190"/>
                      <a:pt x="3165" y="11222"/>
                      <a:pt x="3263" y="11222"/>
                    </a:cubicBezTo>
                    <a:lnTo>
                      <a:pt x="3458" y="10472"/>
                    </a:lnTo>
                    <a:lnTo>
                      <a:pt x="5774" y="621"/>
                    </a:lnTo>
                    <a:lnTo>
                      <a:pt x="5807" y="555"/>
                    </a:lnTo>
                    <a:cubicBezTo>
                      <a:pt x="4763" y="360"/>
                      <a:pt x="3654" y="164"/>
                      <a:pt x="2545"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203;p40">
                <a:extLst>
                  <a:ext uri="{FF2B5EF4-FFF2-40B4-BE49-F238E27FC236}">
                    <a16:creationId xmlns:a16="http://schemas.microsoft.com/office/drawing/2014/main" id="{FC4FDA37-BCBF-37E7-E196-A4F9EAA405F7}"/>
                  </a:ext>
                </a:extLst>
              </p:cNvPr>
              <p:cNvSpPr/>
              <p:nvPr/>
            </p:nvSpPr>
            <p:spPr>
              <a:xfrm>
                <a:off x="5168600" y="2033025"/>
                <a:ext cx="245500" cy="304200"/>
              </a:xfrm>
              <a:custGeom>
                <a:avLst/>
                <a:gdLst/>
                <a:ahLst/>
                <a:cxnLst/>
                <a:rect l="l" t="t" r="r" b="b"/>
                <a:pathLst>
                  <a:path w="9820" h="12168" extrusionOk="0">
                    <a:moveTo>
                      <a:pt x="3687" y="0"/>
                    </a:moveTo>
                    <a:cubicBezTo>
                      <a:pt x="3589" y="98"/>
                      <a:pt x="3458" y="131"/>
                      <a:pt x="3361" y="196"/>
                    </a:cubicBezTo>
                    <a:lnTo>
                      <a:pt x="326" y="1416"/>
                    </a:lnTo>
                    <a:lnTo>
                      <a:pt x="326" y="1416"/>
                    </a:lnTo>
                    <a:cubicBezTo>
                      <a:pt x="210" y="1429"/>
                      <a:pt x="100" y="1448"/>
                      <a:pt x="1" y="1468"/>
                    </a:cubicBezTo>
                    <a:lnTo>
                      <a:pt x="6231" y="12168"/>
                    </a:lnTo>
                    <a:cubicBezTo>
                      <a:pt x="6296" y="12135"/>
                      <a:pt x="6394" y="12070"/>
                      <a:pt x="6459" y="12070"/>
                    </a:cubicBezTo>
                    <a:cubicBezTo>
                      <a:pt x="7536" y="11678"/>
                      <a:pt x="8580" y="11189"/>
                      <a:pt x="9624" y="10667"/>
                    </a:cubicBezTo>
                    <a:cubicBezTo>
                      <a:pt x="9689" y="10602"/>
                      <a:pt x="9721" y="10569"/>
                      <a:pt x="9819" y="10537"/>
                    </a:cubicBezTo>
                    <a:lnTo>
                      <a:pt x="3687"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204;p40">
                <a:extLst>
                  <a:ext uri="{FF2B5EF4-FFF2-40B4-BE49-F238E27FC236}">
                    <a16:creationId xmlns:a16="http://schemas.microsoft.com/office/drawing/2014/main" id="{B6E6363C-6F4F-EDE5-C919-513ADEEC6E22}"/>
                  </a:ext>
                </a:extLst>
              </p:cNvPr>
              <p:cNvSpPr/>
              <p:nvPr/>
            </p:nvSpPr>
            <p:spPr>
              <a:xfrm>
                <a:off x="4634450" y="1153925"/>
                <a:ext cx="225100" cy="309100"/>
              </a:xfrm>
              <a:custGeom>
                <a:avLst/>
                <a:gdLst/>
                <a:ahLst/>
                <a:cxnLst/>
                <a:rect l="l" t="t" r="r" b="b"/>
                <a:pathLst>
                  <a:path w="9004" h="12364" extrusionOk="0">
                    <a:moveTo>
                      <a:pt x="2773" y="0"/>
                    </a:moveTo>
                    <a:cubicBezTo>
                      <a:pt x="1795" y="555"/>
                      <a:pt x="881" y="1207"/>
                      <a:pt x="1" y="1957"/>
                    </a:cubicBezTo>
                    <a:lnTo>
                      <a:pt x="33" y="2023"/>
                    </a:lnTo>
                    <a:lnTo>
                      <a:pt x="6459" y="12363"/>
                    </a:lnTo>
                    <a:cubicBezTo>
                      <a:pt x="6688" y="12167"/>
                      <a:pt x="6851" y="11939"/>
                      <a:pt x="7047" y="11743"/>
                    </a:cubicBezTo>
                    <a:cubicBezTo>
                      <a:pt x="7666" y="11123"/>
                      <a:pt x="8319" y="10536"/>
                      <a:pt x="9004" y="10047"/>
                    </a:cubicBezTo>
                    <a:lnTo>
                      <a:pt x="8906" y="9982"/>
                    </a:lnTo>
                    <a:lnTo>
                      <a:pt x="2806" y="65"/>
                    </a:lnTo>
                    <a:lnTo>
                      <a:pt x="2773" y="0"/>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205;p40">
                <a:extLst>
                  <a:ext uri="{FF2B5EF4-FFF2-40B4-BE49-F238E27FC236}">
                    <a16:creationId xmlns:a16="http://schemas.microsoft.com/office/drawing/2014/main" id="{28A36E74-3566-8738-4CF5-649C69E99A3B}"/>
                  </a:ext>
                </a:extLst>
              </p:cNvPr>
              <p:cNvSpPr/>
              <p:nvPr/>
            </p:nvSpPr>
            <p:spPr>
              <a:xfrm>
                <a:off x="5346375" y="1308850"/>
                <a:ext cx="283825" cy="212075"/>
              </a:xfrm>
              <a:custGeom>
                <a:avLst/>
                <a:gdLst/>
                <a:ahLst/>
                <a:cxnLst/>
                <a:rect l="l" t="t" r="r" b="b"/>
                <a:pathLst>
                  <a:path w="11353" h="8483" extrusionOk="0">
                    <a:moveTo>
                      <a:pt x="9363" y="1"/>
                    </a:moveTo>
                    <a:lnTo>
                      <a:pt x="9265" y="34"/>
                    </a:lnTo>
                    <a:lnTo>
                      <a:pt x="718" y="5318"/>
                    </a:lnTo>
                    <a:lnTo>
                      <a:pt x="1" y="5775"/>
                    </a:lnTo>
                    <a:lnTo>
                      <a:pt x="327" y="6101"/>
                    </a:lnTo>
                    <a:cubicBezTo>
                      <a:pt x="555" y="6297"/>
                      <a:pt x="718" y="6525"/>
                      <a:pt x="882" y="6753"/>
                    </a:cubicBezTo>
                    <a:cubicBezTo>
                      <a:pt x="1110" y="7079"/>
                      <a:pt x="1371" y="7406"/>
                      <a:pt x="1567" y="7732"/>
                    </a:cubicBezTo>
                    <a:cubicBezTo>
                      <a:pt x="1697" y="7895"/>
                      <a:pt x="1762" y="8058"/>
                      <a:pt x="1860" y="8188"/>
                    </a:cubicBezTo>
                    <a:cubicBezTo>
                      <a:pt x="1925" y="8254"/>
                      <a:pt x="1958" y="8384"/>
                      <a:pt x="2023" y="8482"/>
                    </a:cubicBezTo>
                    <a:lnTo>
                      <a:pt x="2676" y="8058"/>
                    </a:lnTo>
                    <a:lnTo>
                      <a:pt x="11255" y="2774"/>
                    </a:lnTo>
                    <a:lnTo>
                      <a:pt x="11353" y="2708"/>
                    </a:lnTo>
                    <a:cubicBezTo>
                      <a:pt x="10733" y="1795"/>
                      <a:pt x="10080" y="849"/>
                      <a:pt x="9363"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206;p40">
                <a:extLst>
                  <a:ext uri="{FF2B5EF4-FFF2-40B4-BE49-F238E27FC236}">
                    <a16:creationId xmlns:a16="http://schemas.microsoft.com/office/drawing/2014/main" id="{EAD9F581-0460-344F-803B-C5875EB77B20}"/>
                  </a:ext>
                </a:extLst>
              </p:cNvPr>
              <p:cNvSpPr/>
              <p:nvPr/>
            </p:nvSpPr>
            <p:spPr>
              <a:xfrm>
                <a:off x="4472175" y="1815275"/>
                <a:ext cx="292775" cy="256100"/>
              </a:xfrm>
              <a:custGeom>
                <a:avLst/>
                <a:gdLst/>
                <a:ahLst/>
                <a:cxnLst/>
                <a:rect l="l" t="t" r="r" b="b"/>
                <a:pathLst>
                  <a:path w="11711" h="10244" extrusionOk="0">
                    <a:moveTo>
                      <a:pt x="9949" y="1"/>
                    </a:moveTo>
                    <a:lnTo>
                      <a:pt x="0" y="6688"/>
                    </a:lnTo>
                    <a:cubicBezTo>
                      <a:pt x="66" y="6851"/>
                      <a:pt x="163" y="7014"/>
                      <a:pt x="229" y="7145"/>
                    </a:cubicBezTo>
                    <a:cubicBezTo>
                      <a:pt x="783" y="8156"/>
                      <a:pt x="1338" y="9134"/>
                      <a:pt x="1958" y="10048"/>
                    </a:cubicBezTo>
                    <a:cubicBezTo>
                      <a:pt x="1990" y="10113"/>
                      <a:pt x="2023" y="10178"/>
                      <a:pt x="2088" y="10243"/>
                    </a:cubicBezTo>
                    <a:lnTo>
                      <a:pt x="11711" y="3785"/>
                    </a:lnTo>
                    <a:cubicBezTo>
                      <a:pt x="10993" y="2708"/>
                      <a:pt x="10471" y="1632"/>
                      <a:pt x="10080" y="425"/>
                    </a:cubicBezTo>
                    <a:cubicBezTo>
                      <a:pt x="10015" y="262"/>
                      <a:pt x="9982" y="164"/>
                      <a:pt x="9949"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207;p40">
                <a:extLst>
                  <a:ext uri="{FF2B5EF4-FFF2-40B4-BE49-F238E27FC236}">
                    <a16:creationId xmlns:a16="http://schemas.microsoft.com/office/drawing/2014/main" id="{9B6C6C69-2134-CC03-6C13-D13588BACDA9}"/>
                  </a:ext>
                </a:extLst>
              </p:cNvPr>
              <p:cNvSpPr/>
              <p:nvPr/>
            </p:nvSpPr>
            <p:spPr>
              <a:xfrm>
                <a:off x="5171050" y="2037100"/>
                <a:ext cx="79125" cy="31825"/>
              </a:xfrm>
              <a:custGeom>
                <a:avLst/>
                <a:gdLst/>
                <a:ahLst/>
                <a:cxnLst/>
                <a:rect l="l" t="t" r="r" b="b"/>
                <a:pathLst>
                  <a:path w="3165" h="1273" extrusionOk="0">
                    <a:moveTo>
                      <a:pt x="3165" y="0"/>
                    </a:moveTo>
                    <a:lnTo>
                      <a:pt x="1" y="1273"/>
                    </a:lnTo>
                    <a:cubicBezTo>
                      <a:pt x="131" y="1240"/>
                      <a:pt x="262" y="1207"/>
                      <a:pt x="392" y="1207"/>
                    </a:cubicBezTo>
                    <a:cubicBezTo>
                      <a:pt x="490" y="1142"/>
                      <a:pt x="653" y="1109"/>
                      <a:pt x="783" y="1077"/>
                    </a:cubicBezTo>
                    <a:cubicBezTo>
                      <a:pt x="979" y="979"/>
                      <a:pt x="1207" y="946"/>
                      <a:pt x="1403" y="881"/>
                    </a:cubicBezTo>
                    <a:cubicBezTo>
                      <a:pt x="1566" y="783"/>
                      <a:pt x="1729" y="751"/>
                      <a:pt x="1893" y="653"/>
                    </a:cubicBezTo>
                    <a:cubicBezTo>
                      <a:pt x="1925" y="620"/>
                      <a:pt x="2023" y="620"/>
                      <a:pt x="2056" y="588"/>
                    </a:cubicBezTo>
                    <a:cubicBezTo>
                      <a:pt x="2251" y="490"/>
                      <a:pt x="2414" y="424"/>
                      <a:pt x="2578" y="327"/>
                    </a:cubicBezTo>
                    <a:cubicBezTo>
                      <a:pt x="2741" y="261"/>
                      <a:pt x="2936" y="164"/>
                      <a:pt x="3099" y="66"/>
                    </a:cubicBezTo>
                    <a:cubicBezTo>
                      <a:pt x="3099" y="66"/>
                      <a:pt x="3165" y="66"/>
                      <a:pt x="3165" y="0"/>
                    </a:cubicBezTo>
                    <a:close/>
                  </a:path>
                </a:pathLst>
              </a:custGeom>
              <a:solidFill>
                <a:srgbClr val="FFFFFF"/>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208;p40">
                <a:extLst>
                  <a:ext uri="{FF2B5EF4-FFF2-40B4-BE49-F238E27FC236}">
                    <a16:creationId xmlns:a16="http://schemas.microsoft.com/office/drawing/2014/main" id="{80274B85-8F2C-F46C-330A-66153BC12ACD}"/>
                  </a:ext>
                </a:extLst>
              </p:cNvPr>
              <p:cNvSpPr/>
              <p:nvPr/>
            </p:nvSpPr>
            <p:spPr>
              <a:xfrm>
                <a:off x="4908475" y="1196325"/>
                <a:ext cx="393075" cy="450050"/>
              </a:xfrm>
              <a:custGeom>
                <a:avLst/>
                <a:gdLst/>
                <a:ahLst/>
                <a:cxnLst/>
                <a:rect l="l" t="t" r="r" b="b"/>
                <a:pathLst>
                  <a:path w="15723" h="18002" extrusionOk="0">
                    <a:moveTo>
                      <a:pt x="4469" y="0"/>
                    </a:moveTo>
                    <a:lnTo>
                      <a:pt x="4469" y="0"/>
                    </a:lnTo>
                    <a:cubicBezTo>
                      <a:pt x="4469" y="1"/>
                      <a:pt x="0" y="16604"/>
                      <a:pt x="6654" y="17909"/>
                    </a:cubicBezTo>
                    <a:cubicBezTo>
                      <a:pt x="6971" y="17971"/>
                      <a:pt x="7277" y="18001"/>
                      <a:pt x="7572" y="18001"/>
                    </a:cubicBezTo>
                    <a:cubicBezTo>
                      <a:pt x="14345" y="18001"/>
                      <a:pt x="15723" y="2219"/>
                      <a:pt x="15723" y="2218"/>
                    </a:cubicBezTo>
                    <a:lnTo>
                      <a:pt x="15723" y="2218"/>
                    </a:lnTo>
                    <a:cubicBezTo>
                      <a:pt x="15057" y="2364"/>
                      <a:pt x="13913" y="2590"/>
                      <a:pt x="12468" y="2590"/>
                    </a:cubicBezTo>
                    <a:cubicBezTo>
                      <a:pt x="11649" y="2590"/>
                      <a:pt x="10733" y="2517"/>
                      <a:pt x="9753" y="2316"/>
                    </a:cubicBezTo>
                    <a:cubicBezTo>
                      <a:pt x="7176" y="1794"/>
                      <a:pt x="5382" y="653"/>
                      <a:pt x="4469"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209;p40">
                <a:extLst>
                  <a:ext uri="{FF2B5EF4-FFF2-40B4-BE49-F238E27FC236}">
                    <a16:creationId xmlns:a16="http://schemas.microsoft.com/office/drawing/2014/main" id="{C0BEBC9E-CADB-A19B-3639-FDBE03D4A130}"/>
                  </a:ext>
                </a:extLst>
              </p:cNvPr>
              <p:cNvSpPr/>
              <p:nvPr/>
            </p:nvSpPr>
            <p:spPr>
              <a:xfrm>
                <a:off x="5028350" y="1239550"/>
                <a:ext cx="73400" cy="380050"/>
              </a:xfrm>
              <a:custGeom>
                <a:avLst/>
                <a:gdLst/>
                <a:ahLst/>
                <a:cxnLst/>
                <a:rect l="l" t="t" r="r" b="b"/>
                <a:pathLst>
                  <a:path w="2936" h="15202" fill="none" extrusionOk="0">
                    <a:moveTo>
                      <a:pt x="2936" y="0"/>
                    </a:moveTo>
                    <a:lnTo>
                      <a:pt x="1468" y="7568"/>
                    </a:lnTo>
                    <a:lnTo>
                      <a:pt x="0" y="15201"/>
                    </a:lnTo>
                    <a:lnTo>
                      <a:pt x="0" y="1520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210;p40">
                <a:extLst>
                  <a:ext uri="{FF2B5EF4-FFF2-40B4-BE49-F238E27FC236}">
                    <a16:creationId xmlns:a16="http://schemas.microsoft.com/office/drawing/2014/main" id="{924E364C-88CB-EC4B-8D72-0E6C90EB5319}"/>
                  </a:ext>
                </a:extLst>
              </p:cNvPr>
              <p:cNvSpPr/>
              <p:nvPr/>
            </p:nvSpPr>
            <p:spPr>
              <a:xfrm>
                <a:off x="5128650" y="1261550"/>
                <a:ext cx="77500" cy="380050"/>
              </a:xfrm>
              <a:custGeom>
                <a:avLst/>
                <a:gdLst/>
                <a:ahLst/>
                <a:cxnLst/>
                <a:rect l="l" t="t" r="r" b="b"/>
                <a:pathLst>
                  <a:path w="3100" h="15202" fill="none" extrusionOk="0">
                    <a:moveTo>
                      <a:pt x="3099" y="1"/>
                    </a:moveTo>
                    <a:lnTo>
                      <a:pt x="1533" y="7503"/>
                    </a:lnTo>
                    <a:lnTo>
                      <a:pt x="0" y="15202"/>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211;p40">
                <a:extLst>
                  <a:ext uri="{FF2B5EF4-FFF2-40B4-BE49-F238E27FC236}">
                    <a16:creationId xmlns:a16="http://schemas.microsoft.com/office/drawing/2014/main" id="{10F8D7ED-5455-0907-DA75-45DD02ACB5B0}"/>
                  </a:ext>
                </a:extLst>
              </p:cNvPr>
              <p:cNvSpPr/>
              <p:nvPr/>
            </p:nvSpPr>
            <p:spPr>
              <a:xfrm>
                <a:off x="4985125" y="1412425"/>
                <a:ext cx="273200" cy="53850"/>
              </a:xfrm>
              <a:custGeom>
                <a:avLst/>
                <a:gdLst/>
                <a:ahLst/>
                <a:cxnLst/>
                <a:rect l="l" t="t" r="r" b="b"/>
                <a:pathLst>
                  <a:path w="10928" h="2154" fill="none" extrusionOk="0">
                    <a:moveTo>
                      <a:pt x="0" y="1"/>
                    </a:moveTo>
                    <a:lnTo>
                      <a:pt x="3197" y="653"/>
                    </a:lnTo>
                    <a:lnTo>
                      <a:pt x="7274" y="1468"/>
                    </a:lnTo>
                    <a:lnTo>
                      <a:pt x="10928" y="2154"/>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212;p40">
                <a:extLst>
                  <a:ext uri="{FF2B5EF4-FFF2-40B4-BE49-F238E27FC236}">
                    <a16:creationId xmlns:a16="http://schemas.microsoft.com/office/drawing/2014/main" id="{8DAFD20A-5398-F1C0-56BB-E22A72181E7E}"/>
                  </a:ext>
                </a:extLst>
              </p:cNvPr>
              <p:cNvSpPr/>
              <p:nvPr/>
            </p:nvSpPr>
            <p:spPr>
              <a:xfrm>
                <a:off x="5107450" y="1074625"/>
                <a:ext cx="136200" cy="164025"/>
              </a:xfrm>
              <a:custGeom>
                <a:avLst/>
                <a:gdLst/>
                <a:ahLst/>
                <a:cxnLst/>
                <a:rect l="l" t="t" r="r" b="b"/>
                <a:pathLst>
                  <a:path w="5448" h="6561" extrusionOk="0">
                    <a:moveTo>
                      <a:pt x="3003" y="1"/>
                    </a:moveTo>
                    <a:cubicBezTo>
                      <a:pt x="1943" y="1"/>
                      <a:pt x="903" y="995"/>
                      <a:pt x="490" y="2454"/>
                    </a:cubicBezTo>
                    <a:cubicBezTo>
                      <a:pt x="0" y="4216"/>
                      <a:pt x="620" y="6010"/>
                      <a:pt x="1860" y="6467"/>
                    </a:cubicBezTo>
                    <a:cubicBezTo>
                      <a:pt x="2041" y="6530"/>
                      <a:pt x="2227" y="6561"/>
                      <a:pt x="2413" y="6561"/>
                    </a:cubicBezTo>
                    <a:cubicBezTo>
                      <a:pt x="3467" y="6561"/>
                      <a:pt x="4543" y="5582"/>
                      <a:pt x="4958" y="4085"/>
                    </a:cubicBezTo>
                    <a:cubicBezTo>
                      <a:pt x="5448" y="2357"/>
                      <a:pt x="4795" y="563"/>
                      <a:pt x="3588" y="106"/>
                    </a:cubicBezTo>
                    <a:cubicBezTo>
                      <a:pt x="3395" y="35"/>
                      <a:pt x="3199" y="1"/>
                      <a:pt x="3003" y="1"/>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213;p40">
                <a:extLst>
                  <a:ext uri="{FF2B5EF4-FFF2-40B4-BE49-F238E27FC236}">
                    <a16:creationId xmlns:a16="http://schemas.microsoft.com/office/drawing/2014/main" id="{7D063E55-8041-FC69-555D-29AA50DDB2C9}"/>
                  </a:ext>
                </a:extLst>
              </p:cNvPr>
              <p:cNvSpPr/>
              <p:nvPr/>
            </p:nvSpPr>
            <p:spPr>
              <a:xfrm>
                <a:off x="5073200" y="1053150"/>
                <a:ext cx="213675" cy="129325"/>
              </a:xfrm>
              <a:custGeom>
                <a:avLst/>
                <a:gdLst/>
                <a:ahLst/>
                <a:cxnLst/>
                <a:rect l="l" t="t" r="r" b="b"/>
                <a:pathLst>
                  <a:path w="8547" h="5173" extrusionOk="0">
                    <a:moveTo>
                      <a:pt x="4229" y="1"/>
                    </a:moveTo>
                    <a:cubicBezTo>
                      <a:pt x="4040" y="1"/>
                      <a:pt x="3848" y="17"/>
                      <a:pt x="3654" y="51"/>
                    </a:cubicBezTo>
                    <a:cubicBezTo>
                      <a:pt x="2218" y="312"/>
                      <a:pt x="1044" y="1422"/>
                      <a:pt x="0" y="2628"/>
                    </a:cubicBezTo>
                    <a:cubicBezTo>
                      <a:pt x="163" y="2889"/>
                      <a:pt x="294" y="3085"/>
                      <a:pt x="457" y="3313"/>
                    </a:cubicBezTo>
                    <a:cubicBezTo>
                      <a:pt x="1435" y="2105"/>
                      <a:pt x="2692" y="897"/>
                      <a:pt x="4184" y="897"/>
                    </a:cubicBezTo>
                    <a:cubicBezTo>
                      <a:pt x="4383" y="897"/>
                      <a:pt x="4587" y="919"/>
                      <a:pt x="4795" y="965"/>
                    </a:cubicBezTo>
                    <a:cubicBezTo>
                      <a:pt x="6459" y="1291"/>
                      <a:pt x="7731" y="3281"/>
                      <a:pt x="7829" y="5108"/>
                    </a:cubicBezTo>
                    <a:lnTo>
                      <a:pt x="7829" y="5173"/>
                    </a:lnTo>
                    <a:cubicBezTo>
                      <a:pt x="8090" y="4912"/>
                      <a:pt x="8286" y="4684"/>
                      <a:pt x="8547" y="4423"/>
                    </a:cubicBezTo>
                    <a:cubicBezTo>
                      <a:pt x="8416" y="3607"/>
                      <a:pt x="8090" y="2857"/>
                      <a:pt x="7666" y="2237"/>
                    </a:cubicBezTo>
                    <a:cubicBezTo>
                      <a:pt x="6888" y="941"/>
                      <a:pt x="5653" y="1"/>
                      <a:pt x="4229" y="1"/>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214;p40">
                <a:extLst>
                  <a:ext uri="{FF2B5EF4-FFF2-40B4-BE49-F238E27FC236}">
                    <a16:creationId xmlns:a16="http://schemas.microsoft.com/office/drawing/2014/main" id="{A4AAC262-D0C6-4904-B0A4-DA1F49056304}"/>
                  </a:ext>
                </a:extLst>
              </p:cNvPr>
              <p:cNvSpPr/>
              <p:nvPr/>
            </p:nvSpPr>
            <p:spPr>
              <a:xfrm>
                <a:off x="5243625" y="967225"/>
                <a:ext cx="557025" cy="512225"/>
              </a:xfrm>
              <a:custGeom>
                <a:avLst/>
                <a:gdLst/>
                <a:ahLst/>
                <a:cxnLst/>
                <a:rect l="l" t="t" r="r" b="b"/>
                <a:pathLst>
                  <a:path w="22281" h="20489" extrusionOk="0">
                    <a:moveTo>
                      <a:pt x="10297" y="1"/>
                    </a:moveTo>
                    <a:cubicBezTo>
                      <a:pt x="5228" y="1"/>
                      <a:pt x="946" y="3872"/>
                      <a:pt x="490" y="9132"/>
                    </a:cubicBezTo>
                    <a:cubicBezTo>
                      <a:pt x="1" y="14742"/>
                      <a:pt x="4078" y="19798"/>
                      <a:pt x="9624" y="20418"/>
                    </a:cubicBezTo>
                    <a:cubicBezTo>
                      <a:pt x="10019" y="20465"/>
                      <a:pt x="10411" y="20488"/>
                      <a:pt x="10798" y="20488"/>
                    </a:cubicBezTo>
                    <a:cubicBezTo>
                      <a:pt x="15236" y="20488"/>
                      <a:pt x="19055" y="17472"/>
                      <a:pt x="20225" y="13242"/>
                    </a:cubicBezTo>
                    <a:cubicBezTo>
                      <a:pt x="20470" y="13283"/>
                      <a:pt x="20706" y="13303"/>
                      <a:pt x="20925" y="13303"/>
                    </a:cubicBezTo>
                    <a:cubicBezTo>
                      <a:pt x="21583" y="13303"/>
                      <a:pt x="22084" y="13119"/>
                      <a:pt x="22182" y="12753"/>
                    </a:cubicBezTo>
                    <a:cubicBezTo>
                      <a:pt x="22280" y="12263"/>
                      <a:pt x="21562" y="11709"/>
                      <a:pt x="20551" y="11382"/>
                    </a:cubicBezTo>
                    <a:cubicBezTo>
                      <a:pt x="21041" y="5739"/>
                      <a:pt x="16963" y="716"/>
                      <a:pt x="11418" y="63"/>
                    </a:cubicBezTo>
                    <a:cubicBezTo>
                      <a:pt x="11041" y="21"/>
                      <a:pt x="10667" y="1"/>
                      <a:pt x="10297" y="1"/>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215;p40">
                <a:extLst>
                  <a:ext uri="{FF2B5EF4-FFF2-40B4-BE49-F238E27FC236}">
                    <a16:creationId xmlns:a16="http://schemas.microsoft.com/office/drawing/2014/main" id="{A4CA8C98-76E2-E80B-F044-D29619E2FA90}"/>
                  </a:ext>
                </a:extLst>
              </p:cNvPr>
              <p:cNvSpPr/>
              <p:nvPr/>
            </p:nvSpPr>
            <p:spPr>
              <a:xfrm>
                <a:off x="5299900" y="1007050"/>
                <a:ext cx="408600" cy="428275"/>
              </a:xfrm>
              <a:custGeom>
                <a:avLst/>
                <a:gdLst/>
                <a:ahLst/>
                <a:cxnLst/>
                <a:rect l="l" t="t" r="r" b="b"/>
                <a:pathLst>
                  <a:path w="16344" h="17131" extrusionOk="0">
                    <a:moveTo>
                      <a:pt x="7993" y="0"/>
                    </a:moveTo>
                    <a:cubicBezTo>
                      <a:pt x="3596" y="0"/>
                      <a:pt x="33" y="3704"/>
                      <a:pt x="0" y="8354"/>
                    </a:cubicBezTo>
                    <a:cubicBezTo>
                      <a:pt x="0" y="10768"/>
                      <a:pt x="946" y="12986"/>
                      <a:pt x="2480" y="14585"/>
                    </a:cubicBezTo>
                    <a:cubicBezTo>
                      <a:pt x="3295" y="15433"/>
                      <a:pt x="4274" y="16085"/>
                      <a:pt x="5383" y="16542"/>
                    </a:cubicBezTo>
                    <a:cubicBezTo>
                      <a:pt x="5578" y="16672"/>
                      <a:pt x="5839" y="16705"/>
                      <a:pt x="6035" y="16803"/>
                    </a:cubicBezTo>
                    <a:cubicBezTo>
                      <a:pt x="6590" y="16966"/>
                      <a:pt x="7209" y="17064"/>
                      <a:pt x="7829" y="17129"/>
                    </a:cubicBezTo>
                    <a:lnTo>
                      <a:pt x="8123" y="17129"/>
                    </a:lnTo>
                    <a:cubicBezTo>
                      <a:pt x="8180" y="17130"/>
                      <a:pt x="8238" y="17131"/>
                      <a:pt x="8295" y="17131"/>
                    </a:cubicBezTo>
                    <a:cubicBezTo>
                      <a:pt x="12718" y="17131"/>
                      <a:pt x="16311" y="13415"/>
                      <a:pt x="16343" y="8746"/>
                    </a:cubicBezTo>
                    <a:cubicBezTo>
                      <a:pt x="16343" y="7049"/>
                      <a:pt x="15886" y="5451"/>
                      <a:pt x="15103" y="4146"/>
                    </a:cubicBezTo>
                    <a:cubicBezTo>
                      <a:pt x="14777" y="3624"/>
                      <a:pt x="14451" y="3168"/>
                      <a:pt x="14060" y="2711"/>
                    </a:cubicBezTo>
                    <a:lnTo>
                      <a:pt x="13570" y="2222"/>
                    </a:lnTo>
                    <a:cubicBezTo>
                      <a:pt x="12722" y="1406"/>
                      <a:pt x="11744" y="819"/>
                      <a:pt x="10635" y="428"/>
                    </a:cubicBezTo>
                    <a:cubicBezTo>
                      <a:pt x="9852" y="167"/>
                      <a:pt x="9036" y="36"/>
                      <a:pt x="8221" y="4"/>
                    </a:cubicBezTo>
                    <a:cubicBezTo>
                      <a:pt x="8145" y="1"/>
                      <a:pt x="8069" y="0"/>
                      <a:pt x="7993" y="0"/>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216;p40">
                <a:extLst>
                  <a:ext uri="{FF2B5EF4-FFF2-40B4-BE49-F238E27FC236}">
                    <a16:creationId xmlns:a16="http://schemas.microsoft.com/office/drawing/2014/main" id="{1D32320B-7ADE-05A2-9BC3-079AA6FDE306}"/>
                  </a:ext>
                </a:extLst>
              </p:cNvPr>
              <p:cNvSpPr/>
              <p:nvPr/>
            </p:nvSpPr>
            <p:spPr>
              <a:xfrm>
                <a:off x="5361875" y="1016900"/>
                <a:ext cx="277300" cy="402900"/>
              </a:xfrm>
              <a:custGeom>
                <a:avLst/>
                <a:gdLst/>
                <a:ahLst/>
                <a:cxnLst/>
                <a:rect l="l" t="t" r="r" b="b"/>
                <a:pathLst>
                  <a:path w="11092" h="16116" extrusionOk="0">
                    <a:moveTo>
                      <a:pt x="8123" y="1"/>
                    </a:moveTo>
                    <a:lnTo>
                      <a:pt x="7014" y="2089"/>
                    </a:lnTo>
                    <a:cubicBezTo>
                      <a:pt x="4796" y="6166"/>
                      <a:pt x="2317" y="10113"/>
                      <a:pt x="1" y="14158"/>
                    </a:cubicBezTo>
                    <a:cubicBezTo>
                      <a:pt x="816" y="15006"/>
                      <a:pt x="1795" y="15659"/>
                      <a:pt x="2904" y="16115"/>
                    </a:cubicBezTo>
                    <a:cubicBezTo>
                      <a:pt x="5742" y="11418"/>
                      <a:pt x="8580" y="6688"/>
                      <a:pt x="11091" y="1795"/>
                    </a:cubicBezTo>
                    <a:cubicBezTo>
                      <a:pt x="10243" y="1012"/>
                      <a:pt x="9265" y="425"/>
                      <a:pt x="8123"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217;p40">
                <a:extLst>
                  <a:ext uri="{FF2B5EF4-FFF2-40B4-BE49-F238E27FC236}">
                    <a16:creationId xmlns:a16="http://schemas.microsoft.com/office/drawing/2014/main" id="{00E54320-81FA-67EA-3E98-19AC2C338D67}"/>
                  </a:ext>
                </a:extLst>
              </p:cNvPr>
              <p:cNvSpPr/>
              <p:nvPr/>
            </p:nvSpPr>
            <p:spPr>
              <a:xfrm>
                <a:off x="5450775" y="1074000"/>
                <a:ext cx="225900" cy="359650"/>
              </a:xfrm>
              <a:custGeom>
                <a:avLst/>
                <a:gdLst/>
                <a:ahLst/>
                <a:cxnLst/>
                <a:rect l="l" t="t" r="r" b="b"/>
                <a:pathLst>
                  <a:path w="9036" h="14386" extrusionOk="0">
                    <a:moveTo>
                      <a:pt x="8025" y="0"/>
                    </a:moveTo>
                    <a:cubicBezTo>
                      <a:pt x="7340" y="1305"/>
                      <a:pt x="6655" y="2610"/>
                      <a:pt x="5904" y="3915"/>
                    </a:cubicBezTo>
                    <a:cubicBezTo>
                      <a:pt x="4045" y="7340"/>
                      <a:pt x="1990" y="10732"/>
                      <a:pt x="0" y="14060"/>
                    </a:cubicBezTo>
                    <a:cubicBezTo>
                      <a:pt x="555" y="14223"/>
                      <a:pt x="1174" y="14353"/>
                      <a:pt x="1794" y="14386"/>
                    </a:cubicBezTo>
                    <a:cubicBezTo>
                      <a:pt x="4143" y="10047"/>
                      <a:pt x="6720" y="5807"/>
                      <a:pt x="9036" y="1436"/>
                    </a:cubicBezTo>
                    <a:cubicBezTo>
                      <a:pt x="8775" y="946"/>
                      <a:pt x="8383" y="457"/>
                      <a:pt x="802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218;p40">
                <a:extLst>
                  <a:ext uri="{FF2B5EF4-FFF2-40B4-BE49-F238E27FC236}">
                    <a16:creationId xmlns:a16="http://schemas.microsoft.com/office/drawing/2014/main" id="{15692543-D173-79BF-EED6-B2998D2C5ED2}"/>
                  </a:ext>
                </a:extLst>
              </p:cNvPr>
              <p:cNvSpPr/>
              <p:nvPr/>
            </p:nvSpPr>
            <p:spPr>
              <a:xfrm>
                <a:off x="4550450" y="822325"/>
                <a:ext cx="582300" cy="505800"/>
              </a:xfrm>
              <a:custGeom>
                <a:avLst/>
                <a:gdLst/>
                <a:ahLst/>
                <a:cxnLst/>
                <a:rect l="l" t="t" r="r" b="b"/>
                <a:pathLst>
                  <a:path w="23292" h="20232" extrusionOk="0">
                    <a:moveTo>
                      <a:pt x="12033" y="0"/>
                    </a:moveTo>
                    <a:cubicBezTo>
                      <a:pt x="7806" y="0"/>
                      <a:pt x="3775" y="2629"/>
                      <a:pt x="2219" y="6805"/>
                    </a:cubicBezTo>
                    <a:cubicBezTo>
                      <a:pt x="1969" y="6768"/>
                      <a:pt x="1730" y="6749"/>
                      <a:pt x="1508" y="6749"/>
                    </a:cubicBezTo>
                    <a:cubicBezTo>
                      <a:pt x="774" y="6749"/>
                      <a:pt x="232" y="6952"/>
                      <a:pt x="131" y="7327"/>
                    </a:cubicBezTo>
                    <a:cubicBezTo>
                      <a:pt x="1" y="7817"/>
                      <a:pt x="686" y="8371"/>
                      <a:pt x="1762" y="8632"/>
                    </a:cubicBezTo>
                    <a:cubicBezTo>
                      <a:pt x="914" y="13362"/>
                      <a:pt x="3556" y="18092"/>
                      <a:pt x="8254" y="19690"/>
                    </a:cubicBezTo>
                    <a:cubicBezTo>
                      <a:pt x="9328" y="20057"/>
                      <a:pt x="10428" y="20232"/>
                      <a:pt x="11515" y="20232"/>
                    </a:cubicBezTo>
                    <a:cubicBezTo>
                      <a:pt x="15744" y="20232"/>
                      <a:pt x="19777" y="17592"/>
                      <a:pt x="21334" y="13362"/>
                    </a:cubicBezTo>
                    <a:cubicBezTo>
                      <a:pt x="23291" y="8078"/>
                      <a:pt x="20584" y="2336"/>
                      <a:pt x="15300" y="542"/>
                    </a:cubicBezTo>
                    <a:cubicBezTo>
                      <a:pt x="14224" y="175"/>
                      <a:pt x="13122" y="0"/>
                      <a:pt x="12033" y="0"/>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219;p40">
                <a:extLst>
                  <a:ext uri="{FF2B5EF4-FFF2-40B4-BE49-F238E27FC236}">
                    <a16:creationId xmlns:a16="http://schemas.microsoft.com/office/drawing/2014/main" id="{B1EB61BC-013C-C886-DC64-C0387BF4368B}"/>
                  </a:ext>
                </a:extLst>
              </p:cNvPr>
              <p:cNvSpPr/>
              <p:nvPr/>
            </p:nvSpPr>
            <p:spPr>
              <a:xfrm>
                <a:off x="4610800" y="861900"/>
                <a:ext cx="473025" cy="423650"/>
              </a:xfrm>
              <a:custGeom>
                <a:avLst/>
                <a:gdLst/>
                <a:ahLst/>
                <a:cxnLst/>
                <a:rect l="l" t="t" r="r" b="b"/>
                <a:pathLst>
                  <a:path w="18921" h="16946" extrusionOk="0">
                    <a:moveTo>
                      <a:pt x="9916" y="1"/>
                    </a:moveTo>
                    <a:cubicBezTo>
                      <a:pt x="9028" y="1"/>
                      <a:pt x="8130" y="128"/>
                      <a:pt x="7308" y="427"/>
                    </a:cubicBezTo>
                    <a:cubicBezTo>
                      <a:pt x="7047" y="492"/>
                      <a:pt x="6851" y="590"/>
                      <a:pt x="6655" y="656"/>
                    </a:cubicBezTo>
                    <a:cubicBezTo>
                      <a:pt x="6101" y="851"/>
                      <a:pt x="5579" y="1145"/>
                      <a:pt x="5089" y="1471"/>
                    </a:cubicBezTo>
                    <a:cubicBezTo>
                      <a:pt x="3785" y="2319"/>
                      <a:pt x="2676" y="3591"/>
                      <a:pt x="1991" y="5157"/>
                    </a:cubicBezTo>
                    <a:cubicBezTo>
                      <a:pt x="1" y="9430"/>
                      <a:pt x="1730" y="14389"/>
                      <a:pt x="5872" y="16248"/>
                    </a:cubicBezTo>
                    <a:lnTo>
                      <a:pt x="6101" y="16346"/>
                    </a:lnTo>
                    <a:cubicBezTo>
                      <a:pt x="6688" y="16607"/>
                      <a:pt x="7308" y="16770"/>
                      <a:pt x="7862" y="16835"/>
                    </a:cubicBezTo>
                    <a:cubicBezTo>
                      <a:pt x="8123" y="16900"/>
                      <a:pt x="8319" y="16900"/>
                      <a:pt x="8547" y="16933"/>
                    </a:cubicBezTo>
                    <a:cubicBezTo>
                      <a:pt x="8700" y="16941"/>
                      <a:pt x="8853" y="16945"/>
                      <a:pt x="9004" y="16945"/>
                    </a:cubicBezTo>
                    <a:cubicBezTo>
                      <a:pt x="10043" y="16945"/>
                      <a:pt x="11032" y="16753"/>
                      <a:pt x="11972" y="16411"/>
                    </a:cubicBezTo>
                    <a:cubicBezTo>
                      <a:pt x="14060" y="15628"/>
                      <a:pt x="15854" y="14030"/>
                      <a:pt x="16930" y="11779"/>
                    </a:cubicBezTo>
                    <a:cubicBezTo>
                      <a:pt x="18920" y="7506"/>
                      <a:pt x="17159" y="2548"/>
                      <a:pt x="13049" y="688"/>
                    </a:cubicBezTo>
                    <a:cubicBezTo>
                      <a:pt x="12266" y="362"/>
                      <a:pt x="11483" y="166"/>
                      <a:pt x="10733" y="36"/>
                    </a:cubicBezTo>
                    <a:cubicBezTo>
                      <a:pt x="10463" y="13"/>
                      <a:pt x="10190" y="1"/>
                      <a:pt x="9916"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220;p40">
                <a:extLst>
                  <a:ext uri="{FF2B5EF4-FFF2-40B4-BE49-F238E27FC236}">
                    <a16:creationId xmlns:a16="http://schemas.microsoft.com/office/drawing/2014/main" id="{1BF9AFC8-4BA8-573A-E8EC-CA9C8AD76207}"/>
                  </a:ext>
                </a:extLst>
              </p:cNvPr>
              <p:cNvSpPr/>
              <p:nvPr/>
            </p:nvSpPr>
            <p:spPr>
              <a:xfrm>
                <a:off x="4793475" y="862225"/>
                <a:ext cx="116650" cy="422500"/>
              </a:xfrm>
              <a:custGeom>
                <a:avLst/>
                <a:gdLst/>
                <a:ahLst/>
                <a:cxnLst/>
                <a:rect l="l" t="t" r="r" b="b"/>
                <a:pathLst>
                  <a:path w="4666" h="16900" extrusionOk="0">
                    <a:moveTo>
                      <a:pt x="2448" y="1"/>
                    </a:moveTo>
                    <a:cubicBezTo>
                      <a:pt x="1630" y="1"/>
                      <a:pt x="781" y="130"/>
                      <a:pt x="1" y="414"/>
                    </a:cubicBezTo>
                    <a:cubicBezTo>
                      <a:pt x="196" y="5894"/>
                      <a:pt x="718" y="11375"/>
                      <a:pt x="1240" y="16887"/>
                    </a:cubicBezTo>
                    <a:cubicBezTo>
                      <a:pt x="1392" y="16896"/>
                      <a:pt x="1543" y="16900"/>
                      <a:pt x="1693" y="16900"/>
                    </a:cubicBezTo>
                    <a:cubicBezTo>
                      <a:pt x="2734" y="16900"/>
                      <a:pt x="3724" y="16703"/>
                      <a:pt x="4665" y="16333"/>
                    </a:cubicBezTo>
                    <a:cubicBezTo>
                      <a:pt x="4306" y="11701"/>
                      <a:pt x="3784" y="7069"/>
                      <a:pt x="3491" y="2437"/>
                    </a:cubicBezTo>
                    <a:cubicBezTo>
                      <a:pt x="3458" y="1654"/>
                      <a:pt x="3426" y="838"/>
                      <a:pt x="3360" y="55"/>
                    </a:cubicBezTo>
                    <a:cubicBezTo>
                      <a:pt x="3064" y="20"/>
                      <a:pt x="2759" y="1"/>
                      <a:pt x="244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221;p40">
                <a:extLst>
                  <a:ext uri="{FF2B5EF4-FFF2-40B4-BE49-F238E27FC236}">
                    <a16:creationId xmlns:a16="http://schemas.microsoft.com/office/drawing/2014/main" id="{E82F8E44-AB88-A0F3-6B4B-C34B9CC430B5}"/>
                  </a:ext>
                </a:extLst>
              </p:cNvPr>
              <p:cNvSpPr/>
              <p:nvPr/>
            </p:nvSpPr>
            <p:spPr>
              <a:xfrm>
                <a:off x="4738025" y="878275"/>
                <a:ext cx="69350" cy="403700"/>
              </a:xfrm>
              <a:custGeom>
                <a:avLst/>
                <a:gdLst/>
                <a:ahLst/>
                <a:cxnLst/>
                <a:rect l="l" t="t" r="r" b="b"/>
                <a:pathLst>
                  <a:path w="2774" h="16148" extrusionOk="0">
                    <a:moveTo>
                      <a:pt x="1501" y="1"/>
                    </a:moveTo>
                    <a:cubicBezTo>
                      <a:pt x="1012" y="196"/>
                      <a:pt x="490" y="490"/>
                      <a:pt x="0" y="816"/>
                    </a:cubicBezTo>
                    <a:cubicBezTo>
                      <a:pt x="261" y="5807"/>
                      <a:pt x="751" y="10700"/>
                      <a:pt x="1012" y="15658"/>
                    </a:cubicBezTo>
                    <a:cubicBezTo>
                      <a:pt x="1599" y="15886"/>
                      <a:pt x="2219" y="16050"/>
                      <a:pt x="2773" y="16147"/>
                    </a:cubicBezTo>
                    <a:cubicBezTo>
                      <a:pt x="2414" y="12266"/>
                      <a:pt x="1990" y="8351"/>
                      <a:pt x="1762" y="4437"/>
                    </a:cubicBezTo>
                    <a:cubicBezTo>
                      <a:pt x="1664" y="2969"/>
                      <a:pt x="1599" y="1468"/>
                      <a:pt x="1501"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222;p40">
                <a:extLst>
                  <a:ext uri="{FF2B5EF4-FFF2-40B4-BE49-F238E27FC236}">
                    <a16:creationId xmlns:a16="http://schemas.microsoft.com/office/drawing/2014/main" id="{25E2082D-76CC-4085-EF45-8AB3B5364C6F}"/>
                  </a:ext>
                </a:extLst>
              </p:cNvPr>
              <p:cNvSpPr/>
              <p:nvPr/>
            </p:nvSpPr>
            <p:spPr>
              <a:xfrm>
                <a:off x="5334159" y="2572734"/>
                <a:ext cx="209050" cy="89375"/>
              </a:xfrm>
              <a:custGeom>
                <a:avLst/>
                <a:gdLst/>
                <a:ahLst/>
                <a:cxnLst/>
                <a:rect l="l" t="t" r="r" b="b"/>
                <a:pathLst>
                  <a:path w="8362" h="3575" extrusionOk="0">
                    <a:moveTo>
                      <a:pt x="5843" y="1"/>
                    </a:moveTo>
                    <a:cubicBezTo>
                      <a:pt x="5363" y="1"/>
                      <a:pt x="4882" y="79"/>
                      <a:pt x="4437" y="215"/>
                    </a:cubicBezTo>
                    <a:cubicBezTo>
                      <a:pt x="3132" y="573"/>
                      <a:pt x="2055" y="1389"/>
                      <a:pt x="1142" y="2335"/>
                    </a:cubicBezTo>
                    <a:cubicBezTo>
                      <a:pt x="848" y="2596"/>
                      <a:pt x="587" y="2922"/>
                      <a:pt x="326" y="3216"/>
                    </a:cubicBezTo>
                    <a:cubicBezTo>
                      <a:pt x="261" y="3281"/>
                      <a:pt x="131" y="3444"/>
                      <a:pt x="0" y="3575"/>
                    </a:cubicBezTo>
                    <a:cubicBezTo>
                      <a:pt x="848" y="3183"/>
                      <a:pt x="1664" y="2726"/>
                      <a:pt x="2610" y="2531"/>
                    </a:cubicBezTo>
                    <a:cubicBezTo>
                      <a:pt x="3035" y="2418"/>
                      <a:pt x="3445" y="2378"/>
                      <a:pt x="3849" y="2378"/>
                    </a:cubicBezTo>
                    <a:cubicBezTo>
                      <a:pt x="4499" y="2378"/>
                      <a:pt x="5130" y="2483"/>
                      <a:pt x="5774" y="2563"/>
                    </a:cubicBezTo>
                    <a:cubicBezTo>
                      <a:pt x="5938" y="2588"/>
                      <a:pt x="6134" y="2603"/>
                      <a:pt x="6340" y="2603"/>
                    </a:cubicBezTo>
                    <a:cubicBezTo>
                      <a:pt x="7241" y="2603"/>
                      <a:pt x="8361" y="2314"/>
                      <a:pt x="8123" y="1226"/>
                    </a:cubicBezTo>
                    <a:cubicBezTo>
                      <a:pt x="8090" y="1095"/>
                      <a:pt x="8025" y="932"/>
                      <a:pt x="7927" y="802"/>
                    </a:cubicBezTo>
                    <a:cubicBezTo>
                      <a:pt x="7666" y="443"/>
                      <a:pt x="7209" y="215"/>
                      <a:pt x="6818" y="117"/>
                    </a:cubicBezTo>
                    <a:cubicBezTo>
                      <a:pt x="6500" y="37"/>
                      <a:pt x="6172" y="1"/>
                      <a:pt x="5843"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223;p40">
                <a:extLst>
                  <a:ext uri="{FF2B5EF4-FFF2-40B4-BE49-F238E27FC236}">
                    <a16:creationId xmlns:a16="http://schemas.microsoft.com/office/drawing/2014/main" id="{9BC87FF0-C822-57CD-AB86-F0073CDFB702}"/>
                  </a:ext>
                </a:extLst>
              </p:cNvPr>
              <p:cNvSpPr/>
              <p:nvPr/>
            </p:nvSpPr>
            <p:spPr>
              <a:xfrm>
                <a:off x="5507034" y="2599284"/>
                <a:ext cx="24500" cy="26450"/>
              </a:xfrm>
              <a:custGeom>
                <a:avLst/>
                <a:gdLst/>
                <a:ahLst/>
                <a:cxnLst/>
                <a:rect l="l" t="t" r="r" b="b"/>
                <a:pathLst>
                  <a:path w="980" h="1058" extrusionOk="0">
                    <a:moveTo>
                      <a:pt x="751" y="1"/>
                    </a:moveTo>
                    <a:cubicBezTo>
                      <a:pt x="686" y="1"/>
                      <a:pt x="555" y="33"/>
                      <a:pt x="555" y="164"/>
                    </a:cubicBezTo>
                    <a:lnTo>
                      <a:pt x="555" y="294"/>
                    </a:lnTo>
                    <a:lnTo>
                      <a:pt x="555" y="327"/>
                    </a:lnTo>
                    <a:lnTo>
                      <a:pt x="555" y="360"/>
                    </a:lnTo>
                    <a:cubicBezTo>
                      <a:pt x="555" y="360"/>
                      <a:pt x="555" y="392"/>
                      <a:pt x="490" y="392"/>
                    </a:cubicBezTo>
                    <a:lnTo>
                      <a:pt x="490" y="457"/>
                    </a:lnTo>
                    <a:cubicBezTo>
                      <a:pt x="490" y="490"/>
                      <a:pt x="457" y="523"/>
                      <a:pt x="425" y="523"/>
                    </a:cubicBezTo>
                    <a:lnTo>
                      <a:pt x="392" y="555"/>
                    </a:lnTo>
                    <a:lnTo>
                      <a:pt x="294" y="653"/>
                    </a:lnTo>
                    <a:cubicBezTo>
                      <a:pt x="294" y="653"/>
                      <a:pt x="262" y="653"/>
                      <a:pt x="262" y="686"/>
                    </a:cubicBezTo>
                    <a:cubicBezTo>
                      <a:pt x="229" y="718"/>
                      <a:pt x="164" y="718"/>
                      <a:pt x="131" y="718"/>
                    </a:cubicBezTo>
                    <a:cubicBezTo>
                      <a:pt x="66" y="751"/>
                      <a:pt x="1" y="882"/>
                      <a:pt x="66" y="979"/>
                    </a:cubicBezTo>
                    <a:cubicBezTo>
                      <a:pt x="90" y="1027"/>
                      <a:pt x="131" y="1057"/>
                      <a:pt x="203" y="1057"/>
                    </a:cubicBezTo>
                    <a:cubicBezTo>
                      <a:pt x="229" y="1057"/>
                      <a:pt x="259" y="1053"/>
                      <a:pt x="294" y="1045"/>
                    </a:cubicBezTo>
                    <a:cubicBezTo>
                      <a:pt x="457" y="979"/>
                      <a:pt x="653" y="882"/>
                      <a:pt x="784" y="718"/>
                    </a:cubicBezTo>
                    <a:cubicBezTo>
                      <a:pt x="914" y="555"/>
                      <a:pt x="979" y="360"/>
                      <a:pt x="979" y="197"/>
                    </a:cubicBezTo>
                    <a:cubicBezTo>
                      <a:pt x="914" y="131"/>
                      <a:pt x="849"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224;p40">
                <a:extLst>
                  <a:ext uri="{FF2B5EF4-FFF2-40B4-BE49-F238E27FC236}">
                    <a16:creationId xmlns:a16="http://schemas.microsoft.com/office/drawing/2014/main" id="{C9ABDB97-73FD-92D1-A3A1-B16782F6C2DC}"/>
                  </a:ext>
                </a:extLst>
              </p:cNvPr>
              <p:cNvSpPr/>
              <p:nvPr/>
            </p:nvSpPr>
            <p:spPr>
              <a:xfrm>
                <a:off x="5246900" y="2420250"/>
                <a:ext cx="130500" cy="193425"/>
              </a:xfrm>
              <a:custGeom>
                <a:avLst/>
                <a:gdLst/>
                <a:ahLst/>
                <a:cxnLst/>
                <a:rect l="l" t="t" r="r" b="b"/>
                <a:pathLst>
                  <a:path w="5220" h="7737" extrusionOk="0">
                    <a:moveTo>
                      <a:pt x="3482" y="1"/>
                    </a:moveTo>
                    <a:cubicBezTo>
                      <a:pt x="3078" y="1"/>
                      <a:pt x="2700" y="127"/>
                      <a:pt x="2349" y="332"/>
                    </a:cubicBezTo>
                    <a:cubicBezTo>
                      <a:pt x="1696" y="756"/>
                      <a:pt x="1142" y="1441"/>
                      <a:pt x="783" y="2126"/>
                    </a:cubicBezTo>
                    <a:cubicBezTo>
                      <a:pt x="163" y="3333"/>
                      <a:pt x="0" y="4670"/>
                      <a:pt x="33" y="6008"/>
                    </a:cubicBezTo>
                    <a:cubicBezTo>
                      <a:pt x="33" y="6432"/>
                      <a:pt x="65" y="6823"/>
                      <a:pt x="131" y="7247"/>
                    </a:cubicBezTo>
                    <a:cubicBezTo>
                      <a:pt x="131" y="7345"/>
                      <a:pt x="163" y="7574"/>
                      <a:pt x="163" y="7737"/>
                    </a:cubicBezTo>
                    <a:cubicBezTo>
                      <a:pt x="457" y="6823"/>
                      <a:pt x="718" y="5943"/>
                      <a:pt x="1175" y="5062"/>
                    </a:cubicBezTo>
                    <a:cubicBezTo>
                      <a:pt x="1696" y="4083"/>
                      <a:pt x="2577" y="3496"/>
                      <a:pt x="3425" y="2778"/>
                    </a:cubicBezTo>
                    <a:cubicBezTo>
                      <a:pt x="4110" y="2224"/>
                      <a:pt x="5219" y="886"/>
                      <a:pt x="4045" y="169"/>
                    </a:cubicBezTo>
                    <a:cubicBezTo>
                      <a:pt x="3915" y="104"/>
                      <a:pt x="3784" y="71"/>
                      <a:pt x="3621" y="6"/>
                    </a:cubicBezTo>
                    <a:cubicBezTo>
                      <a:pt x="3574" y="2"/>
                      <a:pt x="3528" y="1"/>
                      <a:pt x="3482"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225;p40">
                <a:extLst>
                  <a:ext uri="{FF2B5EF4-FFF2-40B4-BE49-F238E27FC236}">
                    <a16:creationId xmlns:a16="http://schemas.microsoft.com/office/drawing/2014/main" id="{ADFA7891-F863-AEBE-D274-38A804E72101}"/>
                  </a:ext>
                </a:extLst>
              </p:cNvPr>
              <p:cNvSpPr/>
              <p:nvPr/>
            </p:nvSpPr>
            <p:spPr>
              <a:xfrm>
                <a:off x="5334150" y="2427600"/>
                <a:ext cx="18775" cy="37375"/>
              </a:xfrm>
              <a:custGeom>
                <a:avLst/>
                <a:gdLst/>
                <a:ahLst/>
                <a:cxnLst/>
                <a:rect l="l" t="t" r="r" b="b"/>
                <a:pathLst>
                  <a:path w="751" h="1495" extrusionOk="0">
                    <a:moveTo>
                      <a:pt x="196" y="0"/>
                    </a:moveTo>
                    <a:cubicBezTo>
                      <a:pt x="104" y="0"/>
                      <a:pt x="1" y="110"/>
                      <a:pt x="1" y="168"/>
                    </a:cubicBezTo>
                    <a:cubicBezTo>
                      <a:pt x="1" y="299"/>
                      <a:pt x="66" y="332"/>
                      <a:pt x="164" y="364"/>
                    </a:cubicBezTo>
                    <a:lnTo>
                      <a:pt x="229" y="364"/>
                    </a:lnTo>
                    <a:cubicBezTo>
                      <a:pt x="229" y="364"/>
                      <a:pt x="261" y="364"/>
                      <a:pt x="261" y="429"/>
                    </a:cubicBezTo>
                    <a:lnTo>
                      <a:pt x="294" y="462"/>
                    </a:lnTo>
                    <a:lnTo>
                      <a:pt x="294" y="495"/>
                    </a:lnTo>
                    <a:cubicBezTo>
                      <a:pt x="294" y="527"/>
                      <a:pt x="294" y="527"/>
                      <a:pt x="327" y="592"/>
                    </a:cubicBezTo>
                    <a:lnTo>
                      <a:pt x="327" y="625"/>
                    </a:lnTo>
                    <a:lnTo>
                      <a:pt x="327" y="690"/>
                    </a:lnTo>
                    <a:lnTo>
                      <a:pt x="327" y="788"/>
                    </a:lnTo>
                    <a:lnTo>
                      <a:pt x="327" y="821"/>
                    </a:lnTo>
                    <a:lnTo>
                      <a:pt x="327" y="984"/>
                    </a:lnTo>
                    <a:lnTo>
                      <a:pt x="327" y="1017"/>
                    </a:lnTo>
                    <a:cubicBezTo>
                      <a:pt x="327" y="1017"/>
                      <a:pt x="327" y="1049"/>
                      <a:pt x="294" y="1114"/>
                    </a:cubicBezTo>
                    <a:cubicBezTo>
                      <a:pt x="294" y="1147"/>
                      <a:pt x="294" y="1147"/>
                      <a:pt x="261" y="1180"/>
                    </a:cubicBezTo>
                    <a:lnTo>
                      <a:pt x="261" y="1212"/>
                    </a:lnTo>
                    <a:cubicBezTo>
                      <a:pt x="229" y="1310"/>
                      <a:pt x="229" y="1441"/>
                      <a:pt x="294" y="1473"/>
                    </a:cubicBezTo>
                    <a:cubicBezTo>
                      <a:pt x="335" y="1487"/>
                      <a:pt x="375" y="1495"/>
                      <a:pt x="413" y="1495"/>
                    </a:cubicBezTo>
                    <a:cubicBezTo>
                      <a:pt x="467" y="1495"/>
                      <a:pt x="517" y="1479"/>
                      <a:pt x="555" y="1441"/>
                    </a:cubicBezTo>
                    <a:cubicBezTo>
                      <a:pt x="653" y="1212"/>
                      <a:pt x="751" y="951"/>
                      <a:pt x="718" y="690"/>
                    </a:cubicBezTo>
                    <a:cubicBezTo>
                      <a:pt x="718" y="462"/>
                      <a:pt x="653" y="332"/>
                      <a:pt x="588" y="201"/>
                    </a:cubicBezTo>
                    <a:cubicBezTo>
                      <a:pt x="490" y="103"/>
                      <a:pt x="392" y="5"/>
                      <a:pt x="229" y="5"/>
                    </a:cubicBezTo>
                    <a:cubicBezTo>
                      <a:pt x="218" y="2"/>
                      <a:pt x="207" y="0"/>
                      <a:pt x="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226;p40">
                <a:extLst>
                  <a:ext uri="{FF2B5EF4-FFF2-40B4-BE49-F238E27FC236}">
                    <a16:creationId xmlns:a16="http://schemas.microsoft.com/office/drawing/2014/main" id="{1115E725-FF73-F1D3-11B2-D5DE5BDFB64F}"/>
                  </a:ext>
                </a:extLst>
              </p:cNvPr>
              <p:cNvSpPr/>
              <p:nvPr/>
            </p:nvSpPr>
            <p:spPr>
              <a:xfrm>
                <a:off x="4290750" y="2553311"/>
                <a:ext cx="216775" cy="92950"/>
              </a:xfrm>
              <a:custGeom>
                <a:avLst/>
                <a:gdLst/>
                <a:ahLst/>
                <a:cxnLst/>
                <a:rect l="l" t="t" r="r" b="b"/>
                <a:pathLst>
                  <a:path w="8671" h="3718" extrusionOk="0">
                    <a:moveTo>
                      <a:pt x="2683" y="0"/>
                    </a:moveTo>
                    <a:cubicBezTo>
                      <a:pt x="2310" y="0"/>
                      <a:pt x="1938" y="42"/>
                      <a:pt x="1592" y="129"/>
                    </a:cubicBezTo>
                    <a:cubicBezTo>
                      <a:pt x="1135" y="259"/>
                      <a:pt x="744" y="488"/>
                      <a:pt x="450" y="879"/>
                    </a:cubicBezTo>
                    <a:cubicBezTo>
                      <a:pt x="320" y="977"/>
                      <a:pt x="287" y="1140"/>
                      <a:pt x="255" y="1271"/>
                    </a:cubicBezTo>
                    <a:cubicBezTo>
                      <a:pt x="1" y="2483"/>
                      <a:pt x="1307" y="2721"/>
                      <a:pt x="2256" y="2721"/>
                    </a:cubicBezTo>
                    <a:cubicBezTo>
                      <a:pt x="2404" y="2721"/>
                      <a:pt x="2545" y="2715"/>
                      <a:pt x="2668" y="2706"/>
                    </a:cubicBezTo>
                    <a:cubicBezTo>
                      <a:pt x="3408" y="2600"/>
                      <a:pt x="4093" y="2481"/>
                      <a:pt x="4794" y="2481"/>
                    </a:cubicBezTo>
                    <a:cubicBezTo>
                      <a:pt x="5175" y="2481"/>
                      <a:pt x="5561" y="2516"/>
                      <a:pt x="5963" y="2608"/>
                    </a:cubicBezTo>
                    <a:cubicBezTo>
                      <a:pt x="6909" y="2869"/>
                      <a:pt x="7790" y="3260"/>
                      <a:pt x="8670" y="3717"/>
                    </a:cubicBezTo>
                    <a:cubicBezTo>
                      <a:pt x="8540" y="3554"/>
                      <a:pt x="8410" y="3391"/>
                      <a:pt x="8344" y="3326"/>
                    </a:cubicBezTo>
                    <a:cubicBezTo>
                      <a:pt x="8051" y="2999"/>
                      <a:pt x="7757" y="2641"/>
                      <a:pt x="7464" y="2380"/>
                    </a:cubicBezTo>
                    <a:cubicBezTo>
                      <a:pt x="6550" y="1401"/>
                      <a:pt x="5409" y="586"/>
                      <a:pt x="4038" y="194"/>
                    </a:cubicBezTo>
                    <a:cubicBezTo>
                      <a:pt x="3620" y="67"/>
                      <a:pt x="3151" y="0"/>
                      <a:pt x="2683"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227;p40">
                <a:extLst>
                  <a:ext uri="{FF2B5EF4-FFF2-40B4-BE49-F238E27FC236}">
                    <a16:creationId xmlns:a16="http://schemas.microsoft.com/office/drawing/2014/main" id="{C78D671D-2641-8226-AD62-23A5B2DDDC87}"/>
                  </a:ext>
                </a:extLst>
              </p:cNvPr>
              <p:cNvSpPr/>
              <p:nvPr/>
            </p:nvSpPr>
            <p:spPr>
              <a:xfrm>
                <a:off x="4468100" y="2420250"/>
                <a:ext cx="134575" cy="199125"/>
              </a:xfrm>
              <a:custGeom>
                <a:avLst/>
                <a:gdLst/>
                <a:ahLst/>
                <a:cxnLst/>
                <a:rect l="l" t="t" r="r" b="b"/>
                <a:pathLst>
                  <a:path w="5383" h="7965" extrusionOk="0">
                    <a:moveTo>
                      <a:pt x="1772" y="1"/>
                    </a:moveTo>
                    <a:cubicBezTo>
                      <a:pt x="1725" y="1"/>
                      <a:pt x="1678" y="2"/>
                      <a:pt x="1631" y="6"/>
                    </a:cubicBezTo>
                    <a:cubicBezTo>
                      <a:pt x="1468" y="71"/>
                      <a:pt x="1305" y="104"/>
                      <a:pt x="1175" y="169"/>
                    </a:cubicBezTo>
                    <a:cubicBezTo>
                      <a:pt x="0" y="919"/>
                      <a:pt x="1142" y="2289"/>
                      <a:pt x="1827" y="2942"/>
                    </a:cubicBezTo>
                    <a:cubicBezTo>
                      <a:pt x="2708" y="3659"/>
                      <a:pt x="3588" y="4246"/>
                      <a:pt x="4143" y="5290"/>
                    </a:cubicBezTo>
                    <a:cubicBezTo>
                      <a:pt x="4632" y="6106"/>
                      <a:pt x="4926" y="7019"/>
                      <a:pt x="5219" y="7965"/>
                    </a:cubicBezTo>
                    <a:cubicBezTo>
                      <a:pt x="5219" y="7769"/>
                      <a:pt x="5252" y="7574"/>
                      <a:pt x="5252" y="7443"/>
                    </a:cubicBezTo>
                    <a:cubicBezTo>
                      <a:pt x="5285" y="7019"/>
                      <a:pt x="5350" y="6595"/>
                      <a:pt x="5350" y="6171"/>
                    </a:cubicBezTo>
                    <a:cubicBezTo>
                      <a:pt x="5383" y="4801"/>
                      <a:pt x="5219" y="3398"/>
                      <a:pt x="4567" y="2191"/>
                    </a:cubicBezTo>
                    <a:cubicBezTo>
                      <a:pt x="4208" y="1441"/>
                      <a:pt x="3621" y="789"/>
                      <a:pt x="2936" y="332"/>
                    </a:cubicBezTo>
                    <a:cubicBezTo>
                      <a:pt x="2614" y="127"/>
                      <a:pt x="2186" y="1"/>
                      <a:pt x="1772"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228;p40">
                <a:extLst>
                  <a:ext uri="{FF2B5EF4-FFF2-40B4-BE49-F238E27FC236}">
                    <a16:creationId xmlns:a16="http://schemas.microsoft.com/office/drawing/2014/main" id="{38DD87FB-CAF2-708B-4630-A5A59A79917D}"/>
                  </a:ext>
                </a:extLst>
              </p:cNvPr>
              <p:cNvSpPr/>
              <p:nvPr/>
            </p:nvSpPr>
            <p:spPr>
              <a:xfrm>
                <a:off x="4492550" y="2427600"/>
                <a:ext cx="17975" cy="37375"/>
              </a:xfrm>
              <a:custGeom>
                <a:avLst/>
                <a:gdLst/>
                <a:ahLst/>
                <a:cxnLst/>
                <a:rect l="l" t="t" r="r" b="b"/>
                <a:pathLst>
                  <a:path w="719" h="1495" extrusionOk="0">
                    <a:moveTo>
                      <a:pt x="546" y="0"/>
                    </a:moveTo>
                    <a:cubicBezTo>
                      <a:pt x="538" y="0"/>
                      <a:pt x="530" y="2"/>
                      <a:pt x="523" y="5"/>
                    </a:cubicBezTo>
                    <a:cubicBezTo>
                      <a:pt x="392" y="38"/>
                      <a:pt x="229" y="136"/>
                      <a:pt x="164" y="266"/>
                    </a:cubicBezTo>
                    <a:cubicBezTo>
                      <a:pt x="66" y="364"/>
                      <a:pt x="33" y="495"/>
                      <a:pt x="33" y="658"/>
                    </a:cubicBezTo>
                    <a:cubicBezTo>
                      <a:pt x="1" y="951"/>
                      <a:pt x="66" y="1180"/>
                      <a:pt x="197" y="1441"/>
                    </a:cubicBezTo>
                    <a:cubicBezTo>
                      <a:pt x="216" y="1479"/>
                      <a:pt x="268" y="1495"/>
                      <a:pt x="322" y="1495"/>
                    </a:cubicBezTo>
                    <a:cubicBezTo>
                      <a:pt x="360" y="1495"/>
                      <a:pt x="398" y="1487"/>
                      <a:pt x="425" y="1473"/>
                    </a:cubicBezTo>
                    <a:cubicBezTo>
                      <a:pt x="523" y="1441"/>
                      <a:pt x="523" y="1310"/>
                      <a:pt x="490" y="1212"/>
                    </a:cubicBezTo>
                    <a:lnTo>
                      <a:pt x="490" y="1180"/>
                    </a:lnTo>
                    <a:cubicBezTo>
                      <a:pt x="425" y="1147"/>
                      <a:pt x="425" y="1147"/>
                      <a:pt x="425" y="1114"/>
                    </a:cubicBezTo>
                    <a:cubicBezTo>
                      <a:pt x="392" y="1049"/>
                      <a:pt x="392" y="1017"/>
                      <a:pt x="392" y="1017"/>
                    </a:cubicBezTo>
                    <a:lnTo>
                      <a:pt x="392" y="984"/>
                    </a:lnTo>
                    <a:lnTo>
                      <a:pt x="392" y="821"/>
                    </a:lnTo>
                    <a:lnTo>
                      <a:pt x="392" y="788"/>
                    </a:lnTo>
                    <a:lnTo>
                      <a:pt x="392" y="690"/>
                    </a:lnTo>
                    <a:lnTo>
                      <a:pt x="392" y="625"/>
                    </a:lnTo>
                    <a:lnTo>
                      <a:pt x="392" y="592"/>
                    </a:lnTo>
                    <a:cubicBezTo>
                      <a:pt x="425" y="527"/>
                      <a:pt x="425" y="527"/>
                      <a:pt x="425" y="495"/>
                    </a:cubicBezTo>
                    <a:lnTo>
                      <a:pt x="425" y="462"/>
                    </a:lnTo>
                    <a:lnTo>
                      <a:pt x="490" y="429"/>
                    </a:lnTo>
                    <a:cubicBezTo>
                      <a:pt x="490" y="364"/>
                      <a:pt x="523" y="364"/>
                      <a:pt x="523" y="364"/>
                    </a:cubicBezTo>
                    <a:lnTo>
                      <a:pt x="555" y="364"/>
                    </a:lnTo>
                    <a:cubicBezTo>
                      <a:pt x="686" y="332"/>
                      <a:pt x="718" y="299"/>
                      <a:pt x="718" y="168"/>
                    </a:cubicBezTo>
                    <a:cubicBezTo>
                      <a:pt x="718" y="110"/>
                      <a:pt x="615" y="0"/>
                      <a:pt x="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229;p40">
                <a:extLst>
                  <a:ext uri="{FF2B5EF4-FFF2-40B4-BE49-F238E27FC236}">
                    <a16:creationId xmlns:a16="http://schemas.microsoft.com/office/drawing/2014/main" id="{61669869-90C2-7715-3C67-A066C34B7231}"/>
                  </a:ext>
                </a:extLst>
              </p:cNvPr>
              <p:cNvSpPr/>
              <p:nvPr/>
            </p:nvSpPr>
            <p:spPr>
              <a:xfrm>
                <a:off x="4303625" y="2580986"/>
                <a:ext cx="24500" cy="26800"/>
              </a:xfrm>
              <a:custGeom>
                <a:avLst/>
                <a:gdLst/>
                <a:ahLst/>
                <a:cxnLst/>
                <a:rect l="l" t="t" r="r" b="b"/>
                <a:pathLst>
                  <a:path w="980" h="1072" extrusionOk="0">
                    <a:moveTo>
                      <a:pt x="196" y="1"/>
                    </a:moveTo>
                    <a:cubicBezTo>
                      <a:pt x="98" y="1"/>
                      <a:pt x="33" y="98"/>
                      <a:pt x="1" y="164"/>
                    </a:cubicBezTo>
                    <a:cubicBezTo>
                      <a:pt x="1" y="359"/>
                      <a:pt x="66" y="555"/>
                      <a:pt x="196" y="718"/>
                    </a:cubicBezTo>
                    <a:cubicBezTo>
                      <a:pt x="327" y="849"/>
                      <a:pt x="490" y="979"/>
                      <a:pt x="686" y="1044"/>
                    </a:cubicBezTo>
                    <a:cubicBezTo>
                      <a:pt x="705" y="1063"/>
                      <a:pt x="729" y="1071"/>
                      <a:pt x="756" y="1071"/>
                    </a:cubicBezTo>
                    <a:cubicBezTo>
                      <a:pt x="819" y="1071"/>
                      <a:pt x="891" y="1025"/>
                      <a:pt x="914" y="979"/>
                    </a:cubicBezTo>
                    <a:cubicBezTo>
                      <a:pt x="979" y="881"/>
                      <a:pt x="914" y="783"/>
                      <a:pt x="849" y="718"/>
                    </a:cubicBezTo>
                    <a:cubicBezTo>
                      <a:pt x="816" y="718"/>
                      <a:pt x="751" y="718"/>
                      <a:pt x="718" y="686"/>
                    </a:cubicBezTo>
                    <a:lnTo>
                      <a:pt x="686" y="653"/>
                    </a:lnTo>
                    <a:cubicBezTo>
                      <a:pt x="686" y="620"/>
                      <a:pt x="653" y="620"/>
                      <a:pt x="588" y="555"/>
                    </a:cubicBezTo>
                    <a:lnTo>
                      <a:pt x="555" y="522"/>
                    </a:lnTo>
                    <a:cubicBezTo>
                      <a:pt x="522" y="522"/>
                      <a:pt x="522" y="490"/>
                      <a:pt x="490" y="457"/>
                    </a:cubicBezTo>
                    <a:lnTo>
                      <a:pt x="490" y="425"/>
                    </a:lnTo>
                    <a:cubicBezTo>
                      <a:pt x="425" y="425"/>
                      <a:pt x="425" y="359"/>
                      <a:pt x="425" y="359"/>
                    </a:cubicBezTo>
                    <a:lnTo>
                      <a:pt x="425" y="327"/>
                    </a:lnTo>
                    <a:lnTo>
                      <a:pt x="425" y="294"/>
                    </a:lnTo>
                    <a:cubicBezTo>
                      <a:pt x="392" y="261"/>
                      <a:pt x="392" y="196"/>
                      <a:pt x="392" y="164"/>
                    </a:cubicBezTo>
                    <a:cubicBezTo>
                      <a:pt x="392" y="33"/>
                      <a:pt x="261" y="1"/>
                      <a:pt x="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1230;p40">
            <a:extLst>
              <a:ext uri="{FF2B5EF4-FFF2-40B4-BE49-F238E27FC236}">
                <a16:creationId xmlns:a16="http://schemas.microsoft.com/office/drawing/2014/main" id="{F4A586B8-9E1E-748E-2869-011EB2731226}"/>
              </a:ext>
            </a:extLst>
          </p:cNvPr>
          <p:cNvGrpSpPr/>
          <p:nvPr/>
        </p:nvGrpSpPr>
        <p:grpSpPr>
          <a:xfrm rot="-1461729">
            <a:off x="590200" y="344884"/>
            <a:ext cx="1563966" cy="1818300"/>
            <a:chOff x="4612120" y="743097"/>
            <a:chExt cx="1596487" cy="1856109"/>
          </a:xfrm>
        </p:grpSpPr>
        <p:grpSp>
          <p:nvGrpSpPr>
            <p:cNvPr id="286" name="Google Shape;1231;p40">
              <a:extLst>
                <a:ext uri="{FF2B5EF4-FFF2-40B4-BE49-F238E27FC236}">
                  <a16:creationId xmlns:a16="http://schemas.microsoft.com/office/drawing/2014/main" id="{A0087BBC-27EE-ACE4-4BF0-C2AA55697985}"/>
                </a:ext>
              </a:extLst>
            </p:cNvPr>
            <p:cNvGrpSpPr/>
            <p:nvPr/>
          </p:nvGrpSpPr>
          <p:grpSpPr>
            <a:xfrm>
              <a:off x="4612120" y="743627"/>
              <a:ext cx="1596487" cy="1855039"/>
              <a:chOff x="1672575" y="571000"/>
              <a:chExt cx="1821850" cy="2116900"/>
            </a:xfrm>
          </p:grpSpPr>
          <p:sp>
            <p:nvSpPr>
              <p:cNvPr id="370" name="Google Shape;1232;p40">
                <a:extLst>
                  <a:ext uri="{FF2B5EF4-FFF2-40B4-BE49-F238E27FC236}">
                    <a16:creationId xmlns:a16="http://schemas.microsoft.com/office/drawing/2014/main" id="{9C013C58-8B96-D20F-8A57-65D59E881E53}"/>
                  </a:ext>
                </a:extLst>
              </p:cNvPr>
              <p:cNvSpPr/>
              <p:nvPr/>
            </p:nvSpPr>
            <p:spPr>
              <a:xfrm>
                <a:off x="1672575" y="571000"/>
                <a:ext cx="1821850" cy="2116900"/>
              </a:xfrm>
              <a:custGeom>
                <a:avLst/>
                <a:gdLst/>
                <a:ahLst/>
                <a:cxnLst/>
                <a:rect l="l" t="t" r="r" b="b"/>
                <a:pathLst>
                  <a:path w="72874" h="84676" extrusionOk="0">
                    <a:moveTo>
                      <a:pt x="16897" y="38192"/>
                    </a:moveTo>
                    <a:lnTo>
                      <a:pt x="16897" y="38192"/>
                    </a:lnTo>
                    <a:cubicBezTo>
                      <a:pt x="16930" y="38224"/>
                      <a:pt x="17028" y="38355"/>
                      <a:pt x="17061" y="38420"/>
                    </a:cubicBezTo>
                    <a:cubicBezTo>
                      <a:pt x="17126" y="38583"/>
                      <a:pt x="17224" y="38714"/>
                      <a:pt x="17256" y="38877"/>
                    </a:cubicBezTo>
                    <a:lnTo>
                      <a:pt x="17028" y="38877"/>
                    </a:lnTo>
                    <a:cubicBezTo>
                      <a:pt x="16963" y="38648"/>
                      <a:pt x="16930" y="38387"/>
                      <a:pt x="16897" y="38192"/>
                    </a:cubicBezTo>
                    <a:close/>
                    <a:moveTo>
                      <a:pt x="52192" y="38942"/>
                    </a:moveTo>
                    <a:lnTo>
                      <a:pt x="52192" y="38942"/>
                    </a:lnTo>
                    <a:cubicBezTo>
                      <a:pt x="52217" y="38991"/>
                      <a:pt x="52232" y="39044"/>
                      <a:pt x="52243" y="39099"/>
                    </a:cubicBezTo>
                    <a:lnTo>
                      <a:pt x="52243" y="39099"/>
                    </a:lnTo>
                    <a:cubicBezTo>
                      <a:pt x="52229" y="39053"/>
                      <a:pt x="52212" y="39002"/>
                      <a:pt x="52192" y="38942"/>
                    </a:cubicBezTo>
                    <a:close/>
                    <a:moveTo>
                      <a:pt x="31642" y="0"/>
                    </a:moveTo>
                    <a:cubicBezTo>
                      <a:pt x="31200" y="0"/>
                      <a:pt x="30744" y="120"/>
                      <a:pt x="30239" y="385"/>
                    </a:cubicBezTo>
                    <a:cubicBezTo>
                      <a:pt x="29163" y="907"/>
                      <a:pt x="28445" y="2016"/>
                      <a:pt x="27466" y="2506"/>
                    </a:cubicBezTo>
                    <a:cubicBezTo>
                      <a:pt x="27187" y="2655"/>
                      <a:pt x="26864" y="2687"/>
                      <a:pt x="26524" y="2687"/>
                    </a:cubicBezTo>
                    <a:cubicBezTo>
                      <a:pt x="26269" y="2687"/>
                      <a:pt x="26003" y="2669"/>
                      <a:pt x="25737" y="2669"/>
                    </a:cubicBezTo>
                    <a:lnTo>
                      <a:pt x="25118" y="2669"/>
                    </a:lnTo>
                    <a:cubicBezTo>
                      <a:pt x="25052" y="2669"/>
                      <a:pt x="24922" y="2701"/>
                      <a:pt x="24857" y="2701"/>
                    </a:cubicBezTo>
                    <a:cubicBezTo>
                      <a:pt x="23258" y="3158"/>
                      <a:pt x="22182" y="4169"/>
                      <a:pt x="21138" y="5311"/>
                    </a:cubicBezTo>
                    <a:cubicBezTo>
                      <a:pt x="20975" y="5474"/>
                      <a:pt x="20844" y="5637"/>
                      <a:pt x="20681" y="5800"/>
                    </a:cubicBezTo>
                    <a:cubicBezTo>
                      <a:pt x="20453" y="6094"/>
                      <a:pt x="20192" y="6257"/>
                      <a:pt x="19996" y="6387"/>
                    </a:cubicBezTo>
                    <a:cubicBezTo>
                      <a:pt x="19638" y="6583"/>
                      <a:pt x="19246" y="6616"/>
                      <a:pt x="18692" y="6746"/>
                    </a:cubicBezTo>
                    <a:cubicBezTo>
                      <a:pt x="17419" y="7040"/>
                      <a:pt x="16212" y="7757"/>
                      <a:pt x="15169" y="8703"/>
                    </a:cubicBezTo>
                    <a:cubicBezTo>
                      <a:pt x="14157" y="9649"/>
                      <a:pt x="13374" y="10824"/>
                      <a:pt x="12950" y="11998"/>
                    </a:cubicBezTo>
                    <a:cubicBezTo>
                      <a:pt x="12363" y="13531"/>
                      <a:pt x="12820" y="15032"/>
                      <a:pt x="12070" y="16500"/>
                    </a:cubicBezTo>
                    <a:cubicBezTo>
                      <a:pt x="11417" y="17804"/>
                      <a:pt x="10993" y="19044"/>
                      <a:pt x="10993" y="20414"/>
                    </a:cubicBezTo>
                    <a:cubicBezTo>
                      <a:pt x="10993" y="21229"/>
                      <a:pt x="11156" y="22045"/>
                      <a:pt x="11515" y="22860"/>
                    </a:cubicBezTo>
                    <a:cubicBezTo>
                      <a:pt x="12037" y="24100"/>
                      <a:pt x="13114" y="24850"/>
                      <a:pt x="13048" y="26220"/>
                    </a:cubicBezTo>
                    <a:cubicBezTo>
                      <a:pt x="13048" y="26644"/>
                      <a:pt x="13016" y="27003"/>
                      <a:pt x="13048" y="27362"/>
                    </a:cubicBezTo>
                    <a:cubicBezTo>
                      <a:pt x="12722" y="27329"/>
                      <a:pt x="12396" y="27297"/>
                      <a:pt x="12135" y="27264"/>
                    </a:cubicBezTo>
                    <a:cubicBezTo>
                      <a:pt x="12042" y="27250"/>
                      <a:pt x="11952" y="27243"/>
                      <a:pt x="11865" y="27243"/>
                    </a:cubicBezTo>
                    <a:cubicBezTo>
                      <a:pt x="10179" y="27243"/>
                      <a:pt x="9615" y="29823"/>
                      <a:pt x="11352" y="30102"/>
                    </a:cubicBezTo>
                    <a:lnTo>
                      <a:pt x="13048" y="30363"/>
                    </a:lnTo>
                    <a:lnTo>
                      <a:pt x="15005" y="34375"/>
                    </a:lnTo>
                    <a:cubicBezTo>
                      <a:pt x="14581" y="35615"/>
                      <a:pt x="14190" y="36887"/>
                      <a:pt x="13962" y="38127"/>
                    </a:cubicBezTo>
                    <a:cubicBezTo>
                      <a:pt x="13864" y="38453"/>
                      <a:pt x="13799" y="38877"/>
                      <a:pt x="13766" y="39236"/>
                    </a:cubicBezTo>
                    <a:cubicBezTo>
                      <a:pt x="12983" y="39497"/>
                      <a:pt x="12200" y="39888"/>
                      <a:pt x="11483" y="40410"/>
                    </a:cubicBezTo>
                    <a:cubicBezTo>
                      <a:pt x="8873" y="42334"/>
                      <a:pt x="7144" y="45140"/>
                      <a:pt x="5839" y="48141"/>
                    </a:cubicBezTo>
                    <a:lnTo>
                      <a:pt x="5807" y="48141"/>
                    </a:lnTo>
                    <a:cubicBezTo>
                      <a:pt x="5648" y="48084"/>
                      <a:pt x="5484" y="48055"/>
                      <a:pt x="5324" y="48055"/>
                    </a:cubicBezTo>
                    <a:cubicBezTo>
                      <a:pt x="5025" y="48055"/>
                      <a:pt x="4736" y="48157"/>
                      <a:pt x="4502" y="48369"/>
                    </a:cubicBezTo>
                    <a:cubicBezTo>
                      <a:pt x="4306" y="48565"/>
                      <a:pt x="4143" y="49348"/>
                      <a:pt x="4208" y="49772"/>
                    </a:cubicBezTo>
                    <a:cubicBezTo>
                      <a:pt x="3425" y="50196"/>
                      <a:pt x="2186" y="50653"/>
                      <a:pt x="1240" y="52218"/>
                    </a:cubicBezTo>
                    <a:cubicBezTo>
                      <a:pt x="555" y="53393"/>
                      <a:pt x="98" y="54828"/>
                      <a:pt x="66" y="56165"/>
                    </a:cubicBezTo>
                    <a:cubicBezTo>
                      <a:pt x="0" y="56850"/>
                      <a:pt x="131" y="57568"/>
                      <a:pt x="555" y="58155"/>
                    </a:cubicBezTo>
                    <a:cubicBezTo>
                      <a:pt x="751" y="58481"/>
                      <a:pt x="1077" y="58808"/>
                      <a:pt x="1436" y="58938"/>
                    </a:cubicBezTo>
                    <a:cubicBezTo>
                      <a:pt x="1574" y="58984"/>
                      <a:pt x="1696" y="59030"/>
                      <a:pt x="1836" y="59030"/>
                    </a:cubicBezTo>
                    <a:cubicBezTo>
                      <a:pt x="1895" y="59030"/>
                      <a:pt x="1956" y="59022"/>
                      <a:pt x="2023" y="59003"/>
                    </a:cubicBezTo>
                    <a:cubicBezTo>
                      <a:pt x="2055" y="59003"/>
                      <a:pt x="2447" y="58971"/>
                      <a:pt x="2447" y="58971"/>
                    </a:cubicBezTo>
                    <a:cubicBezTo>
                      <a:pt x="2447" y="58971"/>
                      <a:pt x="3020" y="59898"/>
                      <a:pt x="3924" y="59898"/>
                    </a:cubicBezTo>
                    <a:cubicBezTo>
                      <a:pt x="4278" y="59898"/>
                      <a:pt x="4682" y="59756"/>
                      <a:pt x="5122" y="59362"/>
                    </a:cubicBezTo>
                    <a:cubicBezTo>
                      <a:pt x="5122" y="59362"/>
                      <a:pt x="5714" y="60200"/>
                      <a:pt x="6448" y="60200"/>
                    </a:cubicBezTo>
                    <a:cubicBezTo>
                      <a:pt x="7025" y="60200"/>
                      <a:pt x="7689" y="59682"/>
                      <a:pt x="8221" y="57829"/>
                    </a:cubicBezTo>
                    <a:cubicBezTo>
                      <a:pt x="8286" y="57601"/>
                      <a:pt x="9427" y="57829"/>
                      <a:pt x="10341" y="57144"/>
                    </a:cubicBezTo>
                    <a:cubicBezTo>
                      <a:pt x="10439" y="57013"/>
                      <a:pt x="11352" y="56296"/>
                      <a:pt x="11483" y="55154"/>
                    </a:cubicBezTo>
                    <a:cubicBezTo>
                      <a:pt x="11646" y="53817"/>
                      <a:pt x="10667" y="52349"/>
                      <a:pt x="9036" y="51696"/>
                    </a:cubicBezTo>
                    <a:cubicBezTo>
                      <a:pt x="9036" y="51696"/>
                      <a:pt x="10830" y="50718"/>
                      <a:pt x="9721" y="49837"/>
                    </a:cubicBezTo>
                    <a:cubicBezTo>
                      <a:pt x="9427" y="49609"/>
                      <a:pt x="8938" y="49348"/>
                      <a:pt x="8449" y="49119"/>
                    </a:cubicBezTo>
                    <a:cubicBezTo>
                      <a:pt x="9427" y="46934"/>
                      <a:pt x="10602" y="44879"/>
                      <a:pt x="12363" y="43280"/>
                    </a:cubicBezTo>
                    <a:cubicBezTo>
                      <a:pt x="12983" y="42693"/>
                      <a:pt x="13635" y="42302"/>
                      <a:pt x="14288" y="42008"/>
                    </a:cubicBezTo>
                    <a:cubicBezTo>
                      <a:pt x="14320" y="42106"/>
                      <a:pt x="14418" y="42139"/>
                      <a:pt x="14451" y="42171"/>
                    </a:cubicBezTo>
                    <a:cubicBezTo>
                      <a:pt x="14756" y="42446"/>
                      <a:pt x="15133" y="42585"/>
                      <a:pt x="15504" y="42585"/>
                    </a:cubicBezTo>
                    <a:cubicBezTo>
                      <a:pt x="15926" y="42585"/>
                      <a:pt x="16341" y="42405"/>
                      <a:pt x="16636" y="42041"/>
                    </a:cubicBezTo>
                    <a:cubicBezTo>
                      <a:pt x="16767" y="41878"/>
                      <a:pt x="16865" y="41715"/>
                      <a:pt x="16930" y="41584"/>
                    </a:cubicBezTo>
                    <a:cubicBezTo>
                      <a:pt x="17517" y="41617"/>
                      <a:pt x="18072" y="41682"/>
                      <a:pt x="18659" y="41813"/>
                    </a:cubicBezTo>
                    <a:cubicBezTo>
                      <a:pt x="18920" y="42628"/>
                      <a:pt x="19344" y="43476"/>
                      <a:pt x="19866" y="44324"/>
                    </a:cubicBezTo>
                    <a:cubicBezTo>
                      <a:pt x="20029" y="44585"/>
                      <a:pt x="20192" y="44814"/>
                      <a:pt x="20355" y="45107"/>
                    </a:cubicBezTo>
                    <a:cubicBezTo>
                      <a:pt x="21921" y="48239"/>
                      <a:pt x="23421" y="51403"/>
                      <a:pt x="24955" y="54534"/>
                    </a:cubicBezTo>
                    <a:cubicBezTo>
                      <a:pt x="24726" y="55219"/>
                      <a:pt x="24530" y="55937"/>
                      <a:pt x="24400" y="56655"/>
                    </a:cubicBezTo>
                    <a:cubicBezTo>
                      <a:pt x="24237" y="57503"/>
                      <a:pt x="23911" y="58775"/>
                      <a:pt x="24726" y="59460"/>
                    </a:cubicBezTo>
                    <a:cubicBezTo>
                      <a:pt x="24945" y="59632"/>
                      <a:pt x="25209" y="59721"/>
                      <a:pt x="25464" y="59721"/>
                    </a:cubicBezTo>
                    <a:cubicBezTo>
                      <a:pt x="25741" y="59721"/>
                      <a:pt x="26007" y="59616"/>
                      <a:pt x="26194" y="59395"/>
                    </a:cubicBezTo>
                    <a:cubicBezTo>
                      <a:pt x="26553" y="58938"/>
                      <a:pt x="26553" y="58253"/>
                      <a:pt x="26520" y="57633"/>
                    </a:cubicBezTo>
                    <a:lnTo>
                      <a:pt x="26520" y="57633"/>
                    </a:lnTo>
                    <a:cubicBezTo>
                      <a:pt x="26912" y="58449"/>
                      <a:pt x="27336" y="59297"/>
                      <a:pt x="27727" y="60112"/>
                    </a:cubicBezTo>
                    <a:cubicBezTo>
                      <a:pt x="27075" y="62494"/>
                      <a:pt x="25770" y="64875"/>
                      <a:pt x="23421" y="65136"/>
                    </a:cubicBezTo>
                    <a:cubicBezTo>
                      <a:pt x="23298" y="65147"/>
                      <a:pt x="23174" y="65152"/>
                      <a:pt x="23051" y="65152"/>
                    </a:cubicBezTo>
                    <a:cubicBezTo>
                      <a:pt x="20612" y="65152"/>
                      <a:pt x="18329" y="63057"/>
                      <a:pt x="16963" y="61287"/>
                    </a:cubicBezTo>
                    <a:cubicBezTo>
                      <a:pt x="16147" y="60275"/>
                      <a:pt x="13994" y="57307"/>
                      <a:pt x="13635" y="56818"/>
                    </a:cubicBezTo>
                    <a:lnTo>
                      <a:pt x="5448" y="66180"/>
                    </a:lnTo>
                    <a:cubicBezTo>
                      <a:pt x="6270" y="66809"/>
                      <a:pt x="7073" y="67064"/>
                      <a:pt x="7823" y="67064"/>
                    </a:cubicBezTo>
                    <a:cubicBezTo>
                      <a:pt x="8471" y="67064"/>
                      <a:pt x="9079" y="66874"/>
                      <a:pt x="9623" y="66571"/>
                    </a:cubicBezTo>
                    <a:lnTo>
                      <a:pt x="9623" y="66571"/>
                    </a:lnTo>
                    <a:cubicBezTo>
                      <a:pt x="9069" y="67974"/>
                      <a:pt x="8612" y="69442"/>
                      <a:pt x="8318" y="70975"/>
                    </a:cubicBezTo>
                    <a:cubicBezTo>
                      <a:pt x="8090" y="72247"/>
                      <a:pt x="7633" y="74139"/>
                      <a:pt x="8775" y="75117"/>
                    </a:cubicBezTo>
                    <a:cubicBezTo>
                      <a:pt x="9080" y="75392"/>
                      <a:pt x="9457" y="75531"/>
                      <a:pt x="9832" y="75531"/>
                    </a:cubicBezTo>
                    <a:cubicBezTo>
                      <a:pt x="10258" y="75531"/>
                      <a:pt x="10681" y="75351"/>
                      <a:pt x="10993" y="74987"/>
                    </a:cubicBezTo>
                    <a:cubicBezTo>
                      <a:pt x="11646" y="74237"/>
                      <a:pt x="11515" y="72997"/>
                      <a:pt x="11385" y="72019"/>
                    </a:cubicBezTo>
                    <a:cubicBezTo>
                      <a:pt x="11189" y="70094"/>
                      <a:pt x="10602" y="68202"/>
                      <a:pt x="9949" y="66343"/>
                    </a:cubicBezTo>
                    <a:cubicBezTo>
                      <a:pt x="11960" y="65066"/>
                      <a:pt x="13221" y="62478"/>
                      <a:pt x="13275" y="62367"/>
                    </a:cubicBezTo>
                    <a:lnTo>
                      <a:pt x="13275" y="62367"/>
                    </a:lnTo>
                    <a:cubicBezTo>
                      <a:pt x="13255" y="62477"/>
                      <a:pt x="14783" y="64197"/>
                      <a:pt x="15169" y="64712"/>
                    </a:cubicBezTo>
                    <a:cubicBezTo>
                      <a:pt x="16408" y="66343"/>
                      <a:pt x="17778" y="67778"/>
                      <a:pt x="19703" y="68593"/>
                    </a:cubicBezTo>
                    <a:cubicBezTo>
                      <a:pt x="20504" y="68947"/>
                      <a:pt x="21380" y="69125"/>
                      <a:pt x="22277" y="69125"/>
                    </a:cubicBezTo>
                    <a:cubicBezTo>
                      <a:pt x="23533" y="69125"/>
                      <a:pt x="24832" y="68776"/>
                      <a:pt x="26031" y="68072"/>
                    </a:cubicBezTo>
                    <a:cubicBezTo>
                      <a:pt x="27499" y="67158"/>
                      <a:pt x="28673" y="65658"/>
                      <a:pt x="29587" y="63864"/>
                    </a:cubicBezTo>
                    <a:cubicBezTo>
                      <a:pt x="31479" y="67778"/>
                      <a:pt x="33403" y="71692"/>
                      <a:pt x="35295" y="75574"/>
                    </a:cubicBezTo>
                    <a:cubicBezTo>
                      <a:pt x="35619" y="76252"/>
                      <a:pt x="36219" y="76581"/>
                      <a:pt x="36817" y="76581"/>
                    </a:cubicBezTo>
                    <a:cubicBezTo>
                      <a:pt x="37485" y="76581"/>
                      <a:pt x="38151" y="76170"/>
                      <a:pt x="38427" y="75378"/>
                    </a:cubicBezTo>
                    <a:lnTo>
                      <a:pt x="41167" y="67941"/>
                    </a:lnTo>
                    <a:lnTo>
                      <a:pt x="41852" y="66114"/>
                    </a:lnTo>
                    <a:lnTo>
                      <a:pt x="43613" y="61287"/>
                    </a:lnTo>
                    <a:cubicBezTo>
                      <a:pt x="43939" y="62102"/>
                      <a:pt x="44135" y="63015"/>
                      <a:pt x="44200" y="63994"/>
                    </a:cubicBezTo>
                    <a:cubicBezTo>
                      <a:pt x="44363" y="65821"/>
                      <a:pt x="43646" y="74335"/>
                      <a:pt x="43222" y="78673"/>
                    </a:cubicBezTo>
                    <a:cubicBezTo>
                      <a:pt x="40351" y="78477"/>
                      <a:pt x="39144" y="77858"/>
                      <a:pt x="35882" y="77760"/>
                    </a:cubicBezTo>
                    <a:cubicBezTo>
                      <a:pt x="33692" y="77733"/>
                      <a:pt x="32057" y="77686"/>
                      <a:pt x="29387" y="77686"/>
                    </a:cubicBezTo>
                    <a:cubicBezTo>
                      <a:pt x="28757" y="77686"/>
                      <a:pt x="28069" y="77688"/>
                      <a:pt x="27303" y="77694"/>
                    </a:cubicBezTo>
                    <a:cubicBezTo>
                      <a:pt x="21529" y="77727"/>
                      <a:pt x="20551" y="78249"/>
                      <a:pt x="13538" y="78314"/>
                    </a:cubicBezTo>
                    <a:cubicBezTo>
                      <a:pt x="11189" y="78314"/>
                      <a:pt x="8873" y="78477"/>
                      <a:pt x="6753" y="78999"/>
                    </a:cubicBezTo>
                    <a:cubicBezTo>
                      <a:pt x="4795" y="79456"/>
                      <a:pt x="3197" y="80141"/>
                      <a:pt x="3719" y="81120"/>
                    </a:cubicBezTo>
                    <a:cubicBezTo>
                      <a:pt x="4070" y="81771"/>
                      <a:pt x="4994" y="81943"/>
                      <a:pt x="6040" y="81943"/>
                    </a:cubicBezTo>
                    <a:cubicBezTo>
                      <a:pt x="7036" y="81943"/>
                      <a:pt x="8143" y="81787"/>
                      <a:pt x="8971" y="81739"/>
                    </a:cubicBezTo>
                    <a:cubicBezTo>
                      <a:pt x="9668" y="81687"/>
                      <a:pt x="10365" y="81616"/>
                      <a:pt x="11062" y="81616"/>
                    </a:cubicBezTo>
                    <a:cubicBezTo>
                      <a:pt x="11670" y="81616"/>
                      <a:pt x="12277" y="81670"/>
                      <a:pt x="12885" y="81837"/>
                    </a:cubicBezTo>
                    <a:cubicBezTo>
                      <a:pt x="13962" y="82131"/>
                      <a:pt x="14745" y="82718"/>
                      <a:pt x="15821" y="82979"/>
                    </a:cubicBezTo>
                    <a:cubicBezTo>
                      <a:pt x="17778" y="83566"/>
                      <a:pt x="20518" y="83696"/>
                      <a:pt x="22736" y="83729"/>
                    </a:cubicBezTo>
                    <a:cubicBezTo>
                      <a:pt x="22809" y="83731"/>
                      <a:pt x="22881" y="83731"/>
                      <a:pt x="22952" y="83731"/>
                    </a:cubicBezTo>
                    <a:cubicBezTo>
                      <a:pt x="24414" y="83731"/>
                      <a:pt x="25570" y="83417"/>
                      <a:pt x="26814" y="83044"/>
                    </a:cubicBezTo>
                    <a:cubicBezTo>
                      <a:pt x="26892" y="83018"/>
                      <a:pt x="26977" y="83006"/>
                      <a:pt x="27066" y="83006"/>
                    </a:cubicBezTo>
                    <a:cubicBezTo>
                      <a:pt x="27757" y="83006"/>
                      <a:pt x="28738" y="83700"/>
                      <a:pt x="29489" y="83729"/>
                    </a:cubicBezTo>
                    <a:cubicBezTo>
                      <a:pt x="29501" y="83730"/>
                      <a:pt x="29514" y="83730"/>
                      <a:pt x="29526" y="83730"/>
                    </a:cubicBezTo>
                    <a:cubicBezTo>
                      <a:pt x="30134" y="83730"/>
                      <a:pt x="31078" y="83030"/>
                      <a:pt x="31645" y="83030"/>
                    </a:cubicBezTo>
                    <a:cubicBezTo>
                      <a:pt x="31690" y="83030"/>
                      <a:pt x="31732" y="83035"/>
                      <a:pt x="31772" y="83044"/>
                    </a:cubicBezTo>
                    <a:cubicBezTo>
                      <a:pt x="35686" y="84055"/>
                      <a:pt x="39960" y="84675"/>
                      <a:pt x="44298" y="84675"/>
                    </a:cubicBezTo>
                    <a:cubicBezTo>
                      <a:pt x="46288" y="84675"/>
                      <a:pt x="48376" y="84545"/>
                      <a:pt x="50235" y="84218"/>
                    </a:cubicBezTo>
                    <a:cubicBezTo>
                      <a:pt x="51996" y="83892"/>
                      <a:pt x="53497" y="83305"/>
                      <a:pt x="55421" y="83240"/>
                    </a:cubicBezTo>
                    <a:cubicBezTo>
                      <a:pt x="55601" y="83235"/>
                      <a:pt x="55781" y="83233"/>
                      <a:pt x="55962" y="83233"/>
                    </a:cubicBezTo>
                    <a:cubicBezTo>
                      <a:pt x="57134" y="83233"/>
                      <a:pt x="58341" y="83318"/>
                      <a:pt x="59499" y="83403"/>
                    </a:cubicBezTo>
                    <a:cubicBezTo>
                      <a:pt x="59698" y="83411"/>
                      <a:pt x="59903" y="83415"/>
                      <a:pt x="60112" y="83415"/>
                    </a:cubicBezTo>
                    <a:cubicBezTo>
                      <a:pt x="61612" y="83415"/>
                      <a:pt x="63300" y="83205"/>
                      <a:pt x="64359" y="82718"/>
                    </a:cubicBezTo>
                    <a:cubicBezTo>
                      <a:pt x="69285" y="80271"/>
                      <a:pt x="61685" y="79064"/>
                      <a:pt x="54769" y="78803"/>
                    </a:cubicBezTo>
                    <a:cubicBezTo>
                      <a:pt x="53361" y="77798"/>
                      <a:pt x="51482" y="77533"/>
                      <a:pt x="49897" y="77533"/>
                    </a:cubicBezTo>
                    <a:cubicBezTo>
                      <a:pt x="48141" y="77533"/>
                      <a:pt x="46745" y="77858"/>
                      <a:pt x="46745" y="77858"/>
                    </a:cubicBezTo>
                    <a:cubicBezTo>
                      <a:pt x="46745" y="77858"/>
                      <a:pt x="47886" y="64940"/>
                      <a:pt x="47234" y="61906"/>
                    </a:cubicBezTo>
                    <a:cubicBezTo>
                      <a:pt x="46810" y="60112"/>
                      <a:pt x="46125" y="58644"/>
                      <a:pt x="45048" y="57437"/>
                    </a:cubicBezTo>
                    <a:lnTo>
                      <a:pt x="48278" y="48695"/>
                    </a:lnTo>
                    <a:cubicBezTo>
                      <a:pt x="49615" y="47749"/>
                      <a:pt x="50920" y="46542"/>
                      <a:pt x="52029" y="45075"/>
                    </a:cubicBezTo>
                    <a:cubicBezTo>
                      <a:pt x="52290" y="44748"/>
                      <a:pt x="52518" y="44390"/>
                      <a:pt x="52714" y="44063"/>
                    </a:cubicBezTo>
                    <a:lnTo>
                      <a:pt x="53105" y="43444"/>
                    </a:lnTo>
                    <a:cubicBezTo>
                      <a:pt x="54593" y="44162"/>
                      <a:pt x="56137" y="44636"/>
                      <a:pt x="57752" y="44636"/>
                    </a:cubicBezTo>
                    <a:cubicBezTo>
                      <a:pt x="58262" y="44636"/>
                      <a:pt x="58779" y="44589"/>
                      <a:pt x="59303" y="44487"/>
                    </a:cubicBezTo>
                    <a:cubicBezTo>
                      <a:pt x="61945" y="43965"/>
                      <a:pt x="63544" y="42204"/>
                      <a:pt x="64588" y="40084"/>
                    </a:cubicBezTo>
                    <a:cubicBezTo>
                      <a:pt x="65168" y="40264"/>
                      <a:pt x="65708" y="40370"/>
                      <a:pt x="66159" y="40370"/>
                    </a:cubicBezTo>
                    <a:cubicBezTo>
                      <a:pt x="67180" y="40370"/>
                      <a:pt x="67748" y="39825"/>
                      <a:pt x="67295" y="38355"/>
                    </a:cubicBezTo>
                    <a:cubicBezTo>
                      <a:pt x="67295" y="38355"/>
                      <a:pt x="67360" y="38290"/>
                      <a:pt x="67523" y="38257"/>
                    </a:cubicBezTo>
                    <a:cubicBezTo>
                      <a:pt x="68031" y="38489"/>
                      <a:pt x="68538" y="38605"/>
                      <a:pt x="68977" y="38605"/>
                    </a:cubicBezTo>
                    <a:cubicBezTo>
                      <a:pt x="69525" y="38605"/>
                      <a:pt x="69966" y="38424"/>
                      <a:pt x="70166" y="38061"/>
                    </a:cubicBezTo>
                    <a:cubicBezTo>
                      <a:pt x="70427" y="37605"/>
                      <a:pt x="70264" y="37050"/>
                      <a:pt x="69807" y="36496"/>
                    </a:cubicBezTo>
                    <a:cubicBezTo>
                      <a:pt x="69839" y="36463"/>
                      <a:pt x="69839" y="36430"/>
                      <a:pt x="69905" y="36398"/>
                    </a:cubicBezTo>
                    <a:cubicBezTo>
                      <a:pt x="70025" y="36414"/>
                      <a:pt x="70144" y="36422"/>
                      <a:pt x="70260" y="36422"/>
                    </a:cubicBezTo>
                    <a:cubicBezTo>
                      <a:pt x="70831" y="36422"/>
                      <a:pt x="71319" y="36223"/>
                      <a:pt x="71536" y="35843"/>
                    </a:cubicBezTo>
                    <a:cubicBezTo>
                      <a:pt x="71699" y="35517"/>
                      <a:pt x="71634" y="35093"/>
                      <a:pt x="71405" y="34669"/>
                    </a:cubicBezTo>
                    <a:cubicBezTo>
                      <a:pt x="71895" y="34604"/>
                      <a:pt x="72351" y="34310"/>
                      <a:pt x="72580" y="33853"/>
                    </a:cubicBezTo>
                    <a:cubicBezTo>
                      <a:pt x="72873" y="33168"/>
                      <a:pt x="72482" y="32451"/>
                      <a:pt x="71666" y="31864"/>
                    </a:cubicBezTo>
                    <a:cubicBezTo>
                      <a:pt x="71992" y="30330"/>
                      <a:pt x="71601" y="28895"/>
                      <a:pt x="70720" y="28145"/>
                    </a:cubicBezTo>
                    <a:lnTo>
                      <a:pt x="71731" y="27460"/>
                    </a:lnTo>
                    <a:lnTo>
                      <a:pt x="70394" y="26579"/>
                    </a:lnTo>
                    <a:lnTo>
                      <a:pt x="70133" y="27917"/>
                    </a:lnTo>
                    <a:cubicBezTo>
                      <a:pt x="69942" y="27882"/>
                      <a:pt x="69737" y="27865"/>
                      <a:pt x="69521" y="27865"/>
                    </a:cubicBezTo>
                    <a:cubicBezTo>
                      <a:pt x="68520" y="27865"/>
                      <a:pt x="67292" y="28236"/>
                      <a:pt x="66219" y="28960"/>
                    </a:cubicBezTo>
                    <a:cubicBezTo>
                      <a:pt x="65729" y="28667"/>
                      <a:pt x="65273" y="28536"/>
                      <a:pt x="65012" y="28471"/>
                    </a:cubicBezTo>
                    <a:cubicBezTo>
                      <a:pt x="64773" y="28439"/>
                      <a:pt x="64547" y="28424"/>
                      <a:pt x="64331" y="28424"/>
                    </a:cubicBezTo>
                    <a:cubicBezTo>
                      <a:pt x="61040" y="28424"/>
                      <a:pt x="60374" y="31943"/>
                      <a:pt x="60282" y="32157"/>
                    </a:cubicBezTo>
                    <a:cubicBezTo>
                      <a:pt x="59858" y="33168"/>
                      <a:pt x="59858" y="34473"/>
                      <a:pt x="60967" y="35941"/>
                    </a:cubicBezTo>
                    <a:cubicBezTo>
                      <a:pt x="60967" y="35941"/>
                      <a:pt x="58488" y="36985"/>
                      <a:pt x="61260" y="38681"/>
                    </a:cubicBezTo>
                    <a:cubicBezTo>
                      <a:pt x="61489" y="38779"/>
                      <a:pt x="61750" y="38942"/>
                      <a:pt x="61978" y="39073"/>
                    </a:cubicBezTo>
                    <a:cubicBezTo>
                      <a:pt x="61163" y="40671"/>
                      <a:pt x="59923" y="41910"/>
                      <a:pt x="57835" y="41943"/>
                    </a:cubicBezTo>
                    <a:cubicBezTo>
                      <a:pt x="56563" y="41943"/>
                      <a:pt x="55291" y="41584"/>
                      <a:pt x="54117" y="40997"/>
                    </a:cubicBezTo>
                    <a:cubicBezTo>
                      <a:pt x="54573" y="39431"/>
                      <a:pt x="54541" y="38029"/>
                      <a:pt x="53986" y="36952"/>
                    </a:cubicBezTo>
                    <a:cubicBezTo>
                      <a:pt x="53986" y="36756"/>
                      <a:pt x="53954" y="36561"/>
                      <a:pt x="53954" y="36332"/>
                    </a:cubicBezTo>
                    <a:cubicBezTo>
                      <a:pt x="53888" y="35647"/>
                      <a:pt x="53758" y="34962"/>
                      <a:pt x="53562" y="34277"/>
                    </a:cubicBezTo>
                    <a:lnTo>
                      <a:pt x="55193" y="29874"/>
                    </a:lnTo>
                    <a:cubicBezTo>
                      <a:pt x="55846" y="29776"/>
                      <a:pt x="56531" y="29743"/>
                      <a:pt x="57183" y="29678"/>
                    </a:cubicBezTo>
                    <a:cubicBezTo>
                      <a:pt x="58982" y="29457"/>
                      <a:pt x="59010" y="26700"/>
                      <a:pt x="57324" y="26700"/>
                    </a:cubicBezTo>
                    <a:cubicBezTo>
                      <a:pt x="57268" y="26700"/>
                      <a:pt x="57210" y="26703"/>
                      <a:pt x="57150" y="26710"/>
                    </a:cubicBezTo>
                    <a:cubicBezTo>
                      <a:pt x="56498" y="26807"/>
                      <a:pt x="55846" y="26905"/>
                      <a:pt x="55193" y="26938"/>
                    </a:cubicBezTo>
                    <a:cubicBezTo>
                      <a:pt x="55193" y="26514"/>
                      <a:pt x="55128" y="26025"/>
                      <a:pt x="55128" y="25535"/>
                    </a:cubicBezTo>
                    <a:lnTo>
                      <a:pt x="55128" y="25307"/>
                    </a:lnTo>
                    <a:cubicBezTo>
                      <a:pt x="55193" y="24394"/>
                      <a:pt x="55682" y="23741"/>
                      <a:pt x="56107" y="23024"/>
                    </a:cubicBezTo>
                    <a:cubicBezTo>
                      <a:pt x="56270" y="22730"/>
                      <a:pt x="56433" y="22436"/>
                      <a:pt x="56563" y="22110"/>
                    </a:cubicBezTo>
                    <a:cubicBezTo>
                      <a:pt x="57477" y="19827"/>
                      <a:pt x="56889" y="17837"/>
                      <a:pt x="55780" y="15749"/>
                    </a:cubicBezTo>
                    <a:cubicBezTo>
                      <a:pt x="55519" y="15227"/>
                      <a:pt x="55389" y="14640"/>
                      <a:pt x="55291" y="14118"/>
                    </a:cubicBezTo>
                    <a:cubicBezTo>
                      <a:pt x="55226" y="13401"/>
                      <a:pt x="55193" y="12618"/>
                      <a:pt x="54965" y="11900"/>
                    </a:cubicBezTo>
                    <a:cubicBezTo>
                      <a:pt x="54932" y="11672"/>
                      <a:pt x="54867" y="11509"/>
                      <a:pt x="54769" y="11313"/>
                    </a:cubicBezTo>
                    <a:cubicBezTo>
                      <a:pt x="54704" y="11117"/>
                      <a:pt x="54606" y="10922"/>
                      <a:pt x="54476" y="10693"/>
                    </a:cubicBezTo>
                    <a:cubicBezTo>
                      <a:pt x="54443" y="10661"/>
                      <a:pt x="54443" y="10628"/>
                      <a:pt x="54410" y="10595"/>
                    </a:cubicBezTo>
                    <a:lnTo>
                      <a:pt x="54051" y="9976"/>
                    </a:lnTo>
                    <a:cubicBezTo>
                      <a:pt x="53921" y="9780"/>
                      <a:pt x="53758" y="9552"/>
                      <a:pt x="53627" y="9388"/>
                    </a:cubicBezTo>
                    <a:cubicBezTo>
                      <a:pt x="53627" y="9356"/>
                      <a:pt x="53595" y="9356"/>
                      <a:pt x="53595" y="9323"/>
                    </a:cubicBezTo>
                    <a:cubicBezTo>
                      <a:pt x="53432" y="9127"/>
                      <a:pt x="53269" y="8899"/>
                      <a:pt x="53105" y="8736"/>
                    </a:cubicBezTo>
                    <a:cubicBezTo>
                      <a:pt x="51964" y="7529"/>
                      <a:pt x="50463" y="6550"/>
                      <a:pt x="48865" y="6257"/>
                    </a:cubicBezTo>
                    <a:cubicBezTo>
                      <a:pt x="47919" y="6094"/>
                      <a:pt x="47560" y="6094"/>
                      <a:pt x="46875" y="5409"/>
                    </a:cubicBezTo>
                    <a:cubicBezTo>
                      <a:pt x="45636" y="4137"/>
                      <a:pt x="44429" y="2864"/>
                      <a:pt x="42569" y="2473"/>
                    </a:cubicBezTo>
                    <a:cubicBezTo>
                      <a:pt x="42369" y="2419"/>
                      <a:pt x="42161" y="2401"/>
                      <a:pt x="41950" y="2401"/>
                    </a:cubicBezTo>
                    <a:cubicBezTo>
                      <a:pt x="41561" y="2401"/>
                      <a:pt x="41162" y="2461"/>
                      <a:pt x="40780" y="2461"/>
                    </a:cubicBezTo>
                    <a:cubicBezTo>
                      <a:pt x="40493" y="2461"/>
                      <a:pt x="40216" y="2427"/>
                      <a:pt x="39960" y="2310"/>
                    </a:cubicBezTo>
                    <a:cubicBezTo>
                      <a:pt x="38948" y="1853"/>
                      <a:pt x="38166" y="777"/>
                      <a:pt x="37122" y="255"/>
                    </a:cubicBezTo>
                    <a:cubicBezTo>
                      <a:pt x="36823" y="113"/>
                      <a:pt x="36477" y="58"/>
                      <a:pt x="36120" y="58"/>
                    </a:cubicBezTo>
                    <a:cubicBezTo>
                      <a:pt x="34918" y="58"/>
                      <a:pt x="33599" y="679"/>
                      <a:pt x="33599" y="679"/>
                    </a:cubicBezTo>
                    <a:cubicBezTo>
                      <a:pt x="32903" y="254"/>
                      <a:pt x="32287" y="0"/>
                      <a:pt x="31642"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33;p40">
                <a:extLst>
                  <a:ext uri="{FF2B5EF4-FFF2-40B4-BE49-F238E27FC236}">
                    <a16:creationId xmlns:a16="http://schemas.microsoft.com/office/drawing/2014/main" id="{9D3296D8-313D-83E1-BA9B-12ABC3C2EE4B}"/>
                  </a:ext>
                </a:extLst>
              </p:cNvPr>
              <p:cNvSpPr/>
              <p:nvPr/>
            </p:nvSpPr>
            <p:spPr>
              <a:xfrm>
                <a:off x="3346727" y="1699800"/>
                <a:ext cx="99500" cy="237600"/>
              </a:xfrm>
              <a:custGeom>
                <a:avLst/>
                <a:gdLst/>
                <a:ahLst/>
                <a:cxnLst/>
                <a:rect l="l" t="t" r="r" b="b"/>
                <a:pathLst>
                  <a:path w="3980" h="9504" extrusionOk="0">
                    <a:moveTo>
                      <a:pt x="2186" y="0"/>
                    </a:moveTo>
                    <a:cubicBezTo>
                      <a:pt x="1533" y="1566"/>
                      <a:pt x="1011" y="3229"/>
                      <a:pt x="685" y="4958"/>
                    </a:cubicBezTo>
                    <a:cubicBezTo>
                      <a:pt x="457" y="6198"/>
                      <a:pt x="0" y="8122"/>
                      <a:pt x="1142" y="9101"/>
                    </a:cubicBezTo>
                    <a:cubicBezTo>
                      <a:pt x="1442" y="9371"/>
                      <a:pt x="1812" y="9504"/>
                      <a:pt x="2178" y="9504"/>
                    </a:cubicBezTo>
                    <a:cubicBezTo>
                      <a:pt x="2606" y="9504"/>
                      <a:pt x="3028" y="9322"/>
                      <a:pt x="3327" y="8971"/>
                    </a:cubicBezTo>
                    <a:cubicBezTo>
                      <a:pt x="3980" y="8188"/>
                      <a:pt x="3882" y="6981"/>
                      <a:pt x="3751" y="6002"/>
                    </a:cubicBezTo>
                    <a:cubicBezTo>
                      <a:pt x="3556" y="4045"/>
                      <a:pt x="2969" y="2088"/>
                      <a:pt x="2284" y="261"/>
                    </a:cubicBezTo>
                    <a:cubicBezTo>
                      <a:pt x="2251" y="163"/>
                      <a:pt x="2186" y="98"/>
                      <a:pt x="2186"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34;p40">
                <a:extLst>
                  <a:ext uri="{FF2B5EF4-FFF2-40B4-BE49-F238E27FC236}">
                    <a16:creationId xmlns:a16="http://schemas.microsoft.com/office/drawing/2014/main" id="{9153DB27-CB02-44AA-4BDD-E9667CBBB979}"/>
                  </a:ext>
                </a:extLst>
              </p:cNvPr>
              <p:cNvSpPr/>
              <p:nvPr/>
            </p:nvSpPr>
            <p:spPr>
              <a:xfrm>
                <a:off x="3122525" y="1897650"/>
                <a:ext cx="68525" cy="159775"/>
              </a:xfrm>
              <a:custGeom>
                <a:avLst/>
                <a:gdLst/>
                <a:ahLst/>
                <a:cxnLst/>
                <a:rect l="l" t="t" r="r" b="b"/>
                <a:pathLst>
                  <a:path w="2741" h="6391" extrusionOk="0">
                    <a:moveTo>
                      <a:pt x="1501" y="0"/>
                    </a:moveTo>
                    <a:cubicBezTo>
                      <a:pt x="1044" y="1077"/>
                      <a:pt x="685" y="2153"/>
                      <a:pt x="490" y="3295"/>
                    </a:cubicBezTo>
                    <a:cubicBezTo>
                      <a:pt x="327" y="4176"/>
                      <a:pt x="0" y="5415"/>
                      <a:pt x="816" y="6133"/>
                    </a:cubicBezTo>
                    <a:cubicBezTo>
                      <a:pt x="1031" y="6302"/>
                      <a:pt x="1288" y="6391"/>
                      <a:pt x="1539" y="6391"/>
                    </a:cubicBezTo>
                    <a:cubicBezTo>
                      <a:pt x="1821" y="6391"/>
                      <a:pt x="2094" y="6277"/>
                      <a:pt x="2284" y="6035"/>
                    </a:cubicBezTo>
                    <a:cubicBezTo>
                      <a:pt x="2741" y="5546"/>
                      <a:pt x="2643" y="4698"/>
                      <a:pt x="2577" y="4045"/>
                    </a:cubicBezTo>
                    <a:cubicBezTo>
                      <a:pt x="2447" y="2740"/>
                      <a:pt x="2023" y="1403"/>
                      <a:pt x="1566" y="164"/>
                    </a:cubicBezTo>
                    <a:cubicBezTo>
                      <a:pt x="1534" y="131"/>
                      <a:pt x="1534" y="98"/>
                      <a:pt x="1501"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1235;p40">
              <a:extLst>
                <a:ext uri="{FF2B5EF4-FFF2-40B4-BE49-F238E27FC236}">
                  <a16:creationId xmlns:a16="http://schemas.microsoft.com/office/drawing/2014/main" id="{6D8788C1-B589-4E3F-B5A7-DDBA7AFC043A}"/>
                </a:ext>
              </a:extLst>
            </p:cNvPr>
            <p:cNvGrpSpPr/>
            <p:nvPr/>
          </p:nvGrpSpPr>
          <p:grpSpPr>
            <a:xfrm>
              <a:off x="4612151" y="743097"/>
              <a:ext cx="1596423" cy="1856109"/>
              <a:chOff x="1672575" y="570125"/>
              <a:chExt cx="1824275" cy="2121025"/>
            </a:xfrm>
          </p:grpSpPr>
          <p:sp>
            <p:nvSpPr>
              <p:cNvPr id="288" name="Google Shape;1236;p40">
                <a:extLst>
                  <a:ext uri="{FF2B5EF4-FFF2-40B4-BE49-F238E27FC236}">
                    <a16:creationId xmlns:a16="http://schemas.microsoft.com/office/drawing/2014/main" id="{EB585854-07F6-A806-3DF5-2C65F4A79FE3}"/>
                  </a:ext>
                </a:extLst>
              </p:cNvPr>
              <p:cNvSpPr/>
              <p:nvPr/>
            </p:nvSpPr>
            <p:spPr>
              <a:xfrm>
                <a:off x="1752500" y="2518075"/>
                <a:ext cx="1674075" cy="173075"/>
              </a:xfrm>
              <a:custGeom>
                <a:avLst/>
                <a:gdLst/>
                <a:ahLst/>
                <a:cxnLst/>
                <a:rect l="l" t="t" r="r" b="b"/>
                <a:pathLst>
                  <a:path w="66963" h="6923" extrusionOk="0">
                    <a:moveTo>
                      <a:pt x="25702" y="1"/>
                    </a:moveTo>
                    <a:cubicBezTo>
                      <a:pt x="25217" y="1"/>
                      <a:pt x="24699" y="3"/>
                      <a:pt x="24139" y="7"/>
                    </a:cubicBezTo>
                    <a:cubicBezTo>
                      <a:pt x="18398" y="7"/>
                      <a:pt x="17354" y="496"/>
                      <a:pt x="10341" y="562"/>
                    </a:cubicBezTo>
                    <a:cubicBezTo>
                      <a:pt x="7992" y="562"/>
                      <a:pt x="5676" y="725"/>
                      <a:pt x="3556" y="1247"/>
                    </a:cubicBezTo>
                    <a:cubicBezTo>
                      <a:pt x="1598" y="1703"/>
                      <a:pt x="0" y="2388"/>
                      <a:pt x="522" y="3367"/>
                    </a:cubicBezTo>
                    <a:cubicBezTo>
                      <a:pt x="873" y="4002"/>
                      <a:pt x="1797" y="4175"/>
                      <a:pt x="2843" y="4175"/>
                    </a:cubicBezTo>
                    <a:cubicBezTo>
                      <a:pt x="3839" y="4175"/>
                      <a:pt x="4946" y="4018"/>
                      <a:pt x="5774" y="3954"/>
                    </a:cubicBezTo>
                    <a:cubicBezTo>
                      <a:pt x="6451" y="3920"/>
                      <a:pt x="7127" y="3860"/>
                      <a:pt x="7804" y="3860"/>
                    </a:cubicBezTo>
                    <a:cubicBezTo>
                      <a:pt x="8432" y="3860"/>
                      <a:pt x="9060" y="3912"/>
                      <a:pt x="9688" y="4085"/>
                    </a:cubicBezTo>
                    <a:cubicBezTo>
                      <a:pt x="10765" y="4378"/>
                      <a:pt x="11548" y="4965"/>
                      <a:pt x="12624" y="5226"/>
                    </a:cubicBezTo>
                    <a:cubicBezTo>
                      <a:pt x="14581" y="5813"/>
                      <a:pt x="17321" y="5944"/>
                      <a:pt x="19539" y="5977"/>
                    </a:cubicBezTo>
                    <a:cubicBezTo>
                      <a:pt x="19612" y="5978"/>
                      <a:pt x="19684" y="5979"/>
                      <a:pt x="19755" y="5979"/>
                    </a:cubicBezTo>
                    <a:cubicBezTo>
                      <a:pt x="21217" y="5979"/>
                      <a:pt x="22373" y="5665"/>
                      <a:pt x="23617" y="5292"/>
                    </a:cubicBezTo>
                    <a:cubicBezTo>
                      <a:pt x="23695" y="5265"/>
                      <a:pt x="23780" y="5254"/>
                      <a:pt x="23869" y="5254"/>
                    </a:cubicBezTo>
                    <a:cubicBezTo>
                      <a:pt x="24560" y="5254"/>
                      <a:pt x="25541" y="5948"/>
                      <a:pt x="26292" y="5977"/>
                    </a:cubicBezTo>
                    <a:cubicBezTo>
                      <a:pt x="26304" y="5977"/>
                      <a:pt x="26317" y="5977"/>
                      <a:pt x="26329" y="5977"/>
                    </a:cubicBezTo>
                    <a:cubicBezTo>
                      <a:pt x="26937" y="5977"/>
                      <a:pt x="27881" y="5278"/>
                      <a:pt x="28448" y="5278"/>
                    </a:cubicBezTo>
                    <a:cubicBezTo>
                      <a:pt x="28493" y="5278"/>
                      <a:pt x="28535" y="5282"/>
                      <a:pt x="28575" y="5292"/>
                    </a:cubicBezTo>
                    <a:cubicBezTo>
                      <a:pt x="32489" y="6303"/>
                      <a:pt x="36763" y="6923"/>
                      <a:pt x="41101" y="6923"/>
                    </a:cubicBezTo>
                    <a:cubicBezTo>
                      <a:pt x="43091" y="6923"/>
                      <a:pt x="45179" y="6792"/>
                      <a:pt x="47038" y="6466"/>
                    </a:cubicBezTo>
                    <a:cubicBezTo>
                      <a:pt x="48799" y="6140"/>
                      <a:pt x="50300" y="5553"/>
                      <a:pt x="52224" y="5487"/>
                    </a:cubicBezTo>
                    <a:cubicBezTo>
                      <a:pt x="52404" y="5483"/>
                      <a:pt x="52584" y="5481"/>
                      <a:pt x="52765" y="5481"/>
                    </a:cubicBezTo>
                    <a:cubicBezTo>
                      <a:pt x="53937" y="5481"/>
                      <a:pt x="55144" y="5566"/>
                      <a:pt x="56302" y="5650"/>
                    </a:cubicBezTo>
                    <a:cubicBezTo>
                      <a:pt x="56501" y="5658"/>
                      <a:pt x="56706" y="5662"/>
                      <a:pt x="56915" y="5662"/>
                    </a:cubicBezTo>
                    <a:cubicBezTo>
                      <a:pt x="58415" y="5662"/>
                      <a:pt x="60103" y="5452"/>
                      <a:pt x="61162" y="4965"/>
                    </a:cubicBezTo>
                    <a:cubicBezTo>
                      <a:pt x="66963" y="2050"/>
                      <a:pt x="55346" y="962"/>
                      <a:pt x="47972" y="962"/>
                    </a:cubicBezTo>
                    <a:cubicBezTo>
                      <a:pt x="47343" y="962"/>
                      <a:pt x="46744" y="970"/>
                      <a:pt x="46190" y="986"/>
                    </a:cubicBezTo>
                    <a:cubicBezTo>
                      <a:pt x="44428" y="1051"/>
                      <a:pt x="44037" y="1084"/>
                      <a:pt x="41949" y="1084"/>
                    </a:cubicBezTo>
                    <a:cubicBezTo>
                      <a:pt x="37513" y="1051"/>
                      <a:pt x="36600" y="170"/>
                      <a:pt x="32718" y="105"/>
                    </a:cubicBezTo>
                    <a:cubicBezTo>
                      <a:pt x="30388" y="77"/>
                      <a:pt x="28687" y="1"/>
                      <a:pt x="25702"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237;p40">
                <a:extLst>
                  <a:ext uri="{FF2B5EF4-FFF2-40B4-BE49-F238E27FC236}">
                    <a16:creationId xmlns:a16="http://schemas.microsoft.com/office/drawing/2014/main" id="{55834C88-FFC7-E0B2-D380-E4081638E82D}"/>
                  </a:ext>
                </a:extLst>
              </p:cNvPr>
              <p:cNvSpPr/>
              <p:nvPr/>
            </p:nvSpPr>
            <p:spPr>
              <a:xfrm>
                <a:off x="1785100" y="2569200"/>
                <a:ext cx="48150" cy="41425"/>
              </a:xfrm>
              <a:custGeom>
                <a:avLst/>
                <a:gdLst/>
                <a:ahLst/>
                <a:cxnLst/>
                <a:rect l="l" t="t" r="r" b="b"/>
                <a:pathLst>
                  <a:path w="1926" h="1657" extrusionOk="0">
                    <a:moveTo>
                      <a:pt x="914" y="1"/>
                    </a:moveTo>
                    <a:cubicBezTo>
                      <a:pt x="816" y="1"/>
                      <a:pt x="719" y="17"/>
                      <a:pt x="653" y="50"/>
                    </a:cubicBezTo>
                    <a:cubicBezTo>
                      <a:pt x="197" y="311"/>
                      <a:pt x="1" y="637"/>
                      <a:pt x="131" y="963"/>
                    </a:cubicBezTo>
                    <a:cubicBezTo>
                      <a:pt x="229" y="1289"/>
                      <a:pt x="719" y="1550"/>
                      <a:pt x="1371" y="1648"/>
                    </a:cubicBezTo>
                    <a:cubicBezTo>
                      <a:pt x="1411" y="1654"/>
                      <a:pt x="1451" y="1657"/>
                      <a:pt x="1489" y="1657"/>
                    </a:cubicBezTo>
                    <a:cubicBezTo>
                      <a:pt x="1664" y="1657"/>
                      <a:pt x="1807" y="1598"/>
                      <a:pt x="1860" y="1518"/>
                    </a:cubicBezTo>
                    <a:cubicBezTo>
                      <a:pt x="1925" y="1355"/>
                      <a:pt x="1828" y="1224"/>
                      <a:pt x="1632" y="1224"/>
                    </a:cubicBezTo>
                    <a:lnTo>
                      <a:pt x="1371" y="1224"/>
                    </a:lnTo>
                    <a:cubicBezTo>
                      <a:pt x="1338" y="1224"/>
                      <a:pt x="1338" y="1224"/>
                      <a:pt x="1306" y="1192"/>
                    </a:cubicBezTo>
                    <a:cubicBezTo>
                      <a:pt x="1240" y="1192"/>
                      <a:pt x="1240" y="1192"/>
                      <a:pt x="1208" y="1159"/>
                    </a:cubicBezTo>
                    <a:cubicBezTo>
                      <a:pt x="1175" y="1159"/>
                      <a:pt x="1143" y="1126"/>
                      <a:pt x="1077" y="1126"/>
                    </a:cubicBezTo>
                    <a:lnTo>
                      <a:pt x="1045" y="1126"/>
                    </a:lnTo>
                    <a:cubicBezTo>
                      <a:pt x="1045" y="1126"/>
                      <a:pt x="1012" y="1126"/>
                      <a:pt x="1012" y="1061"/>
                    </a:cubicBezTo>
                    <a:lnTo>
                      <a:pt x="914" y="996"/>
                    </a:lnTo>
                    <a:cubicBezTo>
                      <a:pt x="914" y="996"/>
                      <a:pt x="914" y="963"/>
                      <a:pt x="882" y="963"/>
                    </a:cubicBezTo>
                    <a:cubicBezTo>
                      <a:pt x="882" y="898"/>
                      <a:pt x="849" y="898"/>
                      <a:pt x="849" y="865"/>
                    </a:cubicBezTo>
                    <a:lnTo>
                      <a:pt x="849" y="833"/>
                    </a:lnTo>
                    <a:lnTo>
                      <a:pt x="849" y="800"/>
                    </a:lnTo>
                    <a:lnTo>
                      <a:pt x="849" y="702"/>
                    </a:lnTo>
                    <a:lnTo>
                      <a:pt x="849" y="670"/>
                    </a:lnTo>
                    <a:cubicBezTo>
                      <a:pt x="849" y="637"/>
                      <a:pt x="882" y="637"/>
                      <a:pt x="882" y="572"/>
                    </a:cubicBezTo>
                    <a:cubicBezTo>
                      <a:pt x="882" y="539"/>
                      <a:pt x="914" y="539"/>
                      <a:pt x="914" y="506"/>
                    </a:cubicBezTo>
                    <a:lnTo>
                      <a:pt x="979" y="474"/>
                    </a:lnTo>
                    <a:lnTo>
                      <a:pt x="1045" y="376"/>
                    </a:lnTo>
                    <a:lnTo>
                      <a:pt x="1077" y="376"/>
                    </a:lnTo>
                    <a:cubicBezTo>
                      <a:pt x="1143" y="376"/>
                      <a:pt x="1143" y="343"/>
                      <a:pt x="1175" y="343"/>
                    </a:cubicBezTo>
                    <a:cubicBezTo>
                      <a:pt x="1306" y="246"/>
                      <a:pt x="1338" y="148"/>
                      <a:pt x="1175" y="50"/>
                    </a:cubicBezTo>
                    <a:cubicBezTo>
                      <a:pt x="1110" y="17"/>
                      <a:pt x="1012" y="1"/>
                      <a:pt x="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238;p40">
                <a:extLst>
                  <a:ext uri="{FF2B5EF4-FFF2-40B4-BE49-F238E27FC236}">
                    <a16:creationId xmlns:a16="http://schemas.microsoft.com/office/drawing/2014/main" id="{AA138AA8-C23B-B807-CE3B-E57B37CB0917}"/>
                  </a:ext>
                </a:extLst>
              </p:cNvPr>
              <p:cNvSpPr/>
              <p:nvPr/>
            </p:nvSpPr>
            <p:spPr>
              <a:xfrm>
                <a:off x="3235550" y="2587250"/>
                <a:ext cx="51725" cy="51700"/>
              </a:xfrm>
              <a:custGeom>
                <a:avLst/>
                <a:gdLst/>
                <a:ahLst/>
                <a:cxnLst/>
                <a:rect l="l" t="t" r="r" b="b"/>
                <a:pathLst>
                  <a:path w="2069" h="2068" extrusionOk="0">
                    <a:moveTo>
                      <a:pt x="1171" y="1"/>
                    </a:moveTo>
                    <a:cubicBezTo>
                      <a:pt x="1123" y="1"/>
                      <a:pt x="1074" y="5"/>
                      <a:pt x="1025" y="13"/>
                    </a:cubicBezTo>
                    <a:cubicBezTo>
                      <a:pt x="862" y="78"/>
                      <a:pt x="764" y="176"/>
                      <a:pt x="862" y="274"/>
                    </a:cubicBezTo>
                    <a:cubicBezTo>
                      <a:pt x="1188" y="502"/>
                      <a:pt x="1318" y="796"/>
                      <a:pt x="1188" y="1057"/>
                    </a:cubicBezTo>
                    <a:cubicBezTo>
                      <a:pt x="1057" y="1318"/>
                      <a:pt x="731" y="1579"/>
                      <a:pt x="275" y="1742"/>
                    </a:cubicBezTo>
                    <a:cubicBezTo>
                      <a:pt x="0" y="1866"/>
                      <a:pt x="241" y="2068"/>
                      <a:pt x="545" y="2068"/>
                    </a:cubicBezTo>
                    <a:cubicBezTo>
                      <a:pt x="638" y="2068"/>
                      <a:pt x="737" y="2049"/>
                      <a:pt x="829" y="2003"/>
                    </a:cubicBezTo>
                    <a:cubicBezTo>
                      <a:pt x="1351" y="1774"/>
                      <a:pt x="1808" y="1481"/>
                      <a:pt x="1906" y="1122"/>
                    </a:cubicBezTo>
                    <a:cubicBezTo>
                      <a:pt x="2069" y="796"/>
                      <a:pt x="1971" y="437"/>
                      <a:pt x="1547" y="111"/>
                    </a:cubicBezTo>
                    <a:cubicBezTo>
                      <a:pt x="1449" y="37"/>
                      <a:pt x="1314" y="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239;p40">
                <a:extLst>
                  <a:ext uri="{FF2B5EF4-FFF2-40B4-BE49-F238E27FC236}">
                    <a16:creationId xmlns:a16="http://schemas.microsoft.com/office/drawing/2014/main" id="{72534C01-C308-3A43-9D69-31EEB35C051D}"/>
                  </a:ext>
                </a:extLst>
              </p:cNvPr>
              <p:cNvSpPr/>
              <p:nvPr/>
            </p:nvSpPr>
            <p:spPr>
              <a:xfrm>
                <a:off x="2743025" y="2655850"/>
                <a:ext cx="195975" cy="22950"/>
              </a:xfrm>
              <a:custGeom>
                <a:avLst/>
                <a:gdLst/>
                <a:ahLst/>
                <a:cxnLst/>
                <a:rect l="l" t="t" r="r" b="b"/>
                <a:pathLst>
                  <a:path w="7839" h="918" extrusionOk="0">
                    <a:moveTo>
                      <a:pt x="7179" y="0"/>
                    </a:moveTo>
                    <a:cubicBezTo>
                      <a:pt x="7140" y="0"/>
                      <a:pt x="7099" y="3"/>
                      <a:pt x="7058" y="9"/>
                    </a:cubicBezTo>
                    <a:cubicBezTo>
                      <a:pt x="5528" y="285"/>
                      <a:pt x="3843" y="541"/>
                      <a:pt x="2168" y="541"/>
                    </a:cubicBezTo>
                    <a:cubicBezTo>
                      <a:pt x="1664" y="541"/>
                      <a:pt x="1162" y="518"/>
                      <a:pt x="665" y="466"/>
                    </a:cubicBezTo>
                    <a:cubicBezTo>
                      <a:pt x="643" y="464"/>
                      <a:pt x="623" y="463"/>
                      <a:pt x="603" y="463"/>
                    </a:cubicBezTo>
                    <a:cubicBezTo>
                      <a:pt x="160" y="463"/>
                      <a:pt x="1" y="793"/>
                      <a:pt x="469" y="824"/>
                    </a:cubicBezTo>
                    <a:cubicBezTo>
                      <a:pt x="1059" y="889"/>
                      <a:pt x="1649" y="918"/>
                      <a:pt x="2237" y="918"/>
                    </a:cubicBezTo>
                    <a:cubicBezTo>
                      <a:pt x="4022" y="918"/>
                      <a:pt x="5789" y="654"/>
                      <a:pt x="7482" y="335"/>
                    </a:cubicBezTo>
                    <a:cubicBezTo>
                      <a:pt x="7838" y="276"/>
                      <a:pt x="7573" y="0"/>
                      <a:pt x="7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240;p40">
                <a:extLst>
                  <a:ext uri="{FF2B5EF4-FFF2-40B4-BE49-F238E27FC236}">
                    <a16:creationId xmlns:a16="http://schemas.microsoft.com/office/drawing/2014/main" id="{A6692CE2-3718-CBA4-9446-43D01DCBA3A5}"/>
                  </a:ext>
                </a:extLst>
              </p:cNvPr>
              <p:cNvSpPr/>
              <p:nvPr/>
            </p:nvSpPr>
            <p:spPr>
              <a:xfrm>
                <a:off x="2814375" y="1385400"/>
                <a:ext cx="521975" cy="303375"/>
              </a:xfrm>
              <a:custGeom>
                <a:avLst/>
                <a:gdLst/>
                <a:ahLst/>
                <a:cxnLst/>
                <a:rect l="l" t="t" r="r" b="b"/>
                <a:pathLst>
                  <a:path w="20879" h="12135" extrusionOk="0">
                    <a:moveTo>
                      <a:pt x="19195" y="1"/>
                    </a:moveTo>
                    <a:cubicBezTo>
                      <a:pt x="18642" y="1"/>
                      <a:pt x="18108" y="308"/>
                      <a:pt x="17937" y="1016"/>
                    </a:cubicBezTo>
                    <a:cubicBezTo>
                      <a:pt x="17219" y="4278"/>
                      <a:pt x="16437" y="9269"/>
                      <a:pt x="12163" y="9334"/>
                    </a:cubicBezTo>
                    <a:cubicBezTo>
                      <a:pt x="12144" y="9335"/>
                      <a:pt x="12124" y="9335"/>
                      <a:pt x="12104" y="9335"/>
                    </a:cubicBezTo>
                    <a:cubicBezTo>
                      <a:pt x="8604" y="9335"/>
                      <a:pt x="5331" y="6453"/>
                      <a:pt x="2606" y="4507"/>
                    </a:cubicBezTo>
                    <a:cubicBezTo>
                      <a:pt x="2356" y="4329"/>
                      <a:pt x="2110" y="4253"/>
                      <a:pt x="1879" y="4253"/>
                    </a:cubicBezTo>
                    <a:cubicBezTo>
                      <a:pt x="751" y="4253"/>
                      <a:pt x="1" y="6081"/>
                      <a:pt x="1138" y="6921"/>
                    </a:cubicBezTo>
                    <a:cubicBezTo>
                      <a:pt x="4260" y="9117"/>
                      <a:pt x="7971" y="12134"/>
                      <a:pt x="11976" y="12134"/>
                    </a:cubicBezTo>
                    <a:cubicBezTo>
                      <a:pt x="12491" y="12134"/>
                      <a:pt x="13010" y="12084"/>
                      <a:pt x="13533" y="11977"/>
                    </a:cubicBezTo>
                    <a:cubicBezTo>
                      <a:pt x="18426" y="10998"/>
                      <a:pt x="19699" y="5909"/>
                      <a:pt x="20645" y="1734"/>
                    </a:cubicBezTo>
                    <a:cubicBezTo>
                      <a:pt x="20879" y="681"/>
                      <a:pt x="20016" y="1"/>
                      <a:pt x="1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241;p40">
                <a:extLst>
                  <a:ext uri="{FF2B5EF4-FFF2-40B4-BE49-F238E27FC236}">
                    <a16:creationId xmlns:a16="http://schemas.microsoft.com/office/drawing/2014/main" id="{FD62A99A-B136-96EF-0C1F-5E6A56BB3569}"/>
                  </a:ext>
                </a:extLst>
              </p:cNvPr>
              <p:cNvSpPr/>
              <p:nvPr/>
            </p:nvSpPr>
            <p:spPr>
              <a:xfrm>
                <a:off x="1767575" y="1542725"/>
                <a:ext cx="577750" cy="382200"/>
              </a:xfrm>
              <a:custGeom>
                <a:avLst/>
                <a:gdLst/>
                <a:ahLst/>
                <a:cxnLst/>
                <a:rect l="l" t="t" r="r" b="b"/>
                <a:pathLst>
                  <a:path w="23110" h="15288" extrusionOk="0">
                    <a:moveTo>
                      <a:pt x="12627" y="1"/>
                    </a:moveTo>
                    <a:cubicBezTo>
                      <a:pt x="10945" y="1"/>
                      <a:pt x="9284" y="450"/>
                      <a:pt x="7715" y="1606"/>
                    </a:cubicBezTo>
                    <a:cubicBezTo>
                      <a:pt x="3833" y="4444"/>
                      <a:pt x="1974" y="9272"/>
                      <a:pt x="376" y="13578"/>
                    </a:cubicBezTo>
                    <a:cubicBezTo>
                      <a:pt x="1" y="14624"/>
                      <a:pt x="844" y="15288"/>
                      <a:pt x="1713" y="15288"/>
                    </a:cubicBezTo>
                    <a:cubicBezTo>
                      <a:pt x="2280" y="15288"/>
                      <a:pt x="2858" y="15005"/>
                      <a:pt x="3116" y="14361"/>
                    </a:cubicBezTo>
                    <a:cubicBezTo>
                      <a:pt x="4355" y="10903"/>
                      <a:pt x="5791" y="7119"/>
                      <a:pt x="8563" y="4542"/>
                    </a:cubicBezTo>
                    <a:cubicBezTo>
                      <a:pt x="9893" y="3285"/>
                      <a:pt x="11338" y="2812"/>
                      <a:pt x="12821" y="2812"/>
                    </a:cubicBezTo>
                    <a:cubicBezTo>
                      <a:pt x="15340" y="2812"/>
                      <a:pt x="17965" y="4178"/>
                      <a:pt x="20306" y="5390"/>
                    </a:cubicBezTo>
                    <a:cubicBezTo>
                      <a:pt x="20542" y="5512"/>
                      <a:pt x="20772" y="5566"/>
                      <a:pt x="20990" y="5566"/>
                    </a:cubicBezTo>
                    <a:cubicBezTo>
                      <a:pt x="22280" y="5566"/>
                      <a:pt x="23109" y="3674"/>
                      <a:pt x="21742" y="2976"/>
                    </a:cubicBezTo>
                    <a:cubicBezTo>
                      <a:pt x="18926" y="1537"/>
                      <a:pt x="15739" y="1"/>
                      <a:pt x="126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242;p40">
                <a:extLst>
                  <a:ext uri="{FF2B5EF4-FFF2-40B4-BE49-F238E27FC236}">
                    <a16:creationId xmlns:a16="http://schemas.microsoft.com/office/drawing/2014/main" id="{E3D9894C-912F-B71B-E4D2-CB34146A0C67}"/>
                  </a:ext>
                </a:extLst>
              </p:cNvPr>
              <p:cNvSpPr/>
              <p:nvPr/>
            </p:nvSpPr>
            <p:spPr>
              <a:xfrm>
                <a:off x="1672575" y="1773350"/>
                <a:ext cx="291150" cy="303625"/>
              </a:xfrm>
              <a:custGeom>
                <a:avLst/>
                <a:gdLst/>
                <a:ahLst/>
                <a:cxnLst/>
                <a:rect l="l" t="t" r="r" b="b"/>
                <a:pathLst>
                  <a:path w="11646" h="12145" extrusionOk="0">
                    <a:moveTo>
                      <a:pt x="5356" y="1"/>
                    </a:moveTo>
                    <a:cubicBezTo>
                      <a:pt x="5045" y="1"/>
                      <a:pt x="4744" y="110"/>
                      <a:pt x="4502" y="308"/>
                    </a:cubicBezTo>
                    <a:cubicBezTo>
                      <a:pt x="4306" y="536"/>
                      <a:pt x="4143" y="1286"/>
                      <a:pt x="4208" y="1710"/>
                    </a:cubicBezTo>
                    <a:cubicBezTo>
                      <a:pt x="3425" y="2167"/>
                      <a:pt x="2186" y="2591"/>
                      <a:pt x="1240" y="4157"/>
                    </a:cubicBezTo>
                    <a:cubicBezTo>
                      <a:pt x="555" y="5331"/>
                      <a:pt x="98" y="6767"/>
                      <a:pt x="66" y="8104"/>
                    </a:cubicBezTo>
                    <a:cubicBezTo>
                      <a:pt x="0" y="8789"/>
                      <a:pt x="131" y="9507"/>
                      <a:pt x="555" y="10094"/>
                    </a:cubicBezTo>
                    <a:cubicBezTo>
                      <a:pt x="751" y="10453"/>
                      <a:pt x="1077" y="10746"/>
                      <a:pt x="1436" y="10877"/>
                    </a:cubicBezTo>
                    <a:cubicBezTo>
                      <a:pt x="1582" y="10950"/>
                      <a:pt x="1711" y="10987"/>
                      <a:pt x="1862" y="10987"/>
                    </a:cubicBezTo>
                    <a:cubicBezTo>
                      <a:pt x="1913" y="10987"/>
                      <a:pt x="1966" y="10983"/>
                      <a:pt x="2023" y="10974"/>
                    </a:cubicBezTo>
                    <a:cubicBezTo>
                      <a:pt x="2055" y="10974"/>
                      <a:pt x="2447" y="10909"/>
                      <a:pt x="2447" y="10909"/>
                    </a:cubicBezTo>
                    <a:cubicBezTo>
                      <a:pt x="2447" y="10909"/>
                      <a:pt x="3019" y="11851"/>
                      <a:pt x="3920" y="11851"/>
                    </a:cubicBezTo>
                    <a:cubicBezTo>
                      <a:pt x="4275" y="11851"/>
                      <a:pt x="4680" y="11705"/>
                      <a:pt x="5122" y="11301"/>
                    </a:cubicBezTo>
                    <a:cubicBezTo>
                      <a:pt x="5122" y="11301"/>
                      <a:pt x="5718" y="12144"/>
                      <a:pt x="6456" y="12144"/>
                    </a:cubicBezTo>
                    <a:cubicBezTo>
                      <a:pt x="7031" y="12144"/>
                      <a:pt x="7691" y="11630"/>
                      <a:pt x="8221" y="9800"/>
                    </a:cubicBezTo>
                    <a:cubicBezTo>
                      <a:pt x="8286" y="9539"/>
                      <a:pt x="9427" y="9800"/>
                      <a:pt x="10341" y="9083"/>
                    </a:cubicBezTo>
                    <a:cubicBezTo>
                      <a:pt x="10439" y="8985"/>
                      <a:pt x="11352" y="8234"/>
                      <a:pt x="11483" y="7093"/>
                    </a:cubicBezTo>
                    <a:cubicBezTo>
                      <a:pt x="11646" y="5788"/>
                      <a:pt x="10667" y="4353"/>
                      <a:pt x="9036" y="3700"/>
                    </a:cubicBezTo>
                    <a:cubicBezTo>
                      <a:pt x="9036" y="3700"/>
                      <a:pt x="10830" y="2722"/>
                      <a:pt x="9721" y="1874"/>
                    </a:cubicBezTo>
                    <a:cubicBezTo>
                      <a:pt x="8906" y="1221"/>
                      <a:pt x="6785" y="406"/>
                      <a:pt x="5807" y="79"/>
                    </a:cubicBezTo>
                    <a:cubicBezTo>
                      <a:pt x="5658" y="26"/>
                      <a:pt x="5506" y="1"/>
                      <a:pt x="5356"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243;p40">
                <a:extLst>
                  <a:ext uri="{FF2B5EF4-FFF2-40B4-BE49-F238E27FC236}">
                    <a16:creationId xmlns:a16="http://schemas.microsoft.com/office/drawing/2014/main" id="{7366DB06-2530-407B-40E2-712C0E6D69AB}"/>
                  </a:ext>
                </a:extLst>
              </p:cNvPr>
              <p:cNvSpPr/>
              <p:nvPr/>
            </p:nvSpPr>
            <p:spPr>
              <a:xfrm>
                <a:off x="1801425" y="2015075"/>
                <a:ext cx="8175" cy="40800"/>
              </a:xfrm>
              <a:custGeom>
                <a:avLst/>
                <a:gdLst/>
                <a:ahLst/>
                <a:cxnLst/>
                <a:rect l="l" t="t" r="r" b="b"/>
                <a:pathLst>
                  <a:path w="327" h="1632" extrusionOk="0">
                    <a:moveTo>
                      <a:pt x="0" y="1632"/>
                    </a:moveTo>
                    <a:lnTo>
                      <a:pt x="32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244;p40">
                <a:extLst>
                  <a:ext uri="{FF2B5EF4-FFF2-40B4-BE49-F238E27FC236}">
                    <a16:creationId xmlns:a16="http://schemas.microsoft.com/office/drawing/2014/main" id="{B02B310B-FBFF-341B-8D60-8B1DCE6C169D}"/>
                  </a:ext>
                </a:extLst>
              </p:cNvPr>
              <p:cNvSpPr/>
              <p:nvPr/>
            </p:nvSpPr>
            <p:spPr>
              <a:xfrm>
                <a:off x="1801425" y="2015075"/>
                <a:ext cx="8175" cy="40800"/>
              </a:xfrm>
              <a:custGeom>
                <a:avLst/>
                <a:gdLst/>
                <a:ahLst/>
                <a:cxnLst/>
                <a:rect l="l" t="t" r="r" b="b"/>
                <a:pathLst>
                  <a:path w="327" h="1632" fill="none" extrusionOk="0">
                    <a:moveTo>
                      <a:pt x="0" y="1632"/>
                    </a:moveTo>
                    <a:lnTo>
                      <a:pt x="326" y="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245;p40">
                <a:extLst>
                  <a:ext uri="{FF2B5EF4-FFF2-40B4-BE49-F238E27FC236}">
                    <a16:creationId xmlns:a16="http://schemas.microsoft.com/office/drawing/2014/main" id="{3B99C240-2943-8802-F0CC-982027CFA2E1}"/>
                  </a:ext>
                </a:extLst>
              </p:cNvPr>
              <p:cNvSpPr/>
              <p:nvPr/>
            </p:nvSpPr>
            <p:spPr>
              <a:xfrm>
                <a:off x="1735375" y="2005300"/>
                <a:ext cx="11425" cy="42425"/>
              </a:xfrm>
              <a:custGeom>
                <a:avLst/>
                <a:gdLst/>
                <a:ahLst/>
                <a:cxnLst/>
                <a:rect l="l" t="t" r="r" b="b"/>
                <a:pathLst>
                  <a:path w="457" h="1697" extrusionOk="0">
                    <a:moveTo>
                      <a:pt x="0" y="1696"/>
                    </a:moveTo>
                    <a:lnTo>
                      <a:pt x="45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246;p40">
                <a:extLst>
                  <a:ext uri="{FF2B5EF4-FFF2-40B4-BE49-F238E27FC236}">
                    <a16:creationId xmlns:a16="http://schemas.microsoft.com/office/drawing/2014/main" id="{7034BF82-2C4E-EE2C-C533-81CE6275DCC4}"/>
                  </a:ext>
                </a:extLst>
              </p:cNvPr>
              <p:cNvSpPr/>
              <p:nvPr/>
            </p:nvSpPr>
            <p:spPr>
              <a:xfrm>
                <a:off x="1735375" y="2005300"/>
                <a:ext cx="11425" cy="42425"/>
              </a:xfrm>
              <a:custGeom>
                <a:avLst/>
                <a:gdLst/>
                <a:ahLst/>
                <a:cxnLst/>
                <a:rect l="l" t="t" r="r" b="b"/>
                <a:pathLst>
                  <a:path w="457" h="1697" fill="none" extrusionOk="0">
                    <a:moveTo>
                      <a:pt x="0" y="1696"/>
                    </a:moveTo>
                    <a:lnTo>
                      <a:pt x="457"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247;p40">
                <a:extLst>
                  <a:ext uri="{FF2B5EF4-FFF2-40B4-BE49-F238E27FC236}">
                    <a16:creationId xmlns:a16="http://schemas.microsoft.com/office/drawing/2014/main" id="{0C367979-EAE5-94B3-A359-4D01B0C6C462}"/>
                  </a:ext>
                </a:extLst>
              </p:cNvPr>
              <p:cNvSpPr/>
              <p:nvPr/>
            </p:nvSpPr>
            <p:spPr>
              <a:xfrm>
                <a:off x="1878900" y="1961250"/>
                <a:ext cx="13075" cy="57925"/>
              </a:xfrm>
              <a:custGeom>
                <a:avLst/>
                <a:gdLst/>
                <a:ahLst/>
                <a:cxnLst/>
                <a:rect l="l" t="t" r="r" b="b"/>
                <a:pathLst>
                  <a:path w="523" h="2317" extrusionOk="0">
                    <a:moveTo>
                      <a:pt x="0" y="2317"/>
                    </a:moveTo>
                    <a:lnTo>
                      <a:pt x="5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248;p40">
                <a:extLst>
                  <a:ext uri="{FF2B5EF4-FFF2-40B4-BE49-F238E27FC236}">
                    <a16:creationId xmlns:a16="http://schemas.microsoft.com/office/drawing/2014/main" id="{FDE49C67-8DE6-4CB1-502B-8BEEA08E1051}"/>
                  </a:ext>
                </a:extLst>
              </p:cNvPr>
              <p:cNvSpPr/>
              <p:nvPr/>
            </p:nvSpPr>
            <p:spPr>
              <a:xfrm>
                <a:off x="1878900" y="1961250"/>
                <a:ext cx="13075" cy="57925"/>
              </a:xfrm>
              <a:custGeom>
                <a:avLst/>
                <a:gdLst/>
                <a:ahLst/>
                <a:cxnLst/>
                <a:rect l="l" t="t" r="r" b="b"/>
                <a:pathLst>
                  <a:path w="523" h="2317" fill="none" extrusionOk="0">
                    <a:moveTo>
                      <a:pt x="0" y="2317"/>
                    </a:moveTo>
                    <a:lnTo>
                      <a:pt x="522" y="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249;p40">
                <a:extLst>
                  <a:ext uri="{FF2B5EF4-FFF2-40B4-BE49-F238E27FC236}">
                    <a16:creationId xmlns:a16="http://schemas.microsoft.com/office/drawing/2014/main" id="{2E2DEF1F-2065-F63A-AA35-00D5BB613BDA}"/>
                  </a:ext>
                </a:extLst>
              </p:cNvPr>
              <p:cNvSpPr/>
              <p:nvPr/>
            </p:nvSpPr>
            <p:spPr>
              <a:xfrm>
                <a:off x="1859325" y="1848725"/>
                <a:ext cx="39175" cy="17150"/>
              </a:xfrm>
              <a:custGeom>
                <a:avLst/>
                <a:gdLst/>
                <a:ahLst/>
                <a:cxnLst/>
                <a:rect l="l" t="t" r="r" b="b"/>
                <a:pathLst>
                  <a:path w="1567" h="686" extrusionOk="0">
                    <a:moveTo>
                      <a:pt x="1566" y="685"/>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250;p40">
                <a:extLst>
                  <a:ext uri="{FF2B5EF4-FFF2-40B4-BE49-F238E27FC236}">
                    <a16:creationId xmlns:a16="http://schemas.microsoft.com/office/drawing/2014/main" id="{ACE1EE0D-AB44-12A2-7DCE-10D0777861E1}"/>
                  </a:ext>
                </a:extLst>
              </p:cNvPr>
              <p:cNvSpPr/>
              <p:nvPr/>
            </p:nvSpPr>
            <p:spPr>
              <a:xfrm>
                <a:off x="1859325" y="1848725"/>
                <a:ext cx="39175" cy="17150"/>
              </a:xfrm>
              <a:custGeom>
                <a:avLst/>
                <a:gdLst/>
                <a:ahLst/>
                <a:cxnLst/>
                <a:rect l="l" t="t" r="r" b="b"/>
                <a:pathLst>
                  <a:path w="1567" h="686" fill="none" extrusionOk="0">
                    <a:moveTo>
                      <a:pt x="1566" y="685"/>
                    </a:moveTo>
                    <a:lnTo>
                      <a:pt x="0"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251;p40">
                <a:extLst>
                  <a:ext uri="{FF2B5EF4-FFF2-40B4-BE49-F238E27FC236}">
                    <a16:creationId xmlns:a16="http://schemas.microsoft.com/office/drawing/2014/main" id="{50EDD313-721A-7CF3-9674-A88CE2C8D6D6}"/>
                  </a:ext>
                </a:extLst>
              </p:cNvPr>
              <p:cNvSpPr/>
              <p:nvPr/>
            </p:nvSpPr>
            <p:spPr>
              <a:xfrm>
                <a:off x="1778575" y="1816100"/>
                <a:ext cx="28575" cy="13075"/>
              </a:xfrm>
              <a:custGeom>
                <a:avLst/>
                <a:gdLst/>
                <a:ahLst/>
                <a:cxnLst/>
                <a:rect l="l" t="t" r="r" b="b"/>
                <a:pathLst>
                  <a:path w="1143" h="523" extrusionOk="0">
                    <a:moveTo>
                      <a:pt x="1143" y="522"/>
                    </a:moveTo>
                    <a:lnTo>
                      <a:pt x="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252;p40">
                <a:extLst>
                  <a:ext uri="{FF2B5EF4-FFF2-40B4-BE49-F238E27FC236}">
                    <a16:creationId xmlns:a16="http://schemas.microsoft.com/office/drawing/2014/main" id="{71BFB7B0-C593-AEFB-08ED-B97BCDFE949B}"/>
                  </a:ext>
                </a:extLst>
              </p:cNvPr>
              <p:cNvSpPr/>
              <p:nvPr/>
            </p:nvSpPr>
            <p:spPr>
              <a:xfrm>
                <a:off x="1778575" y="1816100"/>
                <a:ext cx="28575" cy="13075"/>
              </a:xfrm>
              <a:custGeom>
                <a:avLst/>
                <a:gdLst/>
                <a:ahLst/>
                <a:cxnLst/>
                <a:rect l="l" t="t" r="r" b="b"/>
                <a:pathLst>
                  <a:path w="1143" h="523" fill="none" extrusionOk="0">
                    <a:moveTo>
                      <a:pt x="1143" y="522"/>
                    </a:moveTo>
                    <a:lnTo>
                      <a:pt x="1"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253;p40">
                <a:extLst>
                  <a:ext uri="{FF2B5EF4-FFF2-40B4-BE49-F238E27FC236}">
                    <a16:creationId xmlns:a16="http://schemas.microsoft.com/office/drawing/2014/main" id="{C04A3639-8B92-0AC8-3201-CC8C3B5A1626}"/>
                  </a:ext>
                </a:extLst>
              </p:cNvPr>
              <p:cNvSpPr/>
              <p:nvPr/>
            </p:nvSpPr>
            <p:spPr>
              <a:xfrm>
                <a:off x="1831000" y="1998350"/>
                <a:ext cx="24575" cy="16875"/>
              </a:xfrm>
              <a:custGeom>
                <a:avLst/>
                <a:gdLst/>
                <a:ahLst/>
                <a:cxnLst/>
                <a:rect l="l" t="t" r="r" b="b"/>
                <a:pathLst>
                  <a:path w="983" h="675" extrusionOk="0">
                    <a:moveTo>
                      <a:pt x="470" y="0"/>
                    </a:moveTo>
                    <a:cubicBezTo>
                      <a:pt x="125" y="0"/>
                      <a:pt x="0" y="551"/>
                      <a:pt x="416" y="670"/>
                    </a:cubicBezTo>
                    <a:cubicBezTo>
                      <a:pt x="436" y="673"/>
                      <a:pt x="455" y="674"/>
                      <a:pt x="474" y="674"/>
                    </a:cubicBezTo>
                    <a:cubicBezTo>
                      <a:pt x="854" y="674"/>
                      <a:pt x="983" y="79"/>
                      <a:pt x="579" y="17"/>
                    </a:cubicBezTo>
                    <a:cubicBezTo>
                      <a:pt x="541" y="6"/>
                      <a:pt x="504" y="0"/>
                      <a:pt x="470" y="0"/>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254;p40">
                <a:extLst>
                  <a:ext uri="{FF2B5EF4-FFF2-40B4-BE49-F238E27FC236}">
                    <a16:creationId xmlns:a16="http://schemas.microsoft.com/office/drawing/2014/main" id="{735FCEF3-2EB7-DA9F-9B09-3F079E94F510}"/>
                  </a:ext>
                </a:extLst>
              </p:cNvPr>
              <p:cNvSpPr/>
              <p:nvPr/>
            </p:nvSpPr>
            <p:spPr>
              <a:xfrm>
                <a:off x="1764850" y="1978775"/>
                <a:ext cx="24200" cy="17175"/>
              </a:xfrm>
              <a:custGeom>
                <a:avLst/>
                <a:gdLst/>
                <a:ahLst/>
                <a:cxnLst/>
                <a:rect l="l" t="t" r="r" b="b"/>
                <a:pathLst>
                  <a:path w="968" h="687" extrusionOk="0">
                    <a:moveTo>
                      <a:pt x="449" y="0"/>
                    </a:moveTo>
                    <a:cubicBezTo>
                      <a:pt x="128" y="0"/>
                      <a:pt x="1" y="551"/>
                      <a:pt x="387" y="670"/>
                    </a:cubicBezTo>
                    <a:cubicBezTo>
                      <a:pt x="426" y="681"/>
                      <a:pt x="464" y="686"/>
                      <a:pt x="498" y="686"/>
                    </a:cubicBezTo>
                    <a:cubicBezTo>
                      <a:pt x="867" y="686"/>
                      <a:pt x="967" y="107"/>
                      <a:pt x="550" y="17"/>
                    </a:cubicBezTo>
                    <a:cubicBezTo>
                      <a:pt x="515" y="6"/>
                      <a:pt x="481" y="0"/>
                      <a:pt x="449" y="0"/>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255;p40">
                <a:extLst>
                  <a:ext uri="{FF2B5EF4-FFF2-40B4-BE49-F238E27FC236}">
                    <a16:creationId xmlns:a16="http://schemas.microsoft.com/office/drawing/2014/main" id="{FC3D662A-2C07-91A8-F679-723E6A8A438F}"/>
                  </a:ext>
                </a:extLst>
              </p:cNvPr>
              <p:cNvSpPr/>
              <p:nvPr/>
            </p:nvSpPr>
            <p:spPr>
              <a:xfrm>
                <a:off x="1697825" y="1959375"/>
                <a:ext cx="25350" cy="16825"/>
              </a:xfrm>
              <a:custGeom>
                <a:avLst/>
                <a:gdLst/>
                <a:ahLst/>
                <a:cxnLst/>
                <a:rect l="l" t="t" r="r" b="b"/>
                <a:pathLst>
                  <a:path w="1014" h="673" extrusionOk="0">
                    <a:moveTo>
                      <a:pt x="510" y="1"/>
                    </a:moveTo>
                    <a:cubicBezTo>
                      <a:pt x="169" y="1"/>
                      <a:pt x="1" y="572"/>
                      <a:pt x="426" y="663"/>
                    </a:cubicBezTo>
                    <a:cubicBezTo>
                      <a:pt x="457" y="670"/>
                      <a:pt x="488" y="673"/>
                      <a:pt x="516" y="673"/>
                    </a:cubicBezTo>
                    <a:cubicBezTo>
                      <a:pt x="902" y="673"/>
                      <a:pt x="1014" y="102"/>
                      <a:pt x="589" y="11"/>
                    </a:cubicBezTo>
                    <a:cubicBezTo>
                      <a:pt x="562" y="4"/>
                      <a:pt x="535" y="1"/>
                      <a:pt x="510"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256;p40">
                <a:extLst>
                  <a:ext uri="{FF2B5EF4-FFF2-40B4-BE49-F238E27FC236}">
                    <a16:creationId xmlns:a16="http://schemas.microsoft.com/office/drawing/2014/main" id="{FC738F37-06C3-12B3-2BA7-5290BA7DA346}"/>
                  </a:ext>
                </a:extLst>
              </p:cNvPr>
              <p:cNvSpPr/>
              <p:nvPr/>
            </p:nvSpPr>
            <p:spPr>
              <a:xfrm>
                <a:off x="2648450" y="1946625"/>
                <a:ext cx="437400" cy="658075"/>
              </a:xfrm>
              <a:custGeom>
                <a:avLst/>
                <a:gdLst/>
                <a:ahLst/>
                <a:cxnLst/>
                <a:rect l="l" t="t" r="r" b="b"/>
                <a:pathLst>
                  <a:path w="17496" h="26323" extrusionOk="0">
                    <a:moveTo>
                      <a:pt x="2187" y="1"/>
                    </a:moveTo>
                    <a:cubicBezTo>
                      <a:pt x="756" y="1"/>
                      <a:pt x="1" y="2351"/>
                      <a:pt x="1577" y="3195"/>
                    </a:cubicBezTo>
                    <a:cubicBezTo>
                      <a:pt x="3958" y="4402"/>
                      <a:pt x="4937" y="6490"/>
                      <a:pt x="5165" y="9132"/>
                    </a:cubicBezTo>
                    <a:cubicBezTo>
                      <a:pt x="5361" y="11573"/>
                      <a:pt x="3965" y="26290"/>
                      <a:pt x="3958" y="26323"/>
                    </a:cubicBezTo>
                    <a:lnTo>
                      <a:pt x="3958" y="26323"/>
                    </a:lnTo>
                    <a:lnTo>
                      <a:pt x="17496" y="26258"/>
                    </a:lnTo>
                    <a:cubicBezTo>
                      <a:pt x="16463" y="23254"/>
                      <a:pt x="13367" y="22616"/>
                      <a:pt x="10924" y="22616"/>
                    </a:cubicBezTo>
                    <a:cubicBezTo>
                      <a:pt x="9123" y="22616"/>
                      <a:pt x="7677" y="22963"/>
                      <a:pt x="7677" y="22963"/>
                    </a:cubicBezTo>
                    <a:cubicBezTo>
                      <a:pt x="7677" y="22963"/>
                      <a:pt x="8851" y="10046"/>
                      <a:pt x="8166" y="7012"/>
                    </a:cubicBezTo>
                    <a:cubicBezTo>
                      <a:pt x="7416" y="3848"/>
                      <a:pt x="5785" y="1727"/>
                      <a:pt x="2914" y="194"/>
                    </a:cubicBezTo>
                    <a:cubicBezTo>
                      <a:pt x="2660" y="60"/>
                      <a:pt x="2415" y="1"/>
                      <a:pt x="2187" y="1"/>
                    </a:cubicBezTo>
                    <a:close/>
                    <a:moveTo>
                      <a:pt x="3958" y="26323"/>
                    </a:moveTo>
                    <a:lnTo>
                      <a:pt x="3958" y="26323"/>
                    </a:lnTo>
                    <a:cubicBezTo>
                      <a:pt x="3958" y="26323"/>
                      <a:pt x="3958" y="26323"/>
                      <a:pt x="3958" y="26323"/>
                    </a:cubicBezTo>
                    <a:cubicBezTo>
                      <a:pt x="3958" y="26323"/>
                      <a:pt x="3958" y="26323"/>
                      <a:pt x="3958" y="26323"/>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257;p40">
                <a:extLst>
                  <a:ext uri="{FF2B5EF4-FFF2-40B4-BE49-F238E27FC236}">
                    <a16:creationId xmlns:a16="http://schemas.microsoft.com/office/drawing/2014/main" id="{88DFD2C5-F4E2-D514-1EBE-630249513792}"/>
                  </a:ext>
                </a:extLst>
              </p:cNvPr>
              <p:cNvSpPr/>
              <p:nvPr/>
            </p:nvSpPr>
            <p:spPr>
              <a:xfrm>
                <a:off x="1807125" y="1949300"/>
                <a:ext cx="655050" cy="353100"/>
              </a:xfrm>
              <a:custGeom>
                <a:avLst/>
                <a:gdLst/>
                <a:ahLst/>
                <a:cxnLst/>
                <a:rect l="l" t="t" r="r" b="b"/>
                <a:pathLst>
                  <a:path w="26202" h="14124" extrusionOk="0">
                    <a:moveTo>
                      <a:pt x="24840" y="1"/>
                    </a:moveTo>
                    <a:cubicBezTo>
                      <a:pt x="23973" y="1"/>
                      <a:pt x="22958" y="749"/>
                      <a:pt x="22835" y="2110"/>
                    </a:cubicBezTo>
                    <a:cubicBezTo>
                      <a:pt x="22606" y="4915"/>
                      <a:pt x="21432" y="9808"/>
                      <a:pt x="18007" y="10134"/>
                    </a:cubicBezTo>
                    <a:cubicBezTo>
                      <a:pt x="17885" y="10145"/>
                      <a:pt x="17763" y="10151"/>
                      <a:pt x="17641" y="10151"/>
                    </a:cubicBezTo>
                    <a:cubicBezTo>
                      <a:pt x="15230" y="10151"/>
                      <a:pt x="12946" y="8055"/>
                      <a:pt x="11548" y="6285"/>
                    </a:cubicBezTo>
                    <a:cubicBezTo>
                      <a:pt x="10765" y="5274"/>
                      <a:pt x="8612" y="2305"/>
                      <a:pt x="8188" y="1816"/>
                    </a:cubicBezTo>
                    <a:lnTo>
                      <a:pt x="1" y="11178"/>
                    </a:lnTo>
                    <a:cubicBezTo>
                      <a:pt x="831" y="11789"/>
                      <a:pt x="1628" y="12037"/>
                      <a:pt x="2374" y="12037"/>
                    </a:cubicBezTo>
                    <a:cubicBezTo>
                      <a:pt x="5559" y="12037"/>
                      <a:pt x="7822" y="7509"/>
                      <a:pt x="7893" y="7365"/>
                    </a:cubicBezTo>
                    <a:lnTo>
                      <a:pt x="7893" y="7365"/>
                    </a:lnTo>
                    <a:cubicBezTo>
                      <a:pt x="7872" y="7474"/>
                      <a:pt x="9433" y="9195"/>
                      <a:pt x="9787" y="9710"/>
                    </a:cubicBezTo>
                    <a:cubicBezTo>
                      <a:pt x="11026" y="11341"/>
                      <a:pt x="12461" y="12744"/>
                      <a:pt x="14321" y="13592"/>
                    </a:cubicBezTo>
                    <a:cubicBezTo>
                      <a:pt x="15136" y="13945"/>
                      <a:pt x="16019" y="14123"/>
                      <a:pt x="16918" y="14123"/>
                    </a:cubicBezTo>
                    <a:cubicBezTo>
                      <a:pt x="18178" y="14123"/>
                      <a:pt x="19469" y="13774"/>
                      <a:pt x="20649" y="13070"/>
                    </a:cubicBezTo>
                    <a:cubicBezTo>
                      <a:pt x="23976" y="11015"/>
                      <a:pt x="25770" y="5894"/>
                      <a:pt x="26097" y="1686"/>
                    </a:cubicBezTo>
                    <a:cubicBezTo>
                      <a:pt x="26201" y="535"/>
                      <a:pt x="25573" y="1"/>
                      <a:pt x="24840"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258;p40">
                <a:extLst>
                  <a:ext uri="{FF2B5EF4-FFF2-40B4-BE49-F238E27FC236}">
                    <a16:creationId xmlns:a16="http://schemas.microsoft.com/office/drawing/2014/main" id="{1DA50437-8402-981E-45FF-EC8E997EF1E7}"/>
                  </a:ext>
                </a:extLst>
              </p:cNvPr>
              <p:cNvSpPr/>
              <p:nvPr/>
            </p:nvSpPr>
            <p:spPr>
              <a:xfrm>
                <a:off x="2549225" y="2367375"/>
                <a:ext cx="35900" cy="30200"/>
              </a:xfrm>
              <a:custGeom>
                <a:avLst/>
                <a:gdLst/>
                <a:ahLst/>
                <a:cxnLst/>
                <a:rect l="l" t="t" r="r" b="b"/>
                <a:pathLst>
                  <a:path w="1436" h="1208" extrusionOk="0">
                    <a:moveTo>
                      <a:pt x="1" y="0"/>
                    </a:moveTo>
                    <a:lnTo>
                      <a:pt x="131" y="261"/>
                    </a:lnTo>
                    <a:cubicBezTo>
                      <a:pt x="425" y="816"/>
                      <a:pt x="914" y="1142"/>
                      <a:pt x="1436" y="1207"/>
                    </a:cubicBezTo>
                    <a:cubicBezTo>
                      <a:pt x="979" y="783"/>
                      <a:pt x="490" y="392"/>
                      <a:pt x="1" y="0"/>
                    </a:cubicBezTo>
                    <a:close/>
                  </a:path>
                </a:pathLst>
              </a:custGeom>
              <a:solidFill>
                <a:srgbClr val="FFFFFF"/>
              </a:solid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259;p40">
                <a:extLst>
                  <a:ext uri="{FF2B5EF4-FFF2-40B4-BE49-F238E27FC236}">
                    <a16:creationId xmlns:a16="http://schemas.microsoft.com/office/drawing/2014/main" id="{65683107-51E4-EC3E-216B-DD75677E02DA}"/>
                  </a:ext>
                </a:extLst>
              </p:cNvPr>
              <p:cNvSpPr/>
              <p:nvPr/>
            </p:nvSpPr>
            <p:spPr>
              <a:xfrm>
                <a:off x="1936800" y="570125"/>
                <a:ext cx="1172700" cy="764850"/>
              </a:xfrm>
              <a:custGeom>
                <a:avLst/>
                <a:gdLst/>
                <a:ahLst/>
                <a:cxnLst/>
                <a:rect l="l" t="t" r="r" b="b"/>
                <a:pathLst>
                  <a:path w="46908" h="30594" extrusionOk="0">
                    <a:moveTo>
                      <a:pt x="21135" y="0"/>
                    </a:moveTo>
                    <a:cubicBezTo>
                      <a:pt x="20688" y="0"/>
                      <a:pt x="20225" y="120"/>
                      <a:pt x="19703" y="388"/>
                    </a:cubicBezTo>
                    <a:cubicBezTo>
                      <a:pt x="18691" y="910"/>
                      <a:pt x="17941" y="2019"/>
                      <a:pt x="16930" y="2508"/>
                    </a:cubicBezTo>
                    <a:cubicBezTo>
                      <a:pt x="16629" y="2646"/>
                      <a:pt x="16299" y="2678"/>
                      <a:pt x="15959" y="2678"/>
                    </a:cubicBezTo>
                    <a:cubicBezTo>
                      <a:pt x="15666" y="2678"/>
                      <a:pt x="15365" y="2654"/>
                      <a:pt x="15067" y="2654"/>
                    </a:cubicBezTo>
                    <a:cubicBezTo>
                      <a:pt x="14813" y="2654"/>
                      <a:pt x="14561" y="2671"/>
                      <a:pt x="14320" y="2736"/>
                    </a:cubicBezTo>
                    <a:cubicBezTo>
                      <a:pt x="12526" y="3291"/>
                      <a:pt x="11352" y="4530"/>
                      <a:pt x="10145" y="5835"/>
                    </a:cubicBezTo>
                    <a:cubicBezTo>
                      <a:pt x="9460" y="6585"/>
                      <a:pt x="9101" y="6585"/>
                      <a:pt x="8155" y="6781"/>
                    </a:cubicBezTo>
                    <a:cubicBezTo>
                      <a:pt x="5578" y="7336"/>
                      <a:pt x="3295" y="9717"/>
                      <a:pt x="2414" y="12033"/>
                    </a:cubicBezTo>
                    <a:cubicBezTo>
                      <a:pt x="1794" y="13599"/>
                      <a:pt x="2284" y="15067"/>
                      <a:pt x="1566" y="16535"/>
                    </a:cubicBezTo>
                    <a:cubicBezTo>
                      <a:pt x="489" y="18655"/>
                      <a:pt x="0" y="20645"/>
                      <a:pt x="1011" y="22895"/>
                    </a:cubicBezTo>
                    <a:cubicBezTo>
                      <a:pt x="1566" y="24135"/>
                      <a:pt x="2610" y="24885"/>
                      <a:pt x="2577" y="26255"/>
                    </a:cubicBezTo>
                    <a:cubicBezTo>
                      <a:pt x="2479" y="27952"/>
                      <a:pt x="2479" y="28963"/>
                      <a:pt x="3458" y="29811"/>
                    </a:cubicBezTo>
                    <a:cubicBezTo>
                      <a:pt x="4110" y="30365"/>
                      <a:pt x="4926" y="30594"/>
                      <a:pt x="5741" y="30594"/>
                    </a:cubicBezTo>
                    <a:lnTo>
                      <a:pt x="41558" y="29974"/>
                    </a:lnTo>
                    <a:cubicBezTo>
                      <a:pt x="42373" y="29974"/>
                      <a:pt x="43189" y="29713"/>
                      <a:pt x="43809" y="29126"/>
                    </a:cubicBezTo>
                    <a:cubicBezTo>
                      <a:pt x="44722" y="28245"/>
                      <a:pt x="44689" y="27201"/>
                      <a:pt x="44559" y="25538"/>
                    </a:cubicBezTo>
                    <a:cubicBezTo>
                      <a:pt x="44461" y="24168"/>
                      <a:pt x="45505" y="23417"/>
                      <a:pt x="45994" y="22113"/>
                    </a:cubicBezTo>
                    <a:cubicBezTo>
                      <a:pt x="46908" y="19797"/>
                      <a:pt x="46320" y="17807"/>
                      <a:pt x="45211" y="15752"/>
                    </a:cubicBezTo>
                    <a:cubicBezTo>
                      <a:pt x="44494" y="14316"/>
                      <a:pt x="44885" y="12816"/>
                      <a:pt x="44233" y="11315"/>
                    </a:cubicBezTo>
                    <a:cubicBezTo>
                      <a:pt x="43254" y="8999"/>
                      <a:pt x="40905" y="6749"/>
                      <a:pt x="38329" y="6259"/>
                    </a:cubicBezTo>
                    <a:cubicBezTo>
                      <a:pt x="37383" y="6096"/>
                      <a:pt x="37024" y="6129"/>
                      <a:pt x="36339" y="5411"/>
                    </a:cubicBezTo>
                    <a:cubicBezTo>
                      <a:pt x="35067" y="4139"/>
                      <a:pt x="33892" y="2899"/>
                      <a:pt x="32066" y="2443"/>
                    </a:cubicBezTo>
                    <a:cubicBezTo>
                      <a:pt x="31882" y="2402"/>
                      <a:pt x="31695" y="2388"/>
                      <a:pt x="31506" y="2388"/>
                    </a:cubicBezTo>
                    <a:cubicBezTo>
                      <a:pt x="31100" y="2388"/>
                      <a:pt x="30688" y="2453"/>
                      <a:pt x="30299" y="2453"/>
                    </a:cubicBezTo>
                    <a:cubicBezTo>
                      <a:pt x="30000" y="2453"/>
                      <a:pt x="29714" y="2414"/>
                      <a:pt x="29456" y="2280"/>
                    </a:cubicBezTo>
                    <a:cubicBezTo>
                      <a:pt x="28412" y="1790"/>
                      <a:pt x="27662" y="747"/>
                      <a:pt x="26585" y="257"/>
                    </a:cubicBezTo>
                    <a:cubicBezTo>
                      <a:pt x="26279" y="112"/>
                      <a:pt x="25925" y="56"/>
                      <a:pt x="25561" y="56"/>
                    </a:cubicBezTo>
                    <a:cubicBezTo>
                      <a:pt x="24376" y="56"/>
                      <a:pt x="23095" y="649"/>
                      <a:pt x="23095" y="649"/>
                    </a:cubicBezTo>
                    <a:cubicBezTo>
                      <a:pt x="22384" y="245"/>
                      <a:pt x="21775" y="0"/>
                      <a:pt x="21135"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260;p40">
                <a:extLst>
                  <a:ext uri="{FF2B5EF4-FFF2-40B4-BE49-F238E27FC236}">
                    <a16:creationId xmlns:a16="http://schemas.microsoft.com/office/drawing/2014/main" id="{2D01F451-F4F7-B37F-7E4F-03BA235C7DDC}"/>
                  </a:ext>
                </a:extLst>
              </p:cNvPr>
              <p:cNvSpPr/>
              <p:nvPr/>
            </p:nvSpPr>
            <p:spPr>
              <a:xfrm>
                <a:off x="1936800" y="636900"/>
                <a:ext cx="383300" cy="690750"/>
              </a:xfrm>
              <a:custGeom>
                <a:avLst/>
                <a:gdLst/>
                <a:ahLst/>
                <a:cxnLst/>
                <a:rect l="l" t="t" r="r" b="b"/>
                <a:pathLst>
                  <a:path w="15332" h="27630" extrusionOk="0">
                    <a:moveTo>
                      <a:pt x="15201" y="0"/>
                    </a:moveTo>
                    <a:cubicBezTo>
                      <a:pt x="14940" y="0"/>
                      <a:pt x="14614" y="0"/>
                      <a:pt x="14320" y="65"/>
                    </a:cubicBezTo>
                    <a:cubicBezTo>
                      <a:pt x="12526" y="620"/>
                      <a:pt x="11352" y="1859"/>
                      <a:pt x="10145" y="3164"/>
                    </a:cubicBezTo>
                    <a:cubicBezTo>
                      <a:pt x="9460" y="3914"/>
                      <a:pt x="9101" y="3914"/>
                      <a:pt x="8155" y="4110"/>
                    </a:cubicBezTo>
                    <a:cubicBezTo>
                      <a:pt x="5578" y="4665"/>
                      <a:pt x="3295" y="7046"/>
                      <a:pt x="2414" y="9362"/>
                    </a:cubicBezTo>
                    <a:cubicBezTo>
                      <a:pt x="1794" y="10928"/>
                      <a:pt x="2284" y="12396"/>
                      <a:pt x="1566" y="13864"/>
                    </a:cubicBezTo>
                    <a:cubicBezTo>
                      <a:pt x="489" y="15984"/>
                      <a:pt x="0" y="17974"/>
                      <a:pt x="1044" y="20224"/>
                    </a:cubicBezTo>
                    <a:cubicBezTo>
                      <a:pt x="1599" y="21464"/>
                      <a:pt x="2642" y="22214"/>
                      <a:pt x="2610" y="23584"/>
                    </a:cubicBezTo>
                    <a:cubicBezTo>
                      <a:pt x="2512" y="25281"/>
                      <a:pt x="2512" y="26292"/>
                      <a:pt x="3491" y="27140"/>
                    </a:cubicBezTo>
                    <a:cubicBezTo>
                      <a:pt x="3751" y="27336"/>
                      <a:pt x="3980" y="27531"/>
                      <a:pt x="4273" y="27629"/>
                    </a:cubicBezTo>
                    <a:cubicBezTo>
                      <a:pt x="4665" y="26063"/>
                      <a:pt x="3980" y="24008"/>
                      <a:pt x="3947" y="22508"/>
                    </a:cubicBezTo>
                    <a:cubicBezTo>
                      <a:pt x="3882" y="20453"/>
                      <a:pt x="4404" y="18463"/>
                      <a:pt x="5970" y="17028"/>
                    </a:cubicBezTo>
                    <a:cubicBezTo>
                      <a:pt x="7307" y="15756"/>
                      <a:pt x="9069" y="15331"/>
                      <a:pt x="10797" y="15038"/>
                    </a:cubicBezTo>
                    <a:cubicBezTo>
                      <a:pt x="12330" y="14777"/>
                      <a:pt x="13733" y="14842"/>
                      <a:pt x="14190" y="13146"/>
                    </a:cubicBezTo>
                    <a:cubicBezTo>
                      <a:pt x="15332" y="9068"/>
                      <a:pt x="12526" y="4795"/>
                      <a:pt x="14646" y="848"/>
                    </a:cubicBezTo>
                    <a:cubicBezTo>
                      <a:pt x="14810" y="555"/>
                      <a:pt x="15005" y="261"/>
                      <a:pt x="15201" y="0"/>
                    </a:cubicBezTo>
                    <a:close/>
                  </a:path>
                </a:pathLst>
              </a:custGeom>
              <a:solidFill>
                <a:schemeClr val="accen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261;p40">
                <a:extLst>
                  <a:ext uri="{FF2B5EF4-FFF2-40B4-BE49-F238E27FC236}">
                    <a16:creationId xmlns:a16="http://schemas.microsoft.com/office/drawing/2014/main" id="{EA63E7FB-12E5-1E5F-CB09-25991D955778}"/>
                  </a:ext>
                </a:extLst>
              </p:cNvPr>
              <p:cNvSpPr/>
              <p:nvPr/>
            </p:nvSpPr>
            <p:spPr>
              <a:xfrm>
                <a:off x="2583475" y="789375"/>
                <a:ext cx="523575" cy="538275"/>
              </a:xfrm>
              <a:custGeom>
                <a:avLst/>
                <a:gdLst/>
                <a:ahLst/>
                <a:cxnLst/>
                <a:rect l="l" t="t" r="r" b="b"/>
                <a:pathLst>
                  <a:path w="20943" h="21531" extrusionOk="0">
                    <a:moveTo>
                      <a:pt x="14061" y="1"/>
                    </a:moveTo>
                    <a:cubicBezTo>
                      <a:pt x="13600" y="1"/>
                      <a:pt x="13155" y="38"/>
                      <a:pt x="12755" y="164"/>
                    </a:cubicBezTo>
                    <a:cubicBezTo>
                      <a:pt x="11189" y="653"/>
                      <a:pt x="11646" y="2708"/>
                      <a:pt x="11744" y="4013"/>
                    </a:cubicBezTo>
                    <a:cubicBezTo>
                      <a:pt x="11907" y="6460"/>
                      <a:pt x="11809" y="9102"/>
                      <a:pt x="9950" y="10929"/>
                    </a:cubicBezTo>
                    <a:cubicBezTo>
                      <a:pt x="8515" y="12331"/>
                      <a:pt x="6525" y="12494"/>
                      <a:pt x="4600" y="12690"/>
                    </a:cubicBezTo>
                    <a:cubicBezTo>
                      <a:pt x="2088" y="12984"/>
                      <a:pt x="1338" y="13962"/>
                      <a:pt x="1012" y="16572"/>
                    </a:cubicBezTo>
                    <a:cubicBezTo>
                      <a:pt x="816" y="18268"/>
                      <a:pt x="621" y="19997"/>
                      <a:pt x="1" y="21530"/>
                    </a:cubicBezTo>
                    <a:lnTo>
                      <a:pt x="15593" y="21302"/>
                    </a:lnTo>
                    <a:cubicBezTo>
                      <a:pt x="16409" y="21302"/>
                      <a:pt x="17224" y="21008"/>
                      <a:pt x="17844" y="20454"/>
                    </a:cubicBezTo>
                    <a:cubicBezTo>
                      <a:pt x="18790" y="19540"/>
                      <a:pt x="18757" y="18529"/>
                      <a:pt x="18627" y="16865"/>
                    </a:cubicBezTo>
                    <a:cubicBezTo>
                      <a:pt x="18496" y="15463"/>
                      <a:pt x="19573" y="14745"/>
                      <a:pt x="20062" y="13440"/>
                    </a:cubicBezTo>
                    <a:cubicBezTo>
                      <a:pt x="20943" y="11092"/>
                      <a:pt x="20388" y="9102"/>
                      <a:pt x="19279" y="7080"/>
                    </a:cubicBezTo>
                    <a:cubicBezTo>
                      <a:pt x="18529" y="5644"/>
                      <a:pt x="18953" y="4144"/>
                      <a:pt x="18300" y="2611"/>
                    </a:cubicBezTo>
                    <a:cubicBezTo>
                      <a:pt x="17942" y="1730"/>
                      <a:pt x="17354" y="817"/>
                      <a:pt x="16637" y="66"/>
                    </a:cubicBezTo>
                    <a:cubicBezTo>
                      <a:pt x="16478" y="79"/>
                      <a:pt x="16314" y="84"/>
                      <a:pt x="16148" y="84"/>
                    </a:cubicBezTo>
                    <a:cubicBezTo>
                      <a:pt x="15473" y="84"/>
                      <a:pt x="14748" y="1"/>
                      <a:pt x="14061" y="1"/>
                    </a:cubicBezTo>
                    <a:close/>
                  </a:path>
                </a:pathLst>
              </a:custGeom>
              <a:solidFill>
                <a:schemeClr val="accent5"/>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262;p40">
                <a:extLst>
                  <a:ext uri="{FF2B5EF4-FFF2-40B4-BE49-F238E27FC236}">
                    <a16:creationId xmlns:a16="http://schemas.microsoft.com/office/drawing/2014/main" id="{5A84D207-BA6E-8C03-3307-6A6292CF0B4A}"/>
                  </a:ext>
                </a:extLst>
              </p:cNvPr>
              <p:cNvSpPr/>
              <p:nvPr/>
            </p:nvSpPr>
            <p:spPr>
              <a:xfrm>
                <a:off x="2564725" y="653200"/>
                <a:ext cx="39175" cy="30200"/>
              </a:xfrm>
              <a:custGeom>
                <a:avLst/>
                <a:gdLst/>
                <a:ahLst/>
                <a:cxnLst/>
                <a:rect l="l" t="t" r="r" b="b"/>
                <a:pathLst>
                  <a:path w="1567" h="1208" extrusionOk="0">
                    <a:moveTo>
                      <a:pt x="783" y="1"/>
                    </a:moveTo>
                    <a:cubicBezTo>
                      <a:pt x="0" y="1"/>
                      <a:pt x="0" y="1207"/>
                      <a:pt x="783" y="1207"/>
                    </a:cubicBezTo>
                    <a:cubicBezTo>
                      <a:pt x="1566" y="1207"/>
                      <a:pt x="1566"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263;p40">
                <a:extLst>
                  <a:ext uri="{FF2B5EF4-FFF2-40B4-BE49-F238E27FC236}">
                    <a16:creationId xmlns:a16="http://schemas.microsoft.com/office/drawing/2014/main" id="{944E038E-CA27-2B43-91A2-52B7D4B1FF18}"/>
                  </a:ext>
                </a:extLst>
              </p:cNvPr>
              <p:cNvSpPr/>
              <p:nvPr/>
            </p:nvSpPr>
            <p:spPr>
              <a:xfrm>
                <a:off x="2747400" y="744525"/>
                <a:ext cx="38350" cy="31025"/>
              </a:xfrm>
              <a:custGeom>
                <a:avLst/>
                <a:gdLst/>
                <a:ahLst/>
                <a:cxnLst/>
                <a:rect l="l" t="t" r="r" b="b"/>
                <a:pathLst>
                  <a:path w="1534" h="1241" extrusionOk="0">
                    <a:moveTo>
                      <a:pt x="783" y="1"/>
                    </a:moveTo>
                    <a:cubicBezTo>
                      <a:pt x="0" y="1"/>
                      <a:pt x="0" y="1240"/>
                      <a:pt x="783" y="1240"/>
                    </a:cubicBezTo>
                    <a:cubicBezTo>
                      <a:pt x="1533" y="1240"/>
                      <a:pt x="1533"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264;p40">
                <a:extLst>
                  <a:ext uri="{FF2B5EF4-FFF2-40B4-BE49-F238E27FC236}">
                    <a16:creationId xmlns:a16="http://schemas.microsoft.com/office/drawing/2014/main" id="{C4B1F277-2E1A-B533-3CEA-A30F79C968A6}"/>
                  </a:ext>
                </a:extLst>
              </p:cNvPr>
              <p:cNvSpPr/>
              <p:nvPr/>
            </p:nvSpPr>
            <p:spPr>
              <a:xfrm>
                <a:off x="2528850" y="832600"/>
                <a:ext cx="39150" cy="30200"/>
              </a:xfrm>
              <a:custGeom>
                <a:avLst/>
                <a:gdLst/>
                <a:ahLst/>
                <a:cxnLst/>
                <a:rect l="l" t="t" r="r" b="b"/>
                <a:pathLst>
                  <a:path w="1566" h="1208" extrusionOk="0">
                    <a:moveTo>
                      <a:pt x="783" y="1"/>
                    </a:moveTo>
                    <a:cubicBezTo>
                      <a:pt x="0" y="1"/>
                      <a:pt x="0" y="1208"/>
                      <a:pt x="783" y="1208"/>
                    </a:cubicBezTo>
                    <a:cubicBezTo>
                      <a:pt x="1566" y="1208"/>
                      <a:pt x="1566"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265;p40">
                <a:extLst>
                  <a:ext uri="{FF2B5EF4-FFF2-40B4-BE49-F238E27FC236}">
                    <a16:creationId xmlns:a16="http://schemas.microsoft.com/office/drawing/2014/main" id="{C6A2E6B0-8F72-6ACC-5C04-E743CA23185D}"/>
                  </a:ext>
                </a:extLst>
              </p:cNvPr>
              <p:cNvSpPr/>
              <p:nvPr/>
            </p:nvSpPr>
            <p:spPr>
              <a:xfrm>
                <a:off x="2392650" y="669500"/>
                <a:ext cx="38350" cy="30200"/>
              </a:xfrm>
              <a:custGeom>
                <a:avLst/>
                <a:gdLst/>
                <a:ahLst/>
                <a:cxnLst/>
                <a:rect l="l" t="t" r="r" b="b"/>
                <a:pathLst>
                  <a:path w="1534" h="1208" extrusionOk="0">
                    <a:moveTo>
                      <a:pt x="784" y="1"/>
                    </a:moveTo>
                    <a:cubicBezTo>
                      <a:pt x="1" y="1"/>
                      <a:pt x="1" y="1208"/>
                      <a:pt x="784" y="1208"/>
                    </a:cubicBezTo>
                    <a:cubicBezTo>
                      <a:pt x="1534" y="1208"/>
                      <a:pt x="1534" y="1"/>
                      <a:pt x="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266;p40">
                <a:extLst>
                  <a:ext uri="{FF2B5EF4-FFF2-40B4-BE49-F238E27FC236}">
                    <a16:creationId xmlns:a16="http://schemas.microsoft.com/office/drawing/2014/main" id="{9A3B6331-CDF6-1A30-EC3E-7565369B016F}"/>
                  </a:ext>
                </a:extLst>
              </p:cNvPr>
              <p:cNvSpPr/>
              <p:nvPr/>
            </p:nvSpPr>
            <p:spPr>
              <a:xfrm>
                <a:off x="2353500" y="876650"/>
                <a:ext cx="40000" cy="30200"/>
              </a:xfrm>
              <a:custGeom>
                <a:avLst/>
                <a:gdLst/>
                <a:ahLst/>
                <a:cxnLst/>
                <a:rect l="l" t="t" r="r" b="b"/>
                <a:pathLst>
                  <a:path w="1600" h="1208" extrusionOk="0">
                    <a:moveTo>
                      <a:pt x="816" y="0"/>
                    </a:moveTo>
                    <a:cubicBezTo>
                      <a:pt x="1" y="0"/>
                      <a:pt x="1" y="1207"/>
                      <a:pt x="816" y="1207"/>
                    </a:cubicBezTo>
                    <a:cubicBezTo>
                      <a:pt x="1599" y="1207"/>
                      <a:pt x="1599" y="0"/>
                      <a:pt x="8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267;p40">
                <a:extLst>
                  <a:ext uri="{FF2B5EF4-FFF2-40B4-BE49-F238E27FC236}">
                    <a16:creationId xmlns:a16="http://schemas.microsoft.com/office/drawing/2014/main" id="{877694C9-A40E-5071-6078-5B0EE933F59F}"/>
                  </a:ext>
                </a:extLst>
              </p:cNvPr>
              <p:cNvSpPr/>
              <p:nvPr/>
            </p:nvSpPr>
            <p:spPr>
              <a:xfrm>
                <a:off x="2954525" y="906825"/>
                <a:ext cx="38350" cy="30200"/>
              </a:xfrm>
              <a:custGeom>
                <a:avLst/>
                <a:gdLst/>
                <a:ahLst/>
                <a:cxnLst/>
                <a:rect l="l" t="t" r="r" b="b"/>
                <a:pathLst>
                  <a:path w="1534" h="1208" extrusionOk="0">
                    <a:moveTo>
                      <a:pt x="751" y="0"/>
                    </a:moveTo>
                    <a:cubicBezTo>
                      <a:pt x="1" y="0"/>
                      <a:pt x="1" y="1207"/>
                      <a:pt x="751" y="1207"/>
                    </a:cubicBezTo>
                    <a:cubicBezTo>
                      <a:pt x="1534" y="1207"/>
                      <a:pt x="1534" y="0"/>
                      <a:pt x="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268;p40">
                <a:extLst>
                  <a:ext uri="{FF2B5EF4-FFF2-40B4-BE49-F238E27FC236}">
                    <a16:creationId xmlns:a16="http://schemas.microsoft.com/office/drawing/2014/main" id="{B33F728C-27C5-2DB5-D5E4-9A042FA19D52}"/>
                  </a:ext>
                </a:extLst>
              </p:cNvPr>
              <p:cNvSpPr/>
              <p:nvPr/>
            </p:nvSpPr>
            <p:spPr>
              <a:xfrm>
                <a:off x="2706625" y="896225"/>
                <a:ext cx="38350" cy="31000"/>
              </a:xfrm>
              <a:custGeom>
                <a:avLst/>
                <a:gdLst/>
                <a:ahLst/>
                <a:cxnLst/>
                <a:rect l="l" t="t" r="r" b="b"/>
                <a:pathLst>
                  <a:path w="1534" h="1240" extrusionOk="0">
                    <a:moveTo>
                      <a:pt x="783" y="0"/>
                    </a:moveTo>
                    <a:cubicBezTo>
                      <a:pt x="0" y="0"/>
                      <a:pt x="0" y="1240"/>
                      <a:pt x="783" y="1240"/>
                    </a:cubicBezTo>
                    <a:cubicBezTo>
                      <a:pt x="1533" y="1240"/>
                      <a:pt x="1533" y="0"/>
                      <a:pt x="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269;p40">
                <a:extLst>
                  <a:ext uri="{FF2B5EF4-FFF2-40B4-BE49-F238E27FC236}">
                    <a16:creationId xmlns:a16="http://schemas.microsoft.com/office/drawing/2014/main" id="{D6D46D6B-A56C-A747-1E68-F17DBAA5932E}"/>
                  </a:ext>
                </a:extLst>
              </p:cNvPr>
              <p:cNvSpPr/>
              <p:nvPr/>
            </p:nvSpPr>
            <p:spPr>
              <a:xfrm>
                <a:off x="2329050" y="1117225"/>
                <a:ext cx="39175" cy="30200"/>
              </a:xfrm>
              <a:custGeom>
                <a:avLst/>
                <a:gdLst/>
                <a:ahLst/>
                <a:cxnLst/>
                <a:rect l="l" t="t" r="r" b="b"/>
                <a:pathLst>
                  <a:path w="1567" h="1208" extrusionOk="0">
                    <a:moveTo>
                      <a:pt x="783" y="0"/>
                    </a:moveTo>
                    <a:cubicBezTo>
                      <a:pt x="0" y="0"/>
                      <a:pt x="0" y="1207"/>
                      <a:pt x="783" y="1207"/>
                    </a:cubicBezTo>
                    <a:cubicBezTo>
                      <a:pt x="1566" y="1207"/>
                      <a:pt x="1566" y="0"/>
                      <a:pt x="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270;p40">
                <a:extLst>
                  <a:ext uri="{FF2B5EF4-FFF2-40B4-BE49-F238E27FC236}">
                    <a16:creationId xmlns:a16="http://schemas.microsoft.com/office/drawing/2014/main" id="{0836136E-141D-86CE-7211-441E1B5FF6CF}"/>
                  </a:ext>
                </a:extLst>
              </p:cNvPr>
              <p:cNvSpPr/>
              <p:nvPr/>
            </p:nvSpPr>
            <p:spPr>
              <a:xfrm>
                <a:off x="2830575" y="1156350"/>
                <a:ext cx="39975" cy="31025"/>
              </a:xfrm>
              <a:custGeom>
                <a:avLst/>
                <a:gdLst/>
                <a:ahLst/>
                <a:cxnLst/>
                <a:rect l="l" t="t" r="r" b="b"/>
                <a:pathLst>
                  <a:path w="1599" h="1241" extrusionOk="0">
                    <a:moveTo>
                      <a:pt x="816" y="1"/>
                    </a:moveTo>
                    <a:cubicBezTo>
                      <a:pt x="1" y="1"/>
                      <a:pt x="1" y="1241"/>
                      <a:pt x="816" y="1241"/>
                    </a:cubicBezTo>
                    <a:cubicBezTo>
                      <a:pt x="1599" y="1241"/>
                      <a:pt x="1599"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271;p40">
                <a:extLst>
                  <a:ext uri="{FF2B5EF4-FFF2-40B4-BE49-F238E27FC236}">
                    <a16:creationId xmlns:a16="http://schemas.microsoft.com/office/drawing/2014/main" id="{0A4E40AA-2BBD-AD09-E3E3-E89E8203BF91}"/>
                  </a:ext>
                </a:extLst>
              </p:cNvPr>
              <p:cNvSpPr/>
              <p:nvPr/>
            </p:nvSpPr>
            <p:spPr>
              <a:xfrm>
                <a:off x="2137400" y="1138425"/>
                <a:ext cx="39175" cy="30200"/>
              </a:xfrm>
              <a:custGeom>
                <a:avLst/>
                <a:gdLst/>
                <a:ahLst/>
                <a:cxnLst/>
                <a:rect l="l" t="t" r="r" b="b"/>
                <a:pathLst>
                  <a:path w="1567" h="1208" extrusionOk="0">
                    <a:moveTo>
                      <a:pt x="784" y="0"/>
                    </a:moveTo>
                    <a:cubicBezTo>
                      <a:pt x="1" y="0"/>
                      <a:pt x="1" y="1207"/>
                      <a:pt x="784" y="1207"/>
                    </a:cubicBezTo>
                    <a:cubicBezTo>
                      <a:pt x="1566" y="1207"/>
                      <a:pt x="1566" y="0"/>
                      <a:pt x="7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272;p40">
                <a:extLst>
                  <a:ext uri="{FF2B5EF4-FFF2-40B4-BE49-F238E27FC236}">
                    <a16:creationId xmlns:a16="http://schemas.microsoft.com/office/drawing/2014/main" id="{4AA1D42D-85B0-3D04-307A-B38B677C8A4E}"/>
                  </a:ext>
                </a:extLst>
              </p:cNvPr>
              <p:cNvSpPr/>
              <p:nvPr/>
            </p:nvSpPr>
            <p:spPr>
              <a:xfrm>
                <a:off x="2520700" y="1012825"/>
                <a:ext cx="39150" cy="31025"/>
              </a:xfrm>
              <a:custGeom>
                <a:avLst/>
                <a:gdLst/>
                <a:ahLst/>
                <a:cxnLst/>
                <a:rect l="l" t="t" r="r" b="b"/>
                <a:pathLst>
                  <a:path w="1566" h="1241" extrusionOk="0">
                    <a:moveTo>
                      <a:pt x="783" y="1"/>
                    </a:moveTo>
                    <a:cubicBezTo>
                      <a:pt x="0" y="1"/>
                      <a:pt x="0" y="1240"/>
                      <a:pt x="783" y="1240"/>
                    </a:cubicBezTo>
                    <a:cubicBezTo>
                      <a:pt x="1566" y="1240"/>
                      <a:pt x="1566"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273;p40">
                <a:extLst>
                  <a:ext uri="{FF2B5EF4-FFF2-40B4-BE49-F238E27FC236}">
                    <a16:creationId xmlns:a16="http://schemas.microsoft.com/office/drawing/2014/main" id="{56864A9A-7FDE-32EE-EAB9-E3AF8D531B12}"/>
                  </a:ext>
                </a:extLst>
              </p:cNvPr>
              <p:cNvSpPr/>
              <p:nvPr/>
            </p:nvSpPr>
            <p:spPr>
              <a:xfrm>
                <a:off x="2058300" y="945975"/>
                <a:ext cx="38350" cy="30175"/>
              </a:xfrm>
              <a:custGeom>
                <a:avLst/>
                <a:gdLst/>
                <a:ahLst/>
                <a:cxnLst/>
                <a:rect l="l" t="t" r="r" b="b"/>
                <a:pathLst>
                  <a:path w="1534" h="1207" extrusionOk="0">
                    <a:moveTo>
                      <a:pt x="783" y="0"/>
                    </a:moveTo>
                    <a:cubicBezTo>
                      <a:pt x="1" y="0"/>
                      <a:pt x="1" y="1207"/>
                      <a:pt x="783" y="1207"/>
                    </a:cubicBezTo>
                    <a:cubicBezTo>
                      <a:pt x="1534" y="1207"/>
                      <a:pt x="1534" y="0"/>
                      <a:pt x="7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274;p40">
                <a:extLst>
                  <a:ext uri="{FF2B5EF4-FFF2-40B4-BE49-F238E27FC236}">
                    <a16:creationId xmlns:a16="http://schemas.microsoft.com/office/drawing/2014/main" id="{6ED0F7D8-BCBF-AFCC-537F-3E59C7BC1A07}"/>
                  </a:ext>
                </a:extLst>
              </p:cNvPr>
              <p:cNvSpPr/>
              <p:nvPr/>
            </p:nvSpPr>
            <p:spPr>
              <a:xfrm>
                <a:off x="2163500" y="845650"/>
                <a:ext cx="38350" cy="31025"/>
              </a:xfrm>
              <a:custGeom>
                <a:avLst/>
                <a:gdLst/>
                <a:ahLst/>
                <a:cxnLst/>
                <a:rect l="l" t="t" r="r" b="b"/>
                <a:pathLst>
                  <a:path w="1534" h="1241" extrusionOk="0">
                    <a:moveTo>
                      <a:pt x="751" y="1"/>
                    </a:moveTo>
                    <a:cubicBezTo>
                      <a:pt x="1" y="1"/>
                      <a:pt x="1" y="1240"/>
                      <a:pt x="751" y="1240"/>
                    </a:cubicBezTo>
                    <a:cubicBezTo>
                      <a:pt x="1534" y="1240"/>
                      <a:pt x="1534"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275;p40">
                <a:extLst>
                  <a:ext uri="{FF2B5EF4-FFF2-40B4-BE49-F238E27FC236}">
                    <a16:creationId xmlns:a16="http://schemas.microsoft.com/office/drawing/2014/main" id="{857C5D80-29A1-96B7-D527-EF4F42F28381}"/>
                  </a:ext>
                </a:extLst>
              </p:cNvPr>
              <p:cNvSpPr/>
              <p:nvPr/>
            </p:nvSpPr>
            <p:spPr>
              <a:xfrm>
                <a:off x="2974925" y="1085425"/>
                <a:ext cx="38350" cy="30175"/>
              </a:xfrm>
              <a:custGeom>
                <a:avLst/>
                <a:gdLst/>
                <a:ahLst/>
                <a:cxnLst/>
                <a:rect l="l" t="t" r="r" b="b"/>
                <a:pathLst>
                  <a:path w="1534" h="1207" extrusionOk="0">
                    <a:moveTo>
                      <a:pt x="751" y="0"/>
                    </a:moveTo>
                    <a:cubicBezTo>
                      <a:pt x="0" y="0"/>
                      <a:pt x="0" y="1207"/>
                      <a:pt x="751" y="1207"/>
                    </a:cubicBezTo>
                    <a:cubicBezTo>
                      <a:pt x="1533" y="1207"/>
                      <a:pt x="1533" y="0"/>
                      <a:pt x="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276;p40">
                <a:extLst>
                  <a:ext uri="{FF2B5EF4-FFF2-40B4-BE49-F238E27FC236}">
                    <a16:creationId xmlns:a16="http://schemas.microsoft.com/office/drawing/2014/main" id="{9C3B675B-9A83-BD42-EB18-071C197B6239}"/>
                  </a:ext>
                </a:extLst>
              </p:cNvPr>
              <p:cNvSpPr/>
              <p:nvPr/>
            </p:nvSpPr>
            <p:spPr>
              <a:xfrm>
                <a:off x="1978375" y="1259925"/>
                <a:ext cx="1095250" cy="1229675"/>
              </a:xfrm>
              <a:custGeom>
                <a:avLst/>
                <a:gdLst/>
                <a:ahLst/>
                <a:cxnLst/>
                <a:rect l="l" t="t" r="r" b="b"/>
                <a:pathLst>
                  <a:path w="43810" h="49187" extrusionOk="0">
                    <a:moveTo>
                      <a:pt x="43809" y="1"/>
                    </a:moveTo>
                    <a:lnTo>
                      <a:pt x="43809" y="1"/>
                    </a:lnTo>
                    <a:cubicBezTo>
                      <a:pt x="37187" y="914"/>
                      <a:pt x="29717" y="1632"/>
                      <a:pt x="21563" y="1795"/>
                    </a:cubicBezTo>
                    <a:cubicBezTo>
                      <a:pt x="20111" y="1825"/>
                      <a:pt x="18681" y="1839"/>
                      <a:pt x="17275" y="1839"/>
                    </a:cubicBezTo>
                    <a:cubicBezTo>
                      <a:pt x="11063" y="1839"/>
                      <a:pt x="5293" y="1556"/>
                      <a:pt x="1" y="1077"/>
                    </a:cubicBezTo>
                    <a:lnTo>
                      <a:pt x="1" y="1077"/>
                    </a:lnTo>
                    <a:lnTo>
                      <a:pt x="22998" y="48180"/>
                    </a:lnTo>
                    <a:cubicBezTo>
                      <a:pt x="23321" y="48858"/>
                      <a:pt x="23921" y="49187"/>
                      <a:pt x="24519" y="49187"/>
                    </a:cubicBezTo>
                    <a:cubicBezTo>
                      <a:pt x="25188" y="49187"/>
                      <a:pt x="25854" y="48776"/>
                      <a:pt x="26129" y="47985"/>
                    </a:cubicBezTo>
                    <a:lnTo>
                      <a:pt x="43809" y="1"/>
                    </a:ln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277;p40">
                <a:extLst>
                  <a:ext uri="{FF2B5EF4-FFF2-40B4-BE49-F238E27FC236}">
                    <a16:creationId xmlns:a16="http://schemas.microsoft.com/office/drawing/2014/main" id="{9DE7C780-AF7F-EB3E-3C23-7C66BB188826}"/>
                  </a:ext>
                </a:extLst>
              </p:cNvPr>
              <p:cNvSpPr/>
              <p:nvPr/>
            </p:nvSpPr>
            <p:spPr>
              <a:xfrm>
                <a:off x="2789800" y="1259925"/>
                <a:ext cx="283000" cy="212050"/>
              </a:xfrm>
              <a:custGeom>
                <a:avLst/>
                <a:gdLst/>
                <a:ahLst/>
                <a:cxnLst/>
                <a:rect l="l" t="t" r="r" b="b"/>
                <a:pathLst>
                  <a:path w="11320" h="8482" extrusionOk="0">
                    <a:moveTo>
                      <a:pt x="11320" y="1"/>
                    </a:moveTo>
                    <a:cubicBezTo>
                      <a:pt x="7797" y="490"/>
                      <a:pt x="4013" y="881"/>
                      <a:pt x="1" y="1208"/>
                    </a:cubicBezTo>
                    <a:cubicBezTo>
                      <a:pt x="2773" y="3621"/>
                      <a:pt x="5513" y="6035"/>
                      <a:pt x="8221" y="8482"/>
                    </a:cubicBezTo>
                    <a:lnTo>
                      <a:pt x="11320" y="1"/>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278;p40">
                <a:extLst>
                  <a:ext uri="{FF2B5EF4-FFF2-40B4-BE49-F238E27FC236}">
                    <a16:creationId xmlns:a16="http://schemas.microsoft.com/office/drawing/2014/main" id="{1498983F-B54C-9290-BC2D-D344CBDCE65F}"/>
                  </a:ext>
                </a:extLst>
              </p:cNvPr>
              <p:cNvSpPr/>
              <p:nvPr/>
            </p:nvSpPr>
            <p:spPr>
              <a:xfrm>
                <a:off x="2351075" y="1299075"/>
                <a:ext cx="605925" cy="500750"/>
              </a:xfrm>
              <a:custGeom>
                <a:avLst/>
                <a:gdLst/>
                <a:ahLst/>
                <a:cxnLst/>
                <a:rect l="l" t="t" r="r" b="b"/>
                <a:pathLst>
                  <a:path w="24237" h="20030" extrusionOk="0">
                    <a:moveTo>
                      <a:pt x="11645" y="0"/>
                    </a:moveTo>
                    <a:cubicBezTo>
                      <a:pt x="10014" y="98"/>
                      <a:pt x="8351" y="164"/>
                      <a:pt x="6655" y="229"/>
                    </a:cubicBezTo>
                    <a:cubicBezTo>
                      <a:pt x="5063" y="252"/>
                      <a:pt x="3471" y="275"/>
                      <a:pt x="1915" y="275"/>
                    </a:cubicBezTo>
                    <a:cubicBezTo>
                      <a:pt x="1270" y="275"/>
                      <a:pt x="631" y="271"/>
                      <a:pt x="0" y="261"/>
                    </a:cubicBezTo>
                    <a:lnTo>
                      <a:pt x="0" y="261"/>
                    </a:lnTo>
                    <a:cubicBezTo>
                      <a:pt x="7046" y="6785"/>
                      <a:pt x="13994" y="13375"/>
                      <a:pt x="20975" y="20029"/>
                    </a:cubicBezTo>
                    <a:lnTo>
                      <a:pt x="24237" y="11091"/>
                    </a:lnTo>
                    <a:cubicBezTo>
                      <a:pt x="20029" y="7405"/>
                      <a:pt x="15853" y="3686"/>
                      <a:pt x="11645"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279;p40">
                <a:extLst>
                  <a:ext uri="{FF2B5EF4-FFF2-40B4-BE49-F238E27FC236}">
                    <a16:creationId xmlns:a16="http://schemas.microsoft.com/office/drawing/2014/main" id="{66050E91-46D8-FB4B-1070-10AA4F8E6357}"/>
                  </a:ext>
                </a:extLst>
              </p:cNvPr>
              <p:cNvSpPr/>
              <p:nvPr/>
            </p:nvSpPr>
            <p:spPr>
              <a:xfrm>
                <a:off x="2226300" y="1792450"/>
                <a:ext cx="492575" cy="613275"/>
              </a:xfrm>
              <a:custGeom>
                <a:avLst/>
                <a:gdLst/>
                <a:ahLst/>
                <a:cxnLst/>
                <a:rect l="l" t="t" r="r" b="b"/>
                <a:pathLst>
                  <a:path w="19703" h="24531" extrusionOk="0">
                    <a:moveTo>
                      <a:pt x="0" y="0"/>
                    </a:moveTo>
                    <a:lnTo>
                      <a:pt x="0" y="0"/>
                    </a:lnTo>
                    <a:cubicBezTo>
                      <a:pt x="2806" y="5709"/>
                      <a:pt x="5578" y="11483"/>
                      <a:pt x="8416" y="17191"/>
                    </a:cubicBezTo>
                    <a:cubicBezTo>
                      <a:pt x="11254" y="19638"/>
                      <a:pt x="14157" y="22117"/>
                      <a:pt x="17093" y="24531"/>
                    </a:cubicBezTo>
                    <a:lnTo>
                      <a:pt x="19703" y="17387"/>
                    </a:lnTo>
                    <a:cubicBezTo>
                      <a:pt x="12983" y="11809"/>
                      <a:pt x="6459" y="5937"/>
                      <a:pt x="0"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280;p40">
                <a:extLst>
                  <a:ext uri="{FF2B5EF4-FFF2-40B4-BE49-F238E27FC236}">
                    <a16:creationId xmlns:a16="http://schemas.microsoft.com/office/drawing/2014/main" id="{37021E48-AE56-6B07-9BAF-8AC352A86EA0}"/>
                  </a:ext>
                </a:extLst>
              </p:cNvPr>
              <p:cNvSpPr/>
              <p:nvPr/>
            </p:nvSpPr>
            <p:spPr>
              <a:xfrm>
                <a:off x="1979200" y="1286850"/>
                <a:ext cx="856300" cy="835900"/>
              </a:xfrm>
              <a:custGeom>
                <a:avLst/>
                <a:gdLst/>
                <a:ahLst/>
                <a:cxnLst/>
                <a:rect l="l" t="t" r="r" b="b"/>
                <a:pathLst>
                  <a:path w="34252" h="33436" extrusionOk="0">
                    <a:moveTo>
                      <a:pt x="0" y="0"/>
                    </a:moveTo>
                    <a:lnTo>
                      <a:pt x="4796" y="9786"/>
                    </a:lnTo>
                    <a:cubicBezTo>
                      <a:pt x="13440" y="17843"/>
                      <a:pt x="22084" y="25835"/>
                      <a:pt x="31120" y="33436"/>
                    </a:cubicBezTo>
                    <a:lnTo>
                      <a:pt x="34251" y="24889"/>
                    </a:lnTo>
                    <a:cubicBezTo>
                      <a:pt x="25803" y="16636"/>
                      <a:pt x="17191" y="8579"/>
                      <a:pt x="8449" y="587"/>
                    </a:cubicBezTo>
                    <a:cubicBezTo>
                      <a:pt x="5513" y="457"/>
                      <a:pt x="2708" y="261"/>
                      <a:pt x="0"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281;p40">
                <a:extLst>
                  <a:ext uri="{FF2B5EF4-FFF2-40B4-BE49-F238E27FC236}">
                    <a16:creationId xmlns:a16="http://schemas.microsoft.com/office/drawing/2014/main" id="{FB55FEA1-58BE-FE43-DDB9-E44CC8F0B11E}"/>
                  </a:ext>
                </a:extLst>
              </p:cNvPr>
              <p:cNvSpPr/>
              <p:nvPr/>
            </p:nvSpPr>
            <p:spPr>
              <a:xfrm>
                <a:off x="1912175" y="1240125"/>
                <a:ext cx="1235650" cy="110250"/>
              </a:xfrm>
              <a:custGeom>
                <a:avLst/>
                <a:gdLst/>
                <a:ahLst/>
                <a:cxnLst/>
                <a:rect l="l" t="t" r="r" b="b"/>
                <a:pathLst>
                  <a:path w="49426" h="4410" extrusionOk="0">
                    <a:moveTo>
                      <a:pt x="47740" y="0"/>
                    </a:moveTo>
                    <a:cubicBezTo>
                      <a:pt x="47684" y="0"/>
                      <a:pt x="47626" y="4"/>
                      <a:pt x="47566" y="10"/>
                    </a:cubicBezTo>
                    <a:cubicBezTo>
                      <a:pt x="43717" y="401"/>
                      <a:pt x="39933" y="891"/>
                      <a:pt x="36052" y="988"/>
                    </a:cubicBezTo>
                    <a:cubicBezTo>
                      <a:pt x="32431" y="1054"/>
                      <a:pt x="28745" y="1184"/>
                      <a:pt x="25124" y="1315"/>
                    </a:cubicBezTo>
                    <a:cubicBezTo>
                      <a:pt x="22478" y="1395"/>
                      <a:pt x="19833" y="1459"/>
                      <a:pt x="17188" y="1459"/>
                    </a:cubicBezTo>
                    <a:cubicBezTo>
                      <a:pt x="12302" y="1459"/>
                      <a:pt x="7419" y="1240"/>
                      <a:pt x="2551" y="499"/>
                    </a:cubicBezTo>
                    <a:cubicBezTo>
                      <a:pt x="2461" y="485"/>
                      <a:pt x="2373" y="478"/>
                      <a:pt x="2288" y="478"/>
                    </a:cubicBezTo>
                    <a:cubicBezTo>
                      <a:pt x="622" y="478"/>
                      <a:pt x="1" y="3089"/>
                      <a:pt x="1801" y="3337"/>
                    </a:cubicBezTo>
                    <a:cubicBezTo>
                      <a:pt x="7068" y="4139"/>
                      <a:pt x="12351" y="4410"/>
                      <a:pt x="17651" y="4410"/>
                    </a:cubicBezTo>
                    <a:cubicBezTo>
                      <a:pt x="19900" y="4410"/>
                      <a:pt x="22152" y="4361"/>
                      <a:pt x="24406" y="4283"/>
                    </a:cubicBezTo>
                    <a:cubicBezTo>
                      <a:pt x="32170" y="4055"/>
                      <a:pt x="39835" y="3761"/>
                      <a:pt x="47599" y="2946"/>
                    </a:cubicBezTo>
                    <a:cubicBezTo>
                      <a:pt x="49398" y="2756"/>
                      <a:pt x="49426" y="0"/>
                      <a:pt x="47740"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282;p40">
                <a:extLst>
                  <a:ext uri="{FF2B5EF4-FFF2-40B4-BE49-F238E27FC236}">
                    <a16:creationId xmlns:a16="http://schemas.microsoft.com/office/drawing/2014/main" id="{6FE2762F-623E-B13E-A4BD-58A3814E2AAC}"/>
                  </a:ext>
                </a:extLst>
              </p:cNvPr>
              <p:cNvSpPr/>
              <p:nvPr/>
            </p:nvSpPr>
            <p:spPr>
              <a:xfrm>
                <a:off x="3132300" y="1319450"/>
                <a:ext cx="318075" cy="263375"/>
              </a:xfrm>
              <a:custGeom>
                <a:avLst/>
                <a:gdLst/>
                <a:ahLst/>
                <a:cxnLst/>
                <a:rect l="l" t="t" r="r" b="b"/>
                <a:pathLst>
                  <a:path w="12723" h="10535" extrusionOk="0">
                    <a:moveTo>
                      <a:pt x="3556" y="1"/>
                    </a:moveTo>
                    <a:cubicBezTo>
                      <a:pt x="3556" y="1"/>
                      <a:pt x="1" y="2611"/>
                      <a:pt x="2610" y="6003"/>
                    </a:cubicBezTo>
                    <a:cubicBezTo>
                      <a:pt x="2610" y="6003"/>
                      <a:pt x="131" y="7079"/>
                      <a:pt x="2904" y="8743"/>
                    </a:cubicBezTo>
                    <a:cubicBezTo>
                      <a:pt x="4448" y="9669"/>
                      <a:pt x="6436" y="10535"/>
                      <a:pt x="7727" y="10535"/>
                    </a:cubicBezTo>
                    <a:cubicBezTo>
                      <a:pt x="8755" y="10535"/>
                      <a:pt x="9340" y="9986"/>
                      <a:pt x="8906" y="8482"/>
                    </a:cubicBezTo>
                    <a:cubicBezTo>
                      <a:pt x="8906" y="8482"/>
                      <a:pt x="12723" y="7504"/>
                      <a:pt x="12429" y="2545"/>
                    </a:cubicBezTo>
                    <a:lnTo>
                      <a:pt x="3556" y="1"/>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283;p40">
                <a:extLst>
                  <a:ext uri="{FF2B5EF4-FFF2-40B4-BE49-F238E27FC236}">
                    <a16:creationId xmlns:a16="http://schemas.microsoft.com/office/drawing/2014/main" id="{36100C13-003A-6112-01FA-EABEEA6B922E}"/>
                  </a:ext>
                </a:extLst>
              </p:cNvPr>
              <p:cNvSpPr/>
              <p:nvPr/>
            </p:nvSpPr>
            <p:spPr>
              <a:xfrm>
                <a:off x="3227725" y="1233825"/>
                <a:ext cx="250375" cy="279700"/>
              </a:xfrm>
              <a:custGeom>
                <a:avLst/>
                <a:gdLst/>
                <a:ahLst/>
                <a:cxnLst/>
                <a:rect l="l" t="t" r="r" b="b"/>
                <a:pathLst>
                  <a:path w="10015" h="11188" extrusionOk="0">
                    <a:moveTo>
                      <a:pt x="8221" y="1"/>
                    </a:moveTo>
                    <a:lnTo>
                      <a:pt x="7992" y="1338"/>
                    </a:lnTo>
                    <a:cubicBezTo>
                      <a:pt x="7796" y="1304"/>
                      <a:pt x="7589" y="1287"/>
                      <a:pt x="7374" y="1287"/>
                    </a:cubicBezTo>
                    <a:cubicBezTo>
                      <a:pt x="5560" y="1287"/>
                      <a:pt x="3195" y="2500"/>
                      <a:pt x="1795" y="4600"/>
                    </a:cubicBezTo>
                    <a:cubicBezTo>
                      <a:pt x="0" y="7275"/>
                      <a:pt x="66" y="10080"/>
                      <a:pt x="1892" y="10929"/>
                    </a:cubicBezTo>
                    <a:cubicBezTo>
                      <a:pt x="2264" y="11104"/>
                      <a:pt x="2678" y="11188"/>
                      <a:pt x="3117" y="11188"/>
                    </a:cubicBezTo>
                    <a:cubicBezTo>
                      <a:pt x="4876" y="11188"/>
                      <a:pt x="7033" y="9846"/>
                      <a:pt x="8416" y="7732"/>
                    </a:cubicBezTo>
                    <a:cubicBezTo>
                      <a:pt x="10015" y="5351"/>
                      <a:pt x="9852" y="2708"/>
                      <a:pt x="8547" y="1599"/>
                    </a:cubicBezTo>
                    <a:lnTo>
                      <a:pt x="9558" y="914"/>
                    </a:lnTo>
                    <a:lnTo>
                      <a:pt x="8221" y="1"/>
                    </a:lnTo>
                    <a:close/>
                  </a:path>
                </a:pathLst>
              </a:custGeom>
              <a:solidFill>
                <a:schemeClr val="accen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284;p40">
                <a:extLst>
                  <a:ext uri="{FF2B5EF4-FFF2-40B4-BE49-F238E27FC236}">
                    <a16:creationId xmlns:a16="http://schemas.microsoft.com/office/drawing/2014/main" id="{2D596BE6-72AD-59F4-77AF-3FBF88AFF010}"/>
                  </a:ext>
                </a:extLst>
              </p:cNvPr>
              <p:cNvSpPr/>
              <p:nvPr/>
            </p:nvSpPr>
            <p:spPr>
              <a:xfrm>
                <a:off x="3242400" y="1367400"/>
                <a:ext cx="43475" cy="98125"/>
              </a:xfrm>
              <a:custGeom>
                <a:avLst/>
                <a:gdLst/>
                <a:ahLst/>
                <a:cxnLst/>
                <a:rect l="l" t="t" r="r" b="b"/>
                <a:pathLst>
                  <a:path w="1739" h="3925" extrusionOk="0">
                    <a:moveTo>
                      <a:pt x="1590" y="1"/>
                    </a:moveTo>
                    <a:cubicBezTo>
                      <a:pt x="1524" y="1"/>
                      <a:pt x="1446" y="35"/>
                      <a:pt x="1403" y="105"/>
                    </a:cubicBezTo>
                    <a:cubicBezTo>
                      <a:pt x="588" y="1410"/>
                      <a:pt x="1" y="2943"/>
                      <a:pt x="783" y="3889"/>
                    </a:cubicBezTo>
                    <a:cubicBezTo>
                      <a:pt x="808" y="3914"/>
                      <a:pt x="839" y="3925"/>
                      <a:pt x="872" y="3925"/>
                    </a:cubicBezTo>
                    <a:cubicBezTo>
                      <a:pt x="1011" y="3925"/>
                      <a:pt x="1183" y="3734"/>
                      <a:pt x="1077" y="3628"/>
                    </a:cubicBezTo>
                    <a:cubicBezTo>
                      <a:pt x="327" y="2780"/>
                      <a:pt x="947" y="1345"/>
                      <a:pt x="1664" y="171"/>
                    </a:cubicBezTo>
                    <a:cubicBezTo>
                      <a:pt x="1738" y="59"/>
                      <a:pt x="1676" y="1"/>
                      <a:pt x="1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285;p40">
                <a:extLst>
                  <a:ext uri="{FF2B5EF4-FFF2-40B4-BE49-F238E27FC236}">
                    <a16:creationId xmlns:a16="http://schemas.microsoft.com/office/drawing/2014/main" id="{87342C3E-A46A-FCB4-9B3E-2D3DEA976CD3}"/>
                  </a:ext>
                </a:extLst>
              </p:cNvPr>
              <p:cNvSpPr/>
              <p:nvPr/>
            </p:nvSpPr>
            <p:spPr>
              <a:xfrm>
                <a:off x="3284800" y="1352075"/>
                <a:ext cx="7375" cy="10625"/>
              </a:xfrm>
              <a:custGeom>
                <a:avLst/>
                <a:gdLst/>
                <a:ahLst/>
                <a:cxnLst/>
                <a:rect l="l" t="t" r="r" b="b"/>
                <a:pathLst>
                  <a:path w="295" h="425" extrusionOk="0">
                    <a:moveTo>
                      <a:pt x="164" y="1"/>
                    </a:moveTo>
                    <a:cubicBezTo>
                      <a:pt x="164" y="1"/>
                      <a:pt x="99" y="1"/>
                      <a:pt x="99" y="66"/>
                    </a:cubicBezTo>
                    <a:cubicBezTo>
                      <a:pt x="66" y="66"/>
                      <a:pt x="66" y="99"/>
                      <a:pt x="33" y="131"/>
                    </a:cubicBezTo>
                    <a:lnTo>
                      <a:pt x="33" y="164"/>
                    </a:lnTo>
                    <a:cubicBezTo>
                      <a:pt x="1" y="229"/>
                      <a:pt x="1" y="229"/>
                      <a:pt x="1" y="262"/>
                    </a:cubicBezTo>
                    <a:lnTo>
                      <a:pt x="1" y="327"/>
                    </a:lnTo>
                    <a:lnTo>
                      <a:pt x="1" y="392"/>
                    </a:lnTo>
                    <a:lnTo>
                      <a:pt x="33" y="425"/>
                    </a:lnTo>
                    <a:lnTo>
                      <a:pt x="164" y="425"/>
                    </a:lnTo>
                    <a:cubicBezTo>
                      <a:pt x="164" y="425"/>
                      <a:pt x="197" y="425"/>
                      <a:pt x="197" y="392"/>
                    </a:cubicBezTo>
                    <a:cubicBezTo>
                      <a:pt x="229" y="392"/>
                      <a:pt x="229" y="327"/>
                      <a:pt x="262" y="294"/>
                    </a:cubicBezTo>
                    <a:lnTo>
                      <a:pt x="262" y="262"/>
                    </a:lnTo>
                    <a:cubicBezTo>
                      <a:pt x="262" y="229"/>
                      <a:pt x="294" y="229"/>
                      <a:pt x="294" y="164"/>
                    </a:cubicBezTo>
                    <a:lnTo>
                      <a:pt x="294" y="99"/>
                    </a:lnTo>
                    <a:lnTo>
                      <a:pt x="294" y="66"/>
                    </a:lnTo>
                    <a:lnTo>
                      <a:pt x="2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286;p40">
                <a:extLst>
                  <a:ext uri="{FF2B5EF4-FFF2-40B4-BE49-F238E27FC236}">
                    <a16:creationId xmlns:a16="http://schemas.microsoft.com/office/drawing/2014/main" id="{D0767C9B-35B5-AE79-462A-DA879BAD47F9}"/>
                  </a:ext>
                </a:extLst>
              </p:cNvPr>
              <p:cNvSpPr/>
              <p:nvPr/>
            </p:nvSpPr>
            <p:spPr>
              <a:xfrm>
                <a:off x="3179600" y="1279825"/>
                <a:ext cx="205550" cy="177475"/>
              </a:xfrm>
              <a:custGeom>
                <a:avLst/>
                <a:gdLst/>
                <a:ahLst/>
                <a:cxnLst/>
                <a:rect l="l" t="t" r="r" b="b"/>
                <a:pathLst>
                  <a:path w="8222" h="7099" extrusionOk="0">
                    <a:moveTo>
                      <a:pt x="4018" y="0"/>
                    </a:moveTo>
                    <a:cubicBezTo>
                      <a:pt x="759" y="0"/>
                      <a:pt x="123" y="3523"/>
                      <a:pt x="1" y="3706"/>
                    </a:cubicBezTo>
                    <a:lnTo>
                      <a:pt x="1991" y="7099"/>
                    </a:lnTo>
                    <a:cubicBezTo>
                      <a:pt x="5220" y="6936"/>
                      <a:pt x="3817" y="3772"/>
                      <a:pt x="3817" y="3771"/>
                    </a:cubicBezTo>
                    <a:lnTo>
                      <a:pt x="3817" y="3771"/>
                    </a:lnTo>
                    <a:cubicBezTo>
                      <a:pt x="3818" y="3772"/>
                      <a:pt x="4802" y="4043"/>
                      <a:pt x="5807" y="4043"/>
                    </a:cubicBezTo>
                    <a:cubicBezTo>
                      <a:pt x="6711" y="4043"/>
                      <a:pt x="7630" y="3823"/>
                      <a:pt x="7862" y="2989"/>
                    </a:cubicBezTo>
                    <a:cubicBezTo>
                      <a:pt x="8221" y="1684"/>
                      <a:pt x="5611" y="151"/>
                      <a:pt x="4731" y="53"/>
                    </a:cubicBezTo>
                    <a:cubicBezTo>
                      <a:pt x="4480" y="17"/>
                      <a:pt x="4243" y="0"/>
                      <a:pt x="4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287;p40">
                <a:extLst>
                  <a:ext uri="{FF2B5EF4-FFF2-40B4-BE49-F238E27FC236}">
                    <a16:creationId xmlns:a16="http://schemas.microsoft.com/office/drawing/2014/main" id="{E8F0F44A-80A0-2DC7-C8AA-A296D5237C66}"/>
                  </a:ext>
                </a:extLst>
              </p:cNvPr>
              <p:cNvSpPr/>
              <p:nvPr/>
            </p:nvSpPr>
            <p:spPr>
              <a:xfrm>
                <a:off x="3179600" y="1267275"/>
                <a:ext cx="205550" cy="190025"/>
              </a:xfrm>
              <a:custGeom>
                <a:avLst/>
                <a:gdLst/>
                <a:ahLst/>
                <a:cxnLst/>
                <a:rect l="l" t="t" r="r" b="b"/>
                <a:pathLst>
                  <a:path w="8222" h="7601" fill="none" extrusionOk="0">
                    <a:moveTo>
                      <a:pt x="1991" y="7601"/>
                    </a:moveTo>
                    <a:cubicBezTo>
                      <a:pt x="5220" y="7438"/>
                      <a:pt x="3817" y="4273"/>
                      <a:pt x="3817" y="4273"/>
                    </a:cubicBezTo>
                    <a:cubicBezTo>
                      <a:pt x="3817" y="4273"/>
                      <a:pt x="7373" y="5252"/>
                      <a:pt x="7862" y="3491"/>
                    </a:cubicBezTo>
                    <a:cubicBezTo>
                      <a:pt x="8221" y="2186"/>
                      <a:pt x="5611" y="653"/>
                      <a:pt x="4731" y="555"/>
                    </a:cubicBezTo>
                    <a:cubicBezTo>
                      <a:pt x="849" y="0"/>
                      <a:pt x="131" y="4013"/>
                      <a:pt x="1" y="4208"/>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288;p40">
                <a:extLst>
                  <a:ext uri="{FF2B5EF4-FFF2-40B4-BE49-F238E27FC236}">
                    <a16:creationId xmlns:a16="http://schemas.microsoft.com/office/drawing/2014/main" id="{7B04D37A-2616-A974-E37D-6122751C3935}"/>
                  </a:ext>
                </a:extLst>
              </p:cNvPr>
              <p:cNvSpPr/>
              <p:nvPr/>
            </p:nvSpPr>
            <p:spPr>
              <a:xfrm>
                <a:off x="3383475" y="1348400"/>
                <a:ext cx="113375" cy="91775"/>
              </a:xfrm>
              <a:custGeom>
                <a:avLst/>
                <a:gdLst/>
                <a:ahLst/>
                <a:cxnLst/>
                <a:rect l="l" t="t" r="r" b="b"/>
                <a:pathLst>
                  <a:path w="4535" h="3671" extrusionOk="0">
                    <a:moveTo>
                      <a:pt x="1288" y="1"/>
                    </a:moveTo>
                    <a:cubicBezTo>
                      <a:pt x="817" y="1"/>
                      <a:pt x="430" y="187"/>
                      <a:pt x="197" y="637"/>
                    </a:cubicBezTo>
                    <a:cubicBezTo>
                      <a:pt x="1" y="1061"/>
                      <a:pt x="1" y="1518"/>
                      <a:pt x="164" y="1942"/>
                    </a:cubicBezTo>
                    <a:cubicBezTo>
                      <a:pt x="555" y="2007"/>
                      <a:pt x="1012" y="2105"/>
                      <a:pt x="1436" y="2366"/>
                    </a:cubicBezTo>
                    <a:cubicBezTo>
                      <a:pt x="2023" y="2725"/>
                      <a:pt x="2513" y="3214"/>
                      <a:pt x="2741" y="3671"/>
                    </a:cubicBezTo>
                    <a:cubicBezTo>
                      <a:pt x="3328" y="3638"/>
                      <a:pt x="3817" y="3344"/>
                      <a:pt x="4078" y="2823"/>
                    </a:cubicBezTo>
                    <a:cubicBezTo>
                      <a:pt x="4535" y="1909"/>
                      <a:pt x="3883" y="1061"/>
                      <a:pt x="2806" y="441"/>
                    </a:cubicBezTo>
                    <a:cubicBezTo>
                      <a:pt x="2264" y="170"/>
                      <a:pt x="1738" y="1"/>
                      <a:pt x="128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289;p40">
                <a:extLst>
                  <a:ext uri="{FF2B5EF4-FFF2-40B4-BE49-F238E27FC236}">
                    <a16:creationId xmlns:a16="http://schemas.microsoft.com/office/drawing/2014/main" id="{0662C8FA-4E48-1CDF-A54A-D40E2C7FA0EB}"/>
                  </a:ext>
                </a:extLst>
              </p:cNvPr>
              <p:cNvSpPr/>
              <p:nvPr/>
            </p:nvSpPr>
            <p:spPr>
              <a:xfrm>
                <a:off x="3344350" y="1398900"/>
                <a:ext cx="123975" cy="85575"/>
              </a:xfrm>
              <a:custGeom>
                <a:avLst/>
                <a:gdLst/>
                <a:ahLst/>
                <a:cxnLst/>
                <a:rect l="l" t="t" r="r" b="b"/>
                <a:pathLst>
                  <a:path w="4959" h="3423" extrusionOk="0">
                    <a:moveTo>
                      <a:pt x="1574" y="1"/>
                    </a:moveTo>
                    <a:cubicBezTo>
                      <a:pt x="1022" y="1"/>
                      <a:pt x="584" y="188"/>
                      <a:pt x="392" y="574"/>
                    </a:cubicBezTo>
                    <a:cubicBezTo>
                      <a:pt x="0" y="1292"/>
                      <a:pt x="652" y="2336"/>
                      <a:pt x="1794" y="2988"/>
                    </a:cubicBezTo>
                    <a:cubicBezTo>
                      <a:pt x="2354" y="3276"/>
                      <a:pt x="2915" y="3423"/>
                      <a:pt x="3390" y="3423"/>
                    </a:cubicBezTo>
                    <a:cubicBezTo>
                      <a:pt x="3939" y="3423"/>
                      <a:pt x="4375" y="3227"/>
                      <a:pt x="4567" y="2825"/>
                    </a:cubicBezTo>
                    <a:cubicBezTo>
                      <a:pt x="4958" y="2140"/>
                      <a:pt x="4306" y="1064"/>
                      <a:pt x="3164" y="411"/>
                    </a:cubicBezTo>
                    <a:cubicBezTo>
                      <a:pt x="2606" y="140"/>
                      <a:pt x="2048" y="1"/>
                      <a:pt x="1574"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290;p40">
                <a:extLst>
                  <a:ext uri="{FF2B5EF4-FFF2-40B4-BE49-F238E27FC236}">
                    <a16:creationId xmlns:a16="http://schemas.microsoft.com/office/drawing/2014/main" id="{A3713994-87A4-C387-5190-07F7F715FC2F}"/>
                  </a:ext>
                </a:extLst>
              </p:cNvPr>
              <p:cNvSpPr/>
              <p:nvPr/>
            </p:nvSpPr>
            <p:spPr>
              <a:xfrm>
                <a:off x="3310900" y="1453075"/>
                <a:ext cx="123175" cy="85225"/>
              </a:xfrm>
              <a:custGeom>
                <a:avLst/>
                <a:gdLst/>
                <a:ahLst/>
                <a:cxnLst/>
                <a:rect l="l" t="t" r="r" b="b"/>
                <a:pathLst>
                  <a:path w="4927" h="3409" extrusionOk="0">
                    <a:moveTo>
                      <a:pt x="1618" y="1"/>
                    </a:moveTo>
                    <a:cubicBezTo>
                      <a:pt x="1047" y="1"/>
                      <a:pt x="575" y="198"/>
                      <a:pt x="359" y="593"/>
                    </a:cubicBezTo>
                    <a:cubicBezTo>
                      <a:pt x="1" y="1278"/>
                      <a:pt x="653" y="2322"/>
                      <a:pt x="1795" y="2974"/>
                    </a:cubicBezTo>
                    <a:cubicBezTo>
                      <a:pt x="2340" y="3262"/>
                      <a:pt x="2899" y="3409"/>
                      <a:pt x="3378" y="3409"/>
                    </a:cubicBezTo>
                    <a:cubicBezTo>
                      <a:pt x="3930" y="3409"/>
                      <a:pt x="4375" y="3213"/>
                      <a:pt x="4567" y="2811"/>
                    </a:cubicBezTo>
                    <a:cubicBezTo>
                      <a:pt x="4926" y="2126"/>
                      <a:pt x="4274" y="1082"/>
                      <a:pt x="3132" y="397"/>
                    </a:cubicBezTo>
                    <a:cubicBezTo>
                      <a:pt x="2618" y="133"/>
                      <a:pt x="2085" y="1"/>
                      <a:pt x="1618"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291;p40">
                <a:extLst>
                  <a:ext uri="{FF2B5EF4-FFF2-40B4-BE49-F238E27FC236}">
                    <a16:creationId xmlns:a16="http://schemas.microsoft.com/office/drawing/2014/main" id="{8B4F6073-046F-72A0-0522-941217DF496C}"/>
                  </a:ext>
                </a:extLst>
              </p:cNvPr>
              <p:cNvSpPr/>
              <p:nvPr/>
            </p:nvSpPr>
            <p:spPr>
              <a:xfrm>
                <a:off x="2332300" y="1716350"/>
                <a:ext cx="457525" cy="209775"/>
              </a:xfrm>
              <a:custGeom>
                <a:avLst/>
                <a:gdLst/>
                <a:ahLst/>
                <a:cxnLst/>
                <a:rect l="l" t="t" r="r" b="b"/>
                <a:pathLst>
                  <a:path w="18301" h="8391" extrusionOk="0">
                    <a:moveTo>
                      <a:pt x="2422" y="1"/>
                    </a:moveTo>
                    <a:cubicBezTo>
                      <a:pt x="1342" y="1"/>
                      <a:pt x="350" y="307"/>
                      <a:pt x="262" y="1544"/>
                    </a:cubicBezTo>
                    <a:cubicBezTo>
                      <a:pt x="1" y="4088"/>
                      <a:pt x="1697" y="5915"/>
                      <a:pt x="3915" y="7089"/>
                    </a:cubicBezTo>
                    <a:cubicBezTo>
                      <a:pt x="5501" y="7974"/>
                      <a:pt x="7274" y="8390"/>
                      <a:pt x="9053" y="8390"/>
                    </a:cubicBezTo>
                    <a:cubicBezTo>
                      <a:pt x="10420" y="8390"/>
                      <a:pt x="11791" y="8144"/>
                      <a:pt x="13081" y="7676"/>
                    </a:cubicBezTo>
                    <a:cubicBezTo>
                      <a:pt x="15626" y="6731"/>
                      <a:pt x="18301" y="4969"/>
                      <a:pt x="17974" y="1968"/>
                    </a:cubicBezTo>
                    <a:cubicBezTo>
                      <a:pt x="17811" y="565"/>
                      <a:pt x="16735" y="337"/>
                      <a:pt x="15528" y="272"/>
                    </a:cubicBezTo>
                    <a:cubicBezTo>
                      <a:pt x="15497" y="271"/>
                      <a:pt x="15466" y="271"/>
                      <a:pt x="15435" y="271"/>
                    </a:cubicBezTo>
                    <a:cubicBezTo>
                      <a:pt x="13306" y="271"/>
                      <a:pt x="10998" y="1349"/>
                      <a:pt x="8899" y="1349"/>
                    </a:cubicBezTo>
                    <a:cubicBezTo>
                      <a:pt x="8869" y="1349"/>
                      <a:pt x="8839" y="1349"/>
                      <a:pt x="8808" y="1348"/>
                    </a:cubicBezTo>
                    <a:cubicBezTo>
                      <a:pt x="6492" y="1316"/>
                      <a:pt x="4894" y="43"/>
                      <a:pt x="2774" y="11"/>
                    </a:cubicBezTo>
                    <a:cubicBezTo>
                      <a:pt x="2656" y="4"/>
                      <a:pt x="2538" y="1"/>
                      <a:pt x="2422"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292;p40">
                <a:extLst>
                  <a:ext uri="{FF2B5EF4-FFF2-40B4-BE49-F238E27FC236}">
                    <a16:creationId xmlns:a16="http://schemas.microsoft.com/office/drawing/2014/main" id="{78B53A4A-DE19-D232-3148-F5F3FC630AF5}"/>
                  </a:ext>
                </a:extLst>
              </p:cNvPr>
              <p:cNvSpPr/>
              <p:nvPr/>
            </p:nvSpPr>
            <p:spPr>
              <a:xfrm>
                <a:off x="2655250" y="1731275"/>
                <a:ext cx="14700" cy="175375"/>
              </a:xfrm>
              <a:custGeom>
                <a:avLst/>
                <a:gdLst/>
                <a:ahLst/>
                <a:cxnLst/>
                <a:rect l="l" t="t" r="r" b="b"/>
                <a:pathLst>
                  <a:path w="588" h="7015" fill="none" extrusionOk="0">
                    <a:moveTo>
                      <a:pt x="0" y="1"/>
                    </a:moveTo>
                    <a:cubicBezTo>
                      <a:pt x="261" y="816"/>
                      <a:pt x="490" y="1958"/>
                      <a:pt x="555" y="3328"/>
                    </a:cubicBezTo>
                    <a:cubicBezTo>
                      <a:pt x="587" y="4861"/>
                      <a:pt x="326" y="6134"/>
                      <a:pt x="131" y="701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293;p40">
                <a:extLst>
                  <a:ext uri="{FF2B5EF4-FFF2-40B4-BE49-F238E27FC236}">
                    <a16:creationId xmlns:a16="http://schemas.microsoft.com/office/drawing/2014/main" id="{615861AC-EDD3-B9C0-3D1B-6ADEA80DFB63}"/>
                  </a:ext>
                </a:extLst>
              </p:cNvPr>
              <p:cNvSpPr/>
              <p:nvPr/>
            </p:nvSpPr>
            <p:spPr>
              <a:xfrm>
                <a:off x="2545150" y="1750050"/>
                <a:ext cx="16325" cy="175350"/>
              </a:xfrm>
              <a:custGeom>
                <a:avLst/>
                <a:gdLst/>
                <a:ahLst/>
                <a:cxnLst/>
                <a:rect l="l" t="t" r="r" b="b"/>
                <a:pathLst>
                  <a:path w="653" h="7014" fill="none" extrusionOk="0">
                    <a:moveTo>
                      <a:pt x="294" y="0"/>
                    </a:moveTo>
                    <a:cubicBezTo>
                      <a:pt x="490" y="848"/>
                      <a:pt x="653" y="1990"/>
                      <a:pt x="620" y="3295"/>
                    </a:cubicBezTo>
                    <a:cubicBezTo>
                      <a:pt x="588" y="4795"/>
                      <a:pt x="294" y="6100"/>
                      <a:pt x="1" y="7014"/>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94;p40">
                <a:extLst>
                  <a:ext uri="{FF2B5EF4-FFF2-40B4-BE49-F238E27FC236}">
                    <a16:creationId xmlns:a16="http://schemas.microsoft.com/office/drawing/2014/main" id="{715C5FC0-ABE0-7BE0-E6C2-3F3DEA7632EB}"/>
                  </a:ext>
                </a:extLst>
              </p:cNvPr>
              <p:cNvSpPr/>
              <p:nvPr/>
            </p:nvSpPr>
            <p:spPr>
              <a:xfrm>
                <a:off x="2429350" y="1723125"/>
                <a:ext cx="22050" cy="170475"/>
              </a:xfrm>
              <a:custGeom>
                <a:avLst/>
                <a:gdLst/>
                <a:ahLst/>
                <a:cxnLst/>
                <a:rect l="l" t="t" r="r" b="b"/>
                <a:pathLst>
                  <a:path w="882" h="6819" fill="none" extrusionOk="0">
                    <a:moveTo>
                      <a:pt x="555" y="1"/>
                    </a:moveTo>
                    <a:cubicBezTo>
                      <a:pt x="718" y="914"/>
                      <a:pt x="881" y="2121"/>
                      <a:pt x="718" y="3589"/>
                    </a:cubicBezTo>
                    <a:cubicBezTo>
                      <a:pt x="620" y="4959"/>
                      <a:pt x="294" y="6003"/>
                      <a:pt x="1" y="6818"/>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95;p40">
                <a:extLst>
                  <a:ext uri="{FF2B5EF4-FFF2-40B4-BE49-F238E27FC236}">
                    <a16:creationId xmlns:a16="http://schemas.microsoft.com/office/drawing/2014/main" id="{A611BDA4-DC21-72D4-E86F-E831B8BCA209}"/>
                  </a:ext>
                </a:extLst>
              </p:cNvPr>
              <p:cNvSpPr/>
              <p:nvPr/>
            </p:nvSpPr>
            <p:spPr>
              <a:xfrm>
                <a:off x="2294800" y="1228250"/>
                <a:ext cx="182700" cy="473100"/>
              </a:xfrm>
              <a:custGeom>
                <a:avLst/>
                <a:gdLst/>
                <a:ahLst/>
                <a:cxnLst/>
                <a:rect l="l" t="t" r="r" b="b"/>
                <a:pathLst>
                  <a:path w="7308" h="18924" extrusionOk="0">
                    <a:moveTo>
                      <a:pt x="3450" y="1"/>
                    </a:moveTo>
                    <a:cubicBezTo>
                      <a:pt x="3260" y="1"/>
                      <a:pt x="3056" y="20"/>
                      <a:pt x="2838" y="61"/>
                    </a:cubicBezTo>
                    <a:cubicBezTo>
                      <a:pt x="1272" y="387"/>
                      <a:pt x="653" y="1790"/>
                      <a:pt x="555" y="3225"/>
                    </a:cubicBezTo>
                    <a:cubicBezTo>
                      <a:pt x="490" y="4464"/>
                      <a:pt x="1109" y="5280"/>
                      <a:pt x="1305" y="6422"/>
                    </a:cubicBezTo>
                    <a:cubicBezTo>
                      <a:pt x="1501" y="7629"/>
                      <a:pt x="359" y="8607"/>
                      <a:pt x="196" y="9749"/>
                    </a:cubicBezTo>
                    <a:cubicBezTo>
                      <a:pt x="0" y="11054"/>
                      <a:pt x="457" y="12065"/>
                      <a:pt x="881" y="13239"/>
                    </a:cubicBezTo>
                    <a:cubicBezTo>
                      <a:pt x="1338" y="14413"/>
                      <a:pt x="848" y="15359"/>
                      <a:pt x="1109" y="16534"/>
                    </a:cubicBezTo>
                    <a:cubicBezTo>
                      <a:pt x="1376" y="17747"/>
                      <a:pt x="2600" y="18924"/>
                      <a:pt x="3813" y="18924"/>
                    </a:cubicBezTo>
                    <a:cubicBezTo>
                      <a:pt x="4231" y="18924"/>
                      <a:pt x="4648" y="18784"/>
                      <a:pt x="5024" y="18458"/>
                    </a:cubicBezTo>
                    <a:cubicBezTo>
                      <a:pt x="6687" y="16990"/>
                      <a:pt x="5709" y="15229"/>
                      <a:pt x="5774" y="13435"/>
                    </a:cubicBezTo>
                    <a:cubicBezTo>
                      <a:pt x="5872" y="11673"/>
                      <a:pt x="7307" y="10499"/>
                      <a:pt x="6524" y="8575"/>
                    </a:cubicBezTo>
                    <a:cubicBezTo>
                      <a:pt x="6231" y="7857"/>
                      <a:pt x="5839" y="7237"/>
                      <a:pt x="5676" y="6422"/>
                    </a:cubicBezTo>
                    <a:cubicBezTo>
                      <a:pt x="5415" y="5149"/>
                      <a:pt x="6002" y="3943"/>
                      <a:pt x="5872" y="2638"/>
                    </a:cubicBezTo>
                    <a:cubicBezTo>
                      <a:pt x="5726" y="1411"/>
                      <a:pt x="5083" y="1"/>
                      <a:pt x="3450"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296;p40">
                <a:extLst>
                  <a:ext uri="{FF2B5EF4-FFF2-40B4-BE49-F238E27FC236}">
                    <a16:creationId xmlns:a16="http://schemas.microsoft.com/office/drawing/2014/main" id="{47DADCCF-09F3-CFB2-F2FB-6C91428C5796}"/>
                  </a:ext>
                </a:extLst>
              </p:cNvPr>
              <p:cNvSpPr/>
              <p:nvPr/>
            </p:nvSpPr>
            <p:spPr>
              <a:xfrm>
                <a:off x="2363300" y="1227775"/>
                <a:ext cx="112550" cy="472950"/>
              </a:xfrm>
              <a:custGeom>
                <a:avLst/>
                <a:gdLst/>
                <a:ahLst/>
                <a:cxnLst/>
                <a:rect l="l" t="t" r="r" b="b"/>
                <a:pathLst>
                  <a:path w="4502" h="18918" extrusionOk="0">
                    <a:moveTo>
                      <a:pt x="756" y="0"/>
                    </a:moveTo>
                    <a:cubicBezTo>
                      <a:pt x="543" y="0"/>
                      <a:pt x="314" y="25"/>
                      <a:pt x="66" y="80"/>
                    </a:cubicBezTo>
                    <a:lnTo>
                      <a:pt x="0" y="80"/>
                    </a:lnTo>
                    <a:cubicBezTo>
                      <a:pt x="1468" y="178"/>
                      <a:pt x="2023" y="1515"/>
                      <a:pt x="2153" y="2689"/>
                    </a:cubicBezTo>
                    <a:cubicBezTo>
                      <a:pt x="2284" y="3994"/>
                      <a:pt x="1697" y="5234"/>
                      <a:pt x="1958" y="6473"/>
                    </a:cubicBezTo>
                    <a:cubicBezTo>
                      <a:pt x="2121" y="7289"/>
                      <a:pt x="2512" y="7909"/>
                      <a:pt x="2806" y="8659"/>
                    </a:cubicBezTo>
                    <a:cubicBezTo>
                      <a:pt x="3589" y="10551"/>
                      <a:pt x="2153" y="11758"/>
                      <a:pt x="2055" y="13487"/>
                    </a:cubicBezTo>
                    <a:cubicBezTo>
                      <a:pt x="1990" y="15313"/>
                      <a:pt x="2969" y="17042"/>
                      <a:pt x="1305" y="18510"/>
                    </a:cubicBezTo>
                    <a:cubicBezTo>
                      <a:pt x="1077" y="18673"/>
                      <a:pt x="881" y="18804"/>
                      <a:pt x="685" y="18901"/>
                    </a:cubicBezTo>
                    <a:cubicBezTo>
                      <a:pt x="770" y="18912"/>
                      <a:pt x="855" y="18917"/>
                      <a:pt x="939" y="18917"/>
                    </a:cubicBezTo>
                    <a:cubicBezTo>
                      <a:pt x="1376" y="18917"/>
                      <a:pt x="1809" y="18773"/>
                      <a:pt x="2219" y="18445"/>
                    </a:cubicBezTo>
                    <a:cubicBezTo>
                      <a:pt x="3850" y="16977"/>
                      <a:pt x="2936" y="15215"/>
                      <a:pt x="3001" y="13421"/>
                    </a:cubicBezTo>
                    <a:cubicBezTo>
                      <a:pt x="3099" y="11660"/>
                      <a:pt x="4502" y="10485"/>
                      <a:pt x="3752" y="8561"/>
                    </a:cubicBezTo>
                    <a:cubicBezTo>
                      <a:pt x="3458" y="7843"/>
                      <a:pt x="3034" y="7224"/>
                      <a:pt x="2871" y="6408"/>
                    </a:cubicBezTo>
                    <a:cubicBezTo>
                      <a:pt x="2643" y="5103"/>
                      <a:pt x="3197" y="3929"/>
                      <a:pt x="3099" y="2624"/>
                    </a:cubicBezTo>
                    <a:cubicBezTo>
                      <a:pt x="2956" y="1388"/>
                      <a:pt x="2331" y="0"/>
                      <a:pt x="756"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297;p40">
                <a:extLst>
                  <a:ext uri="{FF2B5EF4-FFF2-40B4-BE49-F238E27FC236}">
                    <a16:creationId xmlns:a16="http://schemas.microsoft.com/office/drawing/2014/main" id="{AE75B176-9BD5-4661-1348-AD5A8115867B}"/>
                  </a:ext>
                </a:extLst>
              </p:cNvPr>
              <p:cNvSpPr/>
              <p:nvPr/>
            </p:nvSpPr>
            <p:spPr>
              <a:xfrm>
                <a:off x="2670750" y="1235150"/>
                <a:ext cx="182675" cy="473550"/>
              </a:xfrm>
              <a:custGeom>
                <a:avLst/>
                <a:gdLst/>
                <a:ahLst/>
                <a:cxnLst/>
                <a:rect l="l" t="t" r="r" b="b"/>
                <a:pathLst>
                  <a:path w="7307" h="18942" extrusionOk="0">
                    <a:moveTo>
                      <a:pt x="3518" y="0"/>
                    </a:moveTo>
                    <a:cubicBezTo>
                      <a:pt x="3308" y="0"/>
                      <a:pt x="3082" y="25"/>
                      <a:pt x="2838" y="78"/>
                    </a:cubicBezTo>
                    <a:cubicBezTo>
                      <a:pt x="1272" y="405"/>
                      <a:pt x="652" y="1807"/>
                      <a:pt x="587" y="3210"/>
                    </a:cubicBezTo>
                    <a:cubicBezTo>
                      <a:pt x="489" y="4482"/>
                      <a:pt x="1109" y="5298"/>
                      <a:pt x="1305" y="6439"/>
                    </a:cubicBezTo>
                    <a:cubicBezTo>
                      <a:pt x="1501" y="7614"/>
                      <a:pt x="359" y="8592"/>
                      <a:pt x="196" y="9734"/>
                    </a:cubicBezTo>
                    <a:cubicBezTo>
                      <a:pt x="0" y="11039"/>
                      <a:pt x="457" y="12082"/>
                      <a:pt x="913" y="13257"/>
                    </a:cubicBezTo>
                    <a:cubicBezTo>
                      <a:pt x="1337" y="14431"/>
                      <a:pt x="848" y="15377"/>
                      <a:pt x="1109" y="16551"/>
                    </a:cubicBezTo>
                    <a:cubicBezTo>
                      <a:pt x="1376" y="17764"/>
                      <a:pt x="2599" y="18942"/>
                      <a:pt x="3813" y="18942"/>
                    </a:cubicBezTo>
                    <a:cubicBezTo>
                      <a:pt x="4231" y="18942"/>
                      <a:pt x="4647" y="18802"/>
                      <a:pt x="5024" y="18476"/>
                    </a:cubicBezTo>
                    <a:cubicBezTo>
                      <a:pt x="6687" y="17008"/>
                      <a:pt x="5709" y="15247"/>
                      <a:pt x="5806" y="13452"/>
                    </a:cubicBezTo>
                    <a:cubicBezTo>
                      <a:pt x="5872" y="11691"/>
                      <a:pt x="7307" y="10517"/>
                      <a:pt x="6524" y="8592"/>
                    </a:cubicBezTo>
                    <a:cubicBezTo>
                      <a:pt x="6230" y="7874"/>
                      <a:pt x="5839" y="7255"/>
                      <a:pt x="5676" y="6439"/>
                    </a:cubicBezTo>
                    <a:cubicBezTo>
                      <a:pt x="5415" y="5167"/>
                      <a:pt x="6002" y="3960"/>
                      <a:pt x="5872" y="2655"/>
                    </a:cubicBezTo>
                    <a:cubicBezTo>
                      <a:pt x="5728" y="1417"/>
                      <a:pt x="5100" y="0"/>
                      <a:pt x="3518" y="0"/>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98;p40">
                <a:extLst>
                  <a:ext uri="{FF2B5EF4-FFF2-40B4-BE49-F238E27FC236}">
                    <a16:creationId xmlns:a16="http://schemas.microsoft.com/office/drawing/2014/main" id="{B70FA4DB-CEB4-E390-8731-55886CBE1F89}"/>
                  </a:ext>
                </a:extLst>
              </p:cNvPr>
              <p:cNvSpPr/>
              <p:nvPr/>
            </p:nvSpPr>
            <p:spPr>
              <a:xfrm>
                <a:off x="2739250" y="1235100"/>
                <a:ext cx="113375" cy="472525"/>
              </a:xfrm>
              <a:custGeom>
                <a:avLst/>
                <a:gdLst/>
                <a:ahLst/>
                <a:cxnLst/>
                <a:rect l="l" t="t" r="r" b="b"/>
                <a:pathLst>
                  <a:path w="4535" h="18901" extrusionOk="0">
                    <a:moveTo>
                      <a:pt x="756" y="1"/>
                    </a:moveTo>
                    <a:cubicBezTo>
                      <a:pt x="544" y="1"/>
                      <a:pt x="314" y="26"/>
                      <a:pt x="65" y="80"/>
                    </a:cubicBezTo>
                    <a:lnTo>
                      <a:pt x="0" y="80"/>
                    </a:lnTo>
                    <a:cubicBezTo>
                      <a:pt x="1468" y="146"/>
                      <a:pt x="2023" y="1516"/>
                      <a:pt x="2153" y="2690"/>
                    </a:cubicBezTo>
                    <a:cubicBezTo>
                      <a:pt x="2284" y="3995"/>
                      <a:pt x="1696" y="5202"/>
                      <a:pt x="1957" y="6474"/>
                    </a:cubicBezTo>
                    <a:cubicBezTo>
                      <a:pt x="2120" y="7289"/>
                      <a:pt x="2512" y="7909"/>
                      <a:pt x="2805" y="8627"/>
                    </a:cubicBezTo>
                    <a:cubicBezTo>
                      <a:pt x="3588" y="10551"/>
                      <a:pt x="2153" y="11726"/>
                      <a:pt x="2088" y="13487"/>
                    </a:cubicBezTo>
                    <a:cubicBezTo>
                      <a:pt x="1990" y="15281"/>
                      <a:pt x="2969" y="17043"/>
                      <a:pt x="1305" y="18511"/>
                    </a:cubicBezTo>
                    <a:cubicBezTo>
                      <a:pt x="1109" y="18674"/>
                      <a:pt x="881" y="18804"/>
                      <a:pt x="685" y="18869"/>
                    </a:cubicBezTo>
                    <a:cubicBezTo>
                      <a:pt x="795" y="18890"/>
                      <a:pt x="907" y="18901"/>
                      <a:pt x="1019" y="18901"/>
                    </a:cubicBezTo>
                    <a:cubicBezTo>
                      <a:pt x="1438" y="18901"/>
                      <a:pt x="1865" y="18754"/>
                      <a:pt x="2251" y="18445"/>
                    </a:cubicBezTo>
                    <a:cubicBezTo>
                      <a:pt x="3882" y="16945"/>
                      <a:pt x="2936" y="15216"/>
                      <a:pt x="3001" y="13422"/>
                    </a:cubicBezTo>
                    <a:cubicBezTo>
                      <a:pt x="3099" y="11660"/>
                      <a:pt x="4534" y="10486"/>
                      <a:pt x="3751" y="8561"/>
                    </a:cubicBezTo>
                    <a:cubicBezTo>
                      <a:pt x="3458" y="7811"/>
                      <a:pt x="3066" y="7224"/>
                      <a:pt x="2903" y="6409"/>
                    </a:cubicBezTo>
                    <a:cubicBezTo>
                      <a:pt x="2642" y="5104"/>
                      <a:pt x="3229" y="3897"/>
                      <a:pt x="3099" y="2592"/>
                    </a:cubicBezTo>
                    <a:cubicBezTo>
                      <a:pt x="2955" y="1385"/>
                      <a:pt x="2331" y="1"/>
                      <a:pt x="756"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299;p40">
                <a:extLst>
                  <a:ext uri="{FF2B5EF4-FFF2-40B4-BE49-F238E27FC236}">
                    <a16:creationId xmlns:a16="http://schemas.microsoft.com/office/drawing/2014/main" id="{B6F182CD-2B59-F383-F525-CC693DB051B5}"/>
                  </a:ext>
                </a:extLst>
              </p:cNvPr>
              <p:cNvSpPr/>
              <p:nvPr/>
            </p:nvSpPr>
            <p:spPr>
              <a:xfrm>
                <a:off x="2474200" y="1566550"/>
                <a:ext cx="201450" cy="73425"/>
              </a:xfrm>
              <a:custGeom>
                <a:avLst/>
                <a:gdLst/>
                <a:ahLst/>
                <a:cxnLst/>
                <a:rect l="l" t="t" r="r" b="b"/>
                <a:pathLst>
                  <a:path w="8058" h="2937" extrusionOk="0">
                    <a:moveTo>
                      <a:pt x="4113" y="0"/>
                    </a:moveTo>
                    <a:cubicBezTo>
                      <a:pt x="1673" y="0"/>
                      <a:pt x="292" y="1864"/>
                      <a:pt x="1" y="2284"/>
                    </a:cubicBezTo>
                    <a:lnTo>
                      <a:pt x="686" y="2937"/>
                    </a:lnTo>
                    <a:cubicBezTo>
                      <a:pt x="815" y="2743"/>
                      <a:pt x="2065" y="1012"/>
                      <a:pt x="4087" y="1012"/>
                    </a:cubicBezTo>
                    <a:cubicBezTo>
                      <a:pt x="4106" y="1012"/>
                      <a:pt x="4125" y="1012"/>
                      <a:pt x="4143" y="1012"/>
                    </a:cubicBezTo>
                    <a:cubicBezTo>
                      <a:pt x="5937" y="1045"/>
                      <a:pt x="7079" y="2317"/>
                      <a:pt x="7373" y="2676"/>
                    </a:cubicBezTo>
                    <a:lnTo>
                      <a:pt x="8058" y="1991"/>
                    </a:lnTo>
                    <a:cubicBezTo>
                      <a:pt x="7699" y="1534"/>
                      <a:pt x="6296" y="33"/>
                      <a:pt x="4176" y="1"/>
                    </a:cubicBezTo>
                    <a:cubicBezTo>
                      <a:pt x="4155" y="0"/>
                      <a:pt x="4134" y="0"/>
                      <a:pt x="4113" y="0"/>
                    </a:cubicBezTo>
                    <a:close/>
                  </a:path>
                </a:pathLst>
              </a:custGeom>
              <a:solidFill>
                <a:schemeClr val="accent3"/>
              </a:solid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300;p40">
                <a:extLst>
                  <a:ext uri="{FF2B5EF4-FFF2-40B4-BE49-F238E27FC236}">
                    <a16:creationId xmlns:a16="http://schemas.microsoft.com/office/drawing/2014/main" id="{4CC786C1-4215-3A58-8661-AABC1A9F181C}"/>
                  </a:ext>
                </a:extLst>
              </p:cNvPr>
              <p:cNvSpPr/>
              <p:nvPr/>
            </p:nvSpPr>
            <p:spPr>
              <a:xfrm>
                <a:off x="2167575" y="1502025"/>
                <a:ext cx="324600" cy="281475"/>
              </a:xfrm>
              <a:custGeom>
                <a:avLst/>
                <a:gdLst/>
                <a:ahLst/>
                <a:cxnLst/>
                <a:rect l="l" t="t" r="r" b="b"/>
                <a:pathLst>
                  <a:path w="12984" h="11259" extrusionOk="0">
                    <a:moveTo>
                      <a:pt x="10168" y="0"/>
                    </a:moveTo>
                    <a:cubicBezTo>
                      <a:pt x="9121" y="0"/>
                      <a:pt x="7845" y="575"/>
                      <a:pt x="6459" y="1766"/>
                    </a:cubicBezTo>
                    <a:cubicBezTo>
                      <a:pt x="5189" y="688"/>
                      <a:pt x="4008" y="155"/>
                      <a:pt x="2991" y="155"/>
                    </a:cubicBezTo>
                    <a:cubicBezTo>
                      <a:pt x="2624" y="155"/>
                      <a:pt x="2278" y="225"/>
                      <a:pt x="1958" y="364"/>
                    </a:cubicBezTo>
                    <a:cubicBezTo>
                      <a:pt x="33" y="1179"/>
                      <a:pt x="1" y="3952"/>
                      <a:pt x="1729" y="6822"/>
                    </a:cubicBezTo>
                    <a:cubicBezTo>
                      <a:pt x="1893" y="7051"/>
                      <a:pt x="2056" y="7344"/>
                      <a:pt x="2284" y="7605"/>
                    </a:cubicBezTo>
                    <a:cubicBezTo>
                      <a:pt x="3491" y="9269"/>
                      <a:pt x="5122" y="10574"/>
                      <a:pt x="6688" y="11259"/>
                    </a:cubicBezTo>
                    <a:cubicBezTo>
                      <a:pt x="8025" y="10476"/>
                      <a:pt x="9395" y="9236"/>
                      <a:pt x="10537" y="7703"/>
                    </a:cubicBezTo>
                    <a:cubicBezTo>
                      <a:pt x="10798" y="7377"/>
                      <a:pt x="10993" y="7051"/>
                      <a:pt x="11189" y="6790"/>
                    </a:cubicBezTo>
                    <a:cubicBezTo>
                      <a:pt x="12951" y="3854"/>
                      <a:pt x="12983" y="1016"/>
                      <a:pt x="11157" y="201"/>
                    </a:cubicBezTo>
                    <a:cubicBezTo>
                      <a:pt x="10857" y="67"/>
                      <a:pt x="10526" y="0"/>
                      <a:pt x="10168" y="0"/>
                    </a:cubicBezTo>
                    <a:close/>
                  </a:path>
                </a:pathLst>
              </a:custGeom>
              <a:solidFill>
                <a:schemeClr val="dk1"/>
              </a:solid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301;p40">
                <a:extLst>
                  <a:ext uri="{FF2B5EF4-FFF2-40B4-BE49-F238E27FC236}">
                    <a16:creationId xmlns:a16="http://schemas.microsoft.com/office/drawing/2014/main" id="{103BA19C-648B-97B0-F6A1-B8BB2980572A}"/>
                  </a:ext>
                </a:extLst>
              </p:cNvPr>
              <p:cNvSpPr/>
              <p:nvPr/>
            </p:nvSpPr>
            <p:spPr>
              <a:xfrm>
                <a:off x="2108850" y="1454025"/>
                <a:ext cx="439600" cy="377600"/>
              </a:xfrm>
              <a:custGeom>
                <a:avLst/>
                <a:gdLst/>
                <a:ahLst/>
                <a:cxnLst/>
                <a:rect l="l" t="t" r="r" b="b"/>
                <a:pathLst>
                  <a:path w="17584" h="15104" extrusionOk="0">
                    <a:moveTo>
                      <a:pt x="12492" y="1934"/>
                    </a:moveTo>
                    <a:cubicBezTo>
                      <a:pt x="12848" y="1934"/>
                      <a:pt x="13177" y="1997"/>
                      <a:pt x="13473" y="2121"/>
                    </a:cubicBezTo>
                    <a:cubicBezTo>
                      <a:pt x="15332" y="2936"/>
                      <a:pt x="15300" y="5774"/>
                      <a:pt x="13506" y="8710"/>
                    </a:cubicBezTo>
                    <a:cubicBezTo>
                      <a:pt x="13310" y="9036"/>
                      <a:pt x="13114" y="9330"/>
                      <a:pt x="12853" y="9623"/>
                    </a:cubicBezTo>
                    <a:cubicBezTo>
                      <a:pt x="11744" y="11156"/>
                      <a:pt x="10374" y="12363"/>
                      <a:pt x="8971" y="13179"/>
                    </a:cubicBezTo>
                    <a:cubicBezTo>
                      <a:pt x="7438" y="12494"/>
                      <a:pt x="5840" y="11221"/>
                      <a:pt x="4568" y="9525"/>
                    </a:cubicBezTo>
                    <a:cubicBezTo>
                      <a:pt x="4372" y="9264"/>
                      <a:pt x="4209" y="8971"/>
                      <a:pt x="4046" y="8742"/>
                    </a:cubicBezTo>
                    <a:cubicBezTo>
                      <a:pt x="2284" y="5872"/>
                      <a:pt x="2350" y="3099"/>
                      <a:pt x="4242" y="2284"/>
                    </a:cubicBezTo>
                    <a:cubicBezTo>
                      <a:pt x="4571" y="2145"/>
                      <a:pt x="4920" y="2075"/>
                      <a:pt x="5290" y="2075"/>
                    </a:cubicBezTo>
                    <a:cubicBezTo>
                      <a:pt x="6311" y="2075"/>
                      <a:pt x="7482" y="2608"/>
                      <a:pt x="8776" y="3686"/>
                    </a:cubicBezTo>
                    <a:cubicBezTo>
                      <a:pt x="10142" y="2491"/>
                      <a:pt x="11435" y="1934"/>
                      <a:pt x="12492" y="1934"/>
                    </a:cubicBezTo>
                    <a:close/>
                    <a:moveTo>
                      <a:pt x="13726" y="0"/>
                    </a:moveTo>
                    <a:cubicBezTo>
                      <a:pt x="12301" y="0"/>
                      <a:pt x="10595" y="765"/>
                      <a:pt x="8743" y="2349"/>
                    </a:cubicBezTo>
                    <a:cubicBezTo>
                      <a:pt x="7004" y="872"/>
                      <a:pt x="5439" y="178"/>
                      <a:pt x="4060" y="178"/>
                    </a:cubicBezTo>
                    <a:cubicBezTo>
                      <a:pt x="3551" y="178"/>
                      <a:pt x="3068" y="272"/>
                      <a:pt x="2611" y="457"/>
                    </a:cubicBezTo>
                    <a:cubicBezTo>
                      <a:pt x="66" y="1566"/>
                      <a:pt x="1" y="5317"/>
                      <a:pt x="2382" y="9134"/>
                    </a:cubicBezTo>
                    <a:cubicBezTo>
                      <a:pt x="2578" y="9460"/>
                      <a:pt x="2839" y="9851"/>
                      <a:pt x="3067" y="10178"/>
                    </a:cubicBezTo>
                    <a:cubicBezTo>
                      <a:pt x="4731" y="12396"/>
                      <a:pt x="6916" y="14157"/>
                      <a:pt x="8971" y="15103"/>
                    </a:cubicBezTo>
                    <a:cubicBezTo>
                      <a:pt x="10831" y="14027"/>
                      <a:pt x="12690" y="12363"/>
                      <a:pt x="14191" y="10341"/>
                    </a:cubicBezTo>
                    <a:cubicBezTo>
                      <a:pt x="14517" y="9917"/>
                      <a:pt x="14810" y="9460"/>
                      <a:pt x="15071" y="9069"/>
                    </a:cubicBezTo>
                    <a:cubicBezTo>
                      <a:pt x="17518" y="5122"/>
                      <a:pt x="17583" y="1305"/>
                      <a:pt x="15071" y="261"/>
                    </a:cubicBezTo>
                    <a:cubicBezTo>
                      <a:pt x="14659" y="88"/>
                      <a:pt x="14209" y="0"/>
                      <a:pt x="13726" y="0"/>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302;p40">
                <a:extLst>
                  <a:ext uri="{FF2B5EF4-FFF2-40B4-BE49-F238E27FC236}">
                    <a16:creationId xmlns:a16="http://schemas.microsoft.com/office/drawing/2014/main" id="{F6BD9237-82A2-22CA-675F-95641BF26A68}"/>
                  </a:ext>
                </a:extLst>
              </p:cNvPr>
              <p:cNvSpPr/>
              <p:nvPr/>
            </p:nvSpPr>
            <p:spPr>
              <a:xfrm>
                <a:off x="2666650" y="1493400"/>
                <a:ext cx="325425" cy="281950"/>
              </a:xfrm>
              <a:custGeom>
                <a:avLst/>
                <a:gdLst/>
                <a:ahLst/>
                <a:cxnLst/>
                <a:rect l="l" t="t" r="r" b="b"/>
                <a:pathLst>
                  <a:path w="13017" h="11278" extrusionOk="0">
                    <a:moveTo>
                      <a:pt x="2865" y="1"/>
                    </a:moveTo>
                    <a:cubicBezTo>
                      <a:pt x="2513" y="1"/>
                      <a:pt x="2188" y="64"/>
                      <a:pt x="1893" y="187"/>
                    </a:cubicBezTo>
                    <a:cubicBezTo>
                      <a:pt x="1" y="970"/>
                      <a:pt x="34" y="3775"/>
                      <a:pt x="1828" y="6809"/>
                    </a:cubicBezTo>
                    <a:cubicBezTo>
                      <a:pt x="2023" y="7069"/>
                      <a:pt x="2252" y="7396"/>
                      <a:pt x="2480" y="7722"/>
                    </a:cubicBezTo>
                    <a:cubicBezTo>
                      <a:pt x="3589" y="9255"/>
                      <a:pt x="4959" y="10462"/>
                      <a:pt x="6329" y="11277"/>
                    </a:cubicBezTo>
                    <a:cubicBezTo>
                      <a:pt x="7862" y="10592"/>
                      <a:pt x="9461" y="9320"/>
                      <a:pt x="10733" y="7657"/>
                    </a:cubicBezTo>
                    <a:cubicBezTo>
                      <a:pt x="10929" y="7396"/>
                      <a:pt x="11092" y="7135"/>
                      <a:pt x="11255" y="6874"/>
                    </a:cubicBezTo>
                    <a:cubicBezTo>
                      <a:pt x="13016" y="4068"/>
                      <a:pt x="13016" y="1263"/>
                      <a:pt x="11092" y="448"/>
                    </a:cubicBezTo>
                    <a:cubicBezTo>
                      <a:pt x="10762" y="292"/>
                      <a:pt x="10399" y="213"/>
                      <a:pt x="10008" y="213"/>
                    </a:cubicBezTo>
                    <a:cubicBezTo>
                      <a:pt x="9007" y="213"/>
                      <a:pt x="7825" y="729"/>
                      <a:pt x="6558" y="1785"/>
                    </a:cubicBezTo>
                    <a:cubicBezTo>
                      <a:pt x="5189" y="563"/>
                      <a:pt x="3913" y="1"/>
                      <a:pt x="2865" y="1"/>
                    </a:cubicBezTo>
                    <a:close/>
                  </a:path>
                </a:pathLst>
              </a:custGeom>
              <a:solidFill>
                <a:schemeClr val="dk1"/>
              </a:solid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303;p40">
                <a:extLst>
                  <a:ext uri="{FF2B5EF4-FFF2-40B4-BE49-F238E27FC236}">
                    <a16:creationId xmlns:a16="http://schemas.microsoft.com/office/drawing/2014/main" id="{6833811C-2276-E74E-D9F2-0E6127B44DE6}"/>
                  </a:ext>
                </a:extLst>
              </p:cNvPr>
              <p:cNvSpPr/>
              <p:nvPr/>
            </p:nvSpPr>
            <p:spPr>
              <a:xfrm>
                <a:off x="2612025" y="1445875"/>
                <a:ext cx="437950" cy="378400"/>
              </a:xfrm>
              <a:custGeom>
                <a:avLst/>
                <a:gdLst/>
                <a:ahLst/>
                <a:cxnLst/>
                <a:rect l="l" t="t" r="r" b="b"/>
                <a:pathLst>
                  <a:path w="17518" h="15136" extrusionOk="0">
                    <a:moveTo>
                      <a:pt x="5050" y="1902"/>
                    </a:moveTo>
                    <a:cubicBezTo>
                      <a:pt x="6098" y="1902"/>
                      <a:pt x="7374" y="2464"/>
                      <a:pt x="8743" y="3686"/>
                    </a:cubicBezTo>
                    <a:cubicBezTo>
                      <a:pt x="10010" y="2630"/>
                      <a:pt x="11192" y="2114"/>
                      <a:pt x="12193" y="2114"/>
                    </a:cubicBezTo>
                    <a:cubicBezTo>
                      <a:pt x="12584" y="2114"/>
                      <a:pt x="12947" y="2193"/>
                      <a:pt x="13277" y="2349"/>
                    </a:cubicBezTo>
                    <a:cubicBezTo>
                      <a:pt x="15201" y="3164"/>
                      <a:pt x="15201" y="5969"/>
                      <a:pt x="13440" y="8775"/>
                    </a:cubicBezTo>
                    <a:cubicBezTo>
                      <a:pt x="13277" y="9036"/>
                      <a:pt x="13114" y="9297"/>
                      <a:pt x="12918" y="9558"/>
                    </a:cubicBezTo>
                    <a:cubicBezTo>
                      <a:pt x="11646" y="11221"/>
                      <a:pt x="10047" y="12493"/>
                      <a:pt x="8514" y="13178"/>
                    </a:cubicBezTo>
                    <a:cubicBezTo>
                      <a:pt x="7144" y="12363"/>
                      <a:pt x="5774" y="11156"/>
                      <a:pt x="4665" y="9623"/>
                    </a:cubicBezTo>
                    <a:cubicBezTo>
                      <a:pt x="4437" y="9297"/>
                      <a:pt x="4208" y="8970"/>
                      <a:pt x="4013" y="8710"/>
                    </a:cubicBezTo>
                    <a:cubicBezTo>
                      <a:pt x="2219" y="5676"/>
                      <a:pt x="2186" y="2871"/>
                      <a:pt x="4078" y="2088"/>
                    </a:cubicBezTo>
                    <a:cubicBezTo>
                      <a:pt x="4373" y="1965"/>
                      <a:pt x="4698" y="1902"/>
                      <a:pt x="5050" y="1902"/>
                    </a:cubicBezTo>
                    <a:close/>
                    <a:moveTo>
                      <a:pt x="3815" y="1"/>
                    </a:moveTo>
                    <a:cubicBezTo>
                      <a:pt x="3338" y="1"/>
                      <a:pt x="2891" y="88"/>
                      <a:pt x="2480" y="261"/>
                    </a:cubicBezTo>
                    <a:cubicBezTo>
                      <a:pt x="0" y="1272"/>
                      <a:pt x="33" y="5023"/>
                      <a:pt x="2447" y="9036"/>
                    </a:cubicBezTo>
                    <a:cubicBezTo>
                      <a:pt x="2675" y="9460"/>
                      <a:pt x="2969" y="9884"/>
                      <a:pt x="3295" y="10308"/>
                    </a:cubicBezTo>
                    <a:cubicBezTo>
                      <a:pt x="4796" y="12363"/>
                      <a:pt x="6622" y="14027"/>
                      <a:pt x="8449" y="15136"/>
                    </a:cubicBezTo>
                    <a:cubicBezTo>
                      <a:pt x="10537" y="14255"/>
                      <a:pt x="12755" y="12493"/>
                      <a:pt x="14418" y="10243"/>
                    </a:cubicBezTo>
                    <a:cubicBezTo>
                      <a:pt x="14647" y="9916"/>
                      <a:pt x="14908" y="9558"/>
                      <a:pt x="15103" y="9231"/>
                    </a:cubicBezTo>
                    <a:cubicBezTo>
                      <a:pt x="17517" y="5415"/>
                      <a:pt x="17485" y="1696"/>
                      <a:pt x="14908" y="555"/>
                    </a:cubicBezTo>
                    <a:cubicBezTo>
                      <a:pt x="14456" y="356"/>
                      <a:pt x="13966" y="255"/>
                      <a:pt x="13444" y="255"/>
                    </a:cubicBezTo>
                    <a:cubicBezTo>
                      <a:pt x="12081" y="255"/>
                      <a:pt x="10497" y="943"/>
                      <a:pt x="8775" y="2381"/>
                    </a:cubicBezTo>
                    <a:cubicBezTo>
                      <a:pt x="6921" y="771"/>
                      <a:pt x="5232" y="1"/>
                      <a:pt x="3815" y="1"/>
                    </a:cubicBezTo>
                    <a:close/>
                  </a:path>
                </a:pathLst>
              </a:custGeom>
              <a:solidFill>
                <a:schemeClr val="accent3"/>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304;p40">
                <a:extLst>
                  <a:ext uri="{FF2B5EF4-FFF2-40B4-BE49-F238E27FC236}">
                    <a16:creationId xmlns:a16="http://schemas.microsoft.com/office/drawing/2014/main" id="{70F25B79-0321-6E39-B711-809C3984CFC9}"/>
                  </a:ext>
                </a:extLst>
              </p:cNvPr>
              <p:cNvSpPr/>
              <p:nvPr/>
            </p:nvSpPr>
            <p:spPr>
              <a:xfrm>
                <a:off x="2558200" y="1596725"/>
                <a:ext cx="96250" cy="108500"/>
              </a:xfrm>
              <a:custGeom>
                <a:avLst/>
                <a:gdLst/>
                <a:ahLst/>
                <a:cxnLst/>
                <a:rect l="l" t="t" r="r" b="b"/>
                <a:pathLst>
                  <a:path w="3850" h="4340" extrusionOk="0">
                    <a:moveTo>
                      <a:pt x="1" y="1"/>
                    </a:moveTo>
                    <a:lnTo>
                      <a:pt x="522" y="4339"/>
                    </a:lnTo>
                    <a:cubicBezTo>
                      <a:pt x="522" y="4339"/>
                      <a:pt x="3850" y="3426"/>
                      <a:pt x="3654" y="1860"/>
                    </a:cubicBezTo>
                    <a:cubicBezTo>
                      <a:pt x="3574" y="1378"/>
                      <a:pt x="3222" y="1211"/>
                      <a:pt x="2773" y="1211"/>
                    </a:cubicBezTo>
                    <a:cubicBezTo>
                      <a:pt x="1762" y="1211"/>
                      <a:pt x="261" y="2056"/>
                      <a:pt x="261" y="2056"/>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305;p40">
                <a:extLst>
                  <a:ext uri="{FF2B5EF4-FFF2-40B4-BE49-F238E27FC236}">
                    <a16:creationId xmlns:a16="http://schemas.microsoft.com/office/drawing/2014/main" id="{306EE96A-B350-37E4-57AD-E737B11A2962}"/>
                  </a:ext>
                </a:extLst>
              </p:cNvPr>
              <p:cNvSpPr/>
              <p:nvPr/>
            </p:nvSpPr>
            <p:spPr>
              <a:xfrm>
                <a:off x="2558200" y="1596725"/>
                <a:ext cx="96250" cy="108500"/>
              </a:xfrm>
              <a:custGeom>
                <a:avLst/>
                <a:gdLst/>
                <a:ahLst/>
                <a:cxnLst/>
                <a:rect l="l" t="t" r="r" b="b"/>
                <a:pathLst>
                  <a:path w="3850" h="4340" fill="none" extrusionOk="0">
                    <a:moveTo>
                      <a:pt x="1" y="1"/>
                    </a:moveTo>
                    <a:lnTo>
                      <a:pt x="261" y="2056"/>
                    </a:lnTo>
                    <a:cubicBezTo>
                      <a:pt x="261" y="2056"/>
                      <a:pt x="3393" y="294"/>
                      <a:pt x="3654" y="1860"/>
                    </a:cubicBezTo>
                    <a:cubicBezTo>
                      <a:pt x="3850" y="3426"/>
                      <a:pt x="522" y="4339"/>
                      <a:pt x="522" y="4339"/>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306;p40">
                <a:extLst>
                  <a:ext uri="{FF2B5EF4-FFF2-40B4-BE49-F238E27FC236}">
                    <a16:creationId xmlns:a16="http://schemas.microsoft.com/office/drawing/2014/main" id="{9508A225-AA0E-04F3-736F-3A04C158C859}"/>
                  </a:ext>
                </a:extLst>
              </p:cNvPr>
              <p:cNvSpPr/>
              <p:nvPr/>
            </p:nvSpPr>
            <p:spPr>
              <a:xfrm>
                <a:off x="3346771" y="1699094"/>
                <a:ext cx="99500" cy="237275"/>
              </a:xfrm>
              <a:custGeom>
                <a:avLst/>
                <a:gdLst/>
                <a:ahLst/>
                <a:cxnLst/>
                <a:rect l="l" t="t" r="r" b="b"/>
                <a:pathLst>
                  <a:path w="3980" h="9491" extrusionOk="0">
                    <a:moveTo>
                      <a:pt x="2186" y="0"/>
                    </a:moveTo>
                    <a:cubicBezTo>
                      <a:pt x="1533" y="1566"/>
                      <a:pt x="1011" y="3230"/>
                      <a:pt x="685" y="4926"/>
                    </a:cubicBezTo>
                    <a:cubicBezTo>
                      <a:pt x="457" y="6198"/>
                      <a:pt x="0" y="8123"/>
                      <a:pt x="1142" y="9101"/>
                    </a:cubicBezTo>
                    <a:cubicBezTo>
                      <a:pt x="1446" y="9360"/>
                      <a:pt x="1821" y="9491"/>
                      <a:pt x="2191" y="9491"/>
                    </a:cubicBezTo>
                    <a:cubicBezTo>
                      <a:pt x="2614" y="9491"/>
                      <a:pt x="3031" y="9319"/>
                      <a:pt x="3327" y="8971"/>
                    </a:cubicBezTo>
                    <a:cubicBezTo>
                      <a:pt x="3980" y="8188"/>
                      <a:pt x="3882" y="6981"/>
                      <a:pt x="3751" y="6003"/>
                    </a:cubicBezTo>
                    <a:cubicBezTo>
                      <a:pt x="3556" y="4045"/>
                      <a:pt x="2969" y="2088"/>
                      <a:pt x="2284" y="229"/>
                    </a:cubicBezTo>
                    <a:cubicBezTo>
                      <a:pt x="2284" y="196"/>
                      <a:pt x="2251" y="98"/>
                      <a:pt x="2186"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307;p40">
                <a:extLst>
                  <a:ext uri="{FF2B5EF4-FFF2-40B4-BE49-F238E27FC236}">
                    <a16:creationId xmlns:a16="http://schemas.microsoft.com/office/drawing/2014/main" id="{96F5316D-BFD6-8266-7B9E-30492CCFD4D8}"/>
                  </a:ext>
                </a:extLst>
              </p:cNvPr>
              <p:cNvSpPr/>
              <p:nvPr/>
            </p:nvSpPr>
            <p:spPr>
              <a:xfrm>
                <a:off x="3367146" y="1847994"/>
                <a:ext cx="31825" cy="74275"/>
              </a:xfrm>
              <a:custGeom>
                <a:avLst/>
                <a:gdLst/>
                <a:ahLst/>
                <a:cxnLst/>
                <a:rect l="l" t="t" r="r" b="b"/>
                <a:pathLst>
                  <a:path w="1273" h="2971" extrusionOk="0">
                    <a:moveTo>
                      <a:pt x="417" y="1"/>
                    </a:moveTo>
                    <a:cubicBezTo>
                      <a:pt x="316" y="1"/>
                      <a:pt x="219" y="66"/>
                      <a:pt x="196" y="177"/>
                    </a:cubicBezTo>
                    <a:cubicBezTo>
                      <a:pt x="33" y="666"/>
                      <a:pt x="1" y="1156"/>
                      <a:pt x="131" y="1645"/>
                    </a:cubicBezTo>
                    <a:cubicBezTo>
                      <a:pt x="229" y="2134"/>
                      <a:pt x="490" y="2526"/>
                      <a:pt x="784" y="2884"/>
                    </a:cubicBezTo>
                    <a:cubicBezTo>
                      <a:pt x="829" y="2945"/>
                      <a:pt x="903" y="2971"/>
                      <a:pt x="975" y="2971"/>
                    </a:cubicBezTo>
                    <a:cubicBezTo>
                      <a:pt x="1058" y="2971"/>
                      <a:pt x="1140" y="2937"/>
                      <a:pt x="1175" y="2884"/>
                    </a:cubicBezTo>
                    <a:cubicBezTo>
                      <a:pt x="1273" y="2721"/>
                      <a:pt x="1273" y="2558"/>
                      <a:pt x="1142" y="2460"/>
                    </a:cubicBezTo>
                    <a:cubicBezTo>
                      <a:pt x="653" y="1873"/>
                      <a:pt x="490" y="1156"/>
                      <a:pt x="686" y="438"/>
                    </a:cubicBezTo>
                    <a:cubicBezTo>
                      <a:pt x="718" y="275"/>
                      <a:pt x="686" y="112"/>
                      <a:pt x="555" y="47"/>
                    </a:cubicBezTo>
                    <a:cubicBezTo>
                      <a:pt x="513" y="15"/>
                      <a:pt x="465"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308;p40">
                <a:extLst>
                  <a:ext uri="{FF2B5EF4-FFF2-40B4-BE49-F238E27FC236}">
                    <a16:creationId xmlns:a16="http://schemas.microsoft.com/office/drawing/2014/main" id="{D9C998D0-E775-A3DC-0B71-2545D7AFC035}"/>
                  </a:ext>
                </a:extLst>
              </p:cNvPr>
              <p:cNvSpPr/>
              <p:nvPr/>
            </p:nvSpPr>
            <p:spPr>
              <a:xfrm>
                <a:off x="1862575" y="2223850"/>
                <a:ext cx="99525" cy="237275"/>
              </a:xfrm>
              <a:custGeom>
                <a:avLst/>
                <a:gdLst/>
                <a:ahLst/>
                <a:cxnLst/>
                <a:rect l="l" t="t" r="r" b="b"/>
                <a:pathLst>
                  <a:path w="3981" h="9491" extrusionOk="0">
                    <a:moveTo>
                      <a:pt x="2186" y="0"/>
                    </a:moveTo>
                    <a:cubicBezTo>
                      <a:pt x="1534" y="1566"/>
                      <a:pt x="1012" y="3230"/>
                      <a:pt x="686" y="4926"/>
                    </a:cubicBezTo>
                    <a:cubicBezTo>
                      <a:pt x="457" y="6198"/>
                      <a:pt x="1" y="8123"/>
                      <a:pt x="1142" y="9101"/>
                    </a:cubicBezTo>
                    <a:cubicBezTo>
                      <a:pt x="1447" y="9360"/>
                      <a:pt x="1822" y="9491"/>
                      <a:pt x="2192" y="9491"/>
                    </a:cubicBezTo>
                    <a:cubicBezTo>
                      <a:pt x="2615" y="9491"/>
                      <a:pt x="3032" y="9319"/>
                      <a:pt x="3328" y="8971"/>
                    </a:cubicBezTo>
                    <a:cubicBezTo>
                      <a:pt x="3980" y="8188"/>
                      <a:pt x="3850" y="6981"/>
                      <a:pt x="3752" y="6002"/>
                    </a:cubicBezTo>
                    <a:cubicBezTo>
                      <a:pt x="3524" y="4045"/>
                      <a:pt x="2969" y="2088"/>
                      <a:pt x="2284" y="229"/>
                    </a:cubicBezTo>
                    <a:cubicBezTo>
                      <a:pt x="2284" y="163"/>
                      <a:pt x="2252" y="98"/>
                      <a:pt x="2186"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309;p40">
                <a:extLst>
                  <a:ext uri="{FF2B5EF4-FFF2-40B4-BE49-F238E27FC236}">
                    <a16:creationId xmlns:a16="http://schemas.microsoft.com/office/drawing/2014/main" id="{28734EFE-F408-52C2-769A-30BEFAEFCDBA}"/>
                  </a:ext>
                </a:extLst>
              </p:cNvPr>
              <p:cNvSpPr/>
              <p:nvPr/>
            </p:nvSpPr>
            <p:spPr>
              <a:xfrm>
                <a:off x="1882975" y="2371700"/>
                <a:ext cx="32650" cy="74500"/>
              </a:xfrm>
              <a:custGeom>
                <a:avLst/>
                <a:gdLst/>
                <a:ahLst/>
                <a:cxnLst/>
                <a:rect l="l" t="t" r="r" b="b"/>
                <a:pathLst>
                  <a:path w="1306" h="2980" extrusionOk="0">
                    <a:moveTo>
                      <a:pt x="407" y="1"/>
                    </a:moveTo>
                    <a:cubicBezTo>
                      <a:pt x="313" y="1"/>
                      <a:pt x="216" y="52"/>
                      <a:pt x="196" y="154"/>
                    </a:cubicBezTo>
                    <a:cubicBezTo>
                      <a:pt x="33" y="643"/>
                      <a:pt x="0" y="1132"/>
                      <a:pt x="131" y="1622"/>
                    </a:cubicBezTo>
                    <a:cubicBezTo>
                      <a:pt x="229" y="2111"/>
                      <a:pt x="490" y="2535"/>
                      <a:pt x="783" y="2894"/>
                    </a:cubicBezTo>
                    <a:cubicBezTo>
                      <a:pt x="829" y="2954"/>
                      <a:pt x="895" y="2980"/>
                      <a:pt x="963" y="2980"/>
                    </a:cubicBezTo>
                    <a:cubicBezTo>
                      <a:pt x="1042" y="2980"/>
                      <a:pt x="1122" y="2946"/>
                      <a:pt x="1175" y="2894"/>
                    </a:cubicBezTo>
                    <a:cubicBezTo>
                      <a:pt x="1305" y="2763"/>
                      <a:pt x="1272" y="2568"/>
                      <a:pt x="1142" y="2437"/>
                    </a:cubicBezTo>
                    <a:cubicBezTo>
                      <a:pt x="653" y="1883"/>
                      <a:pt x="490" y="1132"/>
                      <a:pt x="685" y="447"/>
                    </a:cubicBezTo>
                    <a:cubicBezTo>
                      <a:pt x="718" y="284"/>
                      <a:pt x="685" y="121"/>
                      <a:pt x="555" y="56"/>
                    </a:cubicBezTo>
                    <a:cubicBezTo>
                      <a:pt x="518" y="19"/>
                      <a:pt x="463" y="1"/>
                      <a:pt x="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310;p40">
                <a:extLst>
                  <a:ext uri="{FF2B5EF4-FFF2-40B4-BE49-F238E27FC236}">
                    <a16:creationId xmlns:a16="http://schemas.microsoft.com/office/drawing/2014/main" id="{FBADBEC3-794B-27B7-2788-C52BBB2E67FF}"/>
                  </a:ext>
                </a:extLst>
              </p:cNvPr>
              <p:cNvSpPr/>
              <p:nvPr/>
            </p:nvSpPr>
            <p:spPr>
              <a:xfrm>
                <a:off x="2005300" y="1401000"/>
                <a:ext cx="99500" cy="237300"/>
              </a:xfrm>
              <a:custGeom>
                <a:avLst/>
                <a:gdLst/>
                <a:ahLst/>
                <a:cxnLst/>
                <a:rect l="l" t="t" r="r" b="b"/>
                <a:pathLst>
                  <a:path w="3980" h="9492" extrusionOk="0">
                    <a:moveTo>
                      <a:pt x="2186" y="1"/>
                    </a:moveTo>
                    <a:cubicBezTo>
                      <a:pt x="1533" y="1567"/>
                      <a:pt x="1011" y="3230"/>
                      <a:pt x="685" y="4927"/>
                    </a:cubicBezTo>
                    <a:cubicBezTo>
                      <a:pt x="457" y="6199"/>
                      <a:pt x="0" y="8123"/>
                      <a:pt x="1142" y="9102"/>
                    </a:cubicBezTo>
                    <a:cubicBezTo>
                      <a:pt x="1446" y="9360"/>
                      <a:pt x="1821" y="9491"/>
                      <a:pt x="2191" y="9491"/>
                    </a:cubicBezTo>
                    <a:cubicBezTo>
                      <a:pt x="2615" y="9491"/>
                      <a:pt x="3031" y="9320"/>
                      <a:pt x="3327" y="8971"/>
                    </a:cubicBezTo>
                    <a:cubicBezTo>
                      <a:pt x="3980" y="8189"/>
                      <a:pt x="3882" y="6982"/>
                      <a:pt x="3752" y="6003"/>
                    </a:cubicBezTo>
                    <a:cubicBezTo>
                      <a:pt x="3556" y="4046"/>
                      <a:pt x="2969" y="2089"/>
                      <a:pt x="2284" y="262"/>
                    </a:cubicBezTo>
                    <a:cubicBezTo>
                      <a:pt x="2284" y="164"/>
                      <a:pt x="2251" y="99"/>
                      <a:pt x="2186"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311;p40">
                <a:extLst>
                  <a:ext uri="{FF2B5EF4-FFF2-40B4-BE49-F238E27FC236}">
                    <a16:creationId xmlns:a16="http://schemas.microsoft.com/office/drawing/2014/main" id="{3CDC7563-40E9-869C-81EE-812A67AD5ED2}"/>
                  </a:ext>
                </a:extLst>
              </p:cNvPr>
              <p:cNvSpPr/>
              <p:nvPr/>
            </p:nvSpPr>
            <p:spPr>
              <a:xfrm>
                <a:off x="2025675" y="1549100"/>
                <a:ext cx="32650" cy="74275"/>
              </a:xfrm>
              <a:custGeom>
                <a:avLst/>
                <a:gdLst/>
                <a:ahLst/>
                <a:cxnLst/>
                <a:rect l="l" t="t" r="r" b="b"/>
                <a:pathLst>
                  <a:path w="1306" h="2971" extrusionOk="0">
                    <a:moveTo>
                      <a:pt x="432" y="0"/>
                    </a:moveTo>
                    <a:cubicBezTo>
                      <a:pt x="331" y="0"/>
                      <a:pt x="219" y="66"/>
                      <a:pt x="196" y="177"/>
                    </a:cubicBezTo>
                    <a:cubicBezTo>
                      <a:pt x="33" y="634"/>
                      <a:pt x="1" y="1155"/>
                      <a:pt x="131" y="1645"/>
                    </a:cubicBezTo>
                    <a:cubicBezTo>
                      <a:pt x="229" y="2101"/>
                      <a:pt x="490" y="2525"/>
                      <a:pt x="784" y="2884"/>
                    </a:cubicBezTo>
                    <a:cubicBezTo>
                      <a:pt x="829" y="2945"/>
                      <a:pt x="903" y="2970"/>
                      <a:pt x="975" y="2970"/>
                    </a:cubicBezTo>
                    <a:cubicBezTo>
                      <a:pt x="1059" y="2970"/>
                      <a:pt x="1140" y="2937"/>
                      <a:pt x="1175" y="2884"/>
                    </a:cubicBezTo>
                    <a:cubicBezTo>
                      <a:pt x="1306" y="2786"/>
                      <a:pt x="1273" y="2623"/>
                      <a:pt x="1142" y="2460"/>
                    </a:cubicBezTo>
                    <a:cubicBezTo>
                      <a:pt x="653" y="1873"/>
                      <a:pt x="490" y="1155"/>
                      <a:pt x="686" y="438"/>
                    </a:cubicBezTo>
                    <a:cubicBezTo>
                      <a:pt x="718" y="275"/>
                      <a:pt x="686" y="112"/>
                      <a:pt x="555" y="46"/>
                    </a:cubicBezTo>
                    <a:cubicBezTo>
                      <a:pt x="524" y="15"/>
                      <a:pt x="479" y="0"/>
                      <a:pt x="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312;p40">
                <a:extLst>
                  <a:ext uri="{FF2B5EF4-FFF2-40B4-BE49-F238E27FC236}">
                    <a16:creationId xmlns:a16="http://schemas.microsoft.com/office/drawing/2014/main" id="{312E56F4-9340-3E26-7281-01FB1FB7C96C}"/>
                  </a:ext>
                </a:extLst>
              </p:cNvPr>
              <p:cNvSpPr/>
              <p:nvPr/>
            </p:nvSpPr>
            <p:spPr>
              <a:xfrm>
                <a:off x="2958600" y="1379000"/>
                <a:ext cx="67725" cy="159650"/>
              </a:xfrm>
              <a:custGeom>
                <a:avLst/>
                <a:gdLst/>
                <a:ahLst/>
                <a:cxnLst/>
                <a:rect l="l" t="t" r="r" b="b"/>
                <a:pathLst>
                  <a:path w="2709" h="6386" extrusionOk="0">
                    <a:moveTo>
                      <a:pt x="1501" y="0"/>
                    </a:moveTo>
                    <a:cubicBezTo>
                      <a:pt x="1045" y="1044"/>
                      <a:pt x="686" y="2153"/>
                      <a:pt x="490" y="3295"/>
                    </a:cubicBezTo>
                    <a:cubicBezTo>
                      <a:pt x="327" y="4143"/>
                      <a:pt x="1" y="5415"/>
                      <a:pt x="816" y="6100"/>
                    </a:cubicBezTo>
                    <a:cubicBezTo>
                      <a:pt x="1020" y="6288"/>
                      <a:pt x="1277" y="6386"/>
                      <a:pt x="1532" y="6386"/>
                    </a:cubicBezTo>
                    <a:cubicBezTo>
                      <a:pt x="1807" y="6386"/>
                      <a:pt x="2081" y="6272"/>
                      <a:pt x="2284" y="6035"/>
                    </a:cubicBezTo>
                    <a:cubicBezTo>
                      <a:pt x="2708" y="5546"/>
                      <a:pt x="2643" y="4697"/>
                      <a:pt x="2545" y="4045"/>
                    </a:cubicBezTo>
                    <a:cubicBezTo>
                      <a:pt x="2415" y="2740"/>
                      <a:pt x="2023" y="1370"/>
                      <a:pt x="1567" y="163"/>
                    </a:cubicBezTo>
                    <a:cubicBezTo>
                      <a:pt x="1534" y="131"/>
                      <a:pt x="1501" y="65"/>
                      <a:pt x="1501"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313;p40">
                <a:extLst>
                  <a:ext uri="{FF2B5EF4-FFF2-40B4-BE49-F238E27FC236}">
                    <a16:creationId xmlns:a16="http://schemas.microsoft.com/office/drawing/2014/main" id="{C63BA7A3-6322-6CF5-205C-87A9B4DDDF53}"/>
                  </a:ext>
                </a:extLst>
              </p:cNvPr>
              <p:cNvSpPr/>
              <p:nvPr/>
            </p:nvSpPr>
            <p:spPr>
              <a:xfrm>
                <a:off x="2973300" y="1478025"/>
                <a:ext cx="20400" cy="50425"/>
              </a:xfrm>
              <a:custGeom>
                <a:avLst/>
                <a:gdLst/>
                <a:ahLst/>
                <a:cxnLst/>
                <a:rect l="l" t="t" r="r" b="b"/>
                <a:pathLst>
                  <a:path w="816" h="2017" extrusionOk="0">
                    <a:moveTo>
                      <a:pt x="288" y="1"/>
                    </a:moveTo>
                    <a:cubicBezTo>
                      <a:pt x="217" y="1"/>
                      <a:pt x="152" y="30"/>
                      <a:pt x="131" y="117"/>
                    </a:cubicBezTo>
                    <a:cubicBezTo>
                      <a:pt x="65" y="443"/>
                      <a:pt x="0" y="769"/>
                      <a:pt x="98" y="1095"/>
                    </a:cubicBezTo>
                    <a:cubicBezTo>
                      <a:pt x="163" y="1421"/>
                      <a:pt x="326" y="1715"/>
                      <a:pt x="555" y="1943"/>
                    </a:cubicBezTo>
                    <a:cubicBezTo>
                      <a:pt x="587" y="1992"/>
                      <a:pt x="636" y="2017"/>
                      <a:pt x="685" y="2017"/>
                    </a:cubicBezTo>
                    <a:cubicBezTo>
                      <a:pt x="734" y="2017"/>
                      <a:pt x="783" y="1992"/>
                      <a:pt x="816" y="1943"/>
                    </a:cubicBezTo>
                    <a:cubicBezTo>
                      <a:pt x="816" y="1878"/>
                      <a:pt x="783" y="1748"/>
                      <a:pt x="750" y="1650"/>
                    </a:cubicBezTo>
                    <a:cubicBezTo>
                      <a:pt x="424" y="1291"/>
                      <a:pt x="294" y="769"/>
                      <a:pt x="457" y="312"/>
                    </a:cubicBezTo>
                    <a:cubicBezTo>
                      <a:pt x="489" y="182"/>
                      <a:pt x="457" y="117"/>
                      <a:pt x="391" y="19"/>
                    </a:cubicBezTo>
                    <a:cubicBezTo>
                      <a:pt x="359" y="8"/>
                      <a:pt x="323" y="1"/>
                      <a:pt x="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314;p40">
                <a:extLst>
                  <a:ext uri="{FF2B5EF4-FFF2-40B4-BE49-F238E27FC236}">
                    <a16:creationId xmlns:a16="http://schemas.microsoft.com/office/drawing/2014/main" id="{4082502D-BAAA-EE97-C5F0-75B7833C7527}"/>
                  </a:ext>
                </a:extLst>
              </p:cNvPr>
              <p:cNvSpPr/>
              <p:nvPr/>
            </p:nvSpPr>
            <p:spPr>
              <a:xfrm>
                <a:off x="2270325" y="1908250"/>
                <a:ext cx="67725" cy="159050"/>
              </a:xfrm>
              <a:custGeom>
                <a:avLst/>
                <a:gdLst/>
                <a:ahLst/>
                <a:cxnLst/>
                <a:rect l="l" t="t" r="r" b="b"/>
                <a:pathLst>
                  <a:path w="2709" h="6362" extrusionOk="0">
                    <a:moveTo>
                      <a:pt x="1501" y="0"/>
                    </a:moveTo>
                    <a:cubicBezTo>
                      <a:pt x="1045" y="1044"/>
                      <a:pt x="686" y="2153"/>
                      <a:pt x="490" y="3295"/>
                    </a:cubicBezTo>
                    <a:cubicBezTo>
                      <a:pt x="327" y="4143"/>
                      <a:pt x="1" y="5415"/>
                      <a:pt x="816" y="6100"/>
                    </a:cubicBezTo>
                    <a:cubicBezTo>
                      <a:pt x="1019" y="6272"/>
                      <a:pt x="1282" y="6362"/>
                      <a:pt x="1541" y="6362"/>
                    </a:cubicBezTo>
                    <a:cubicBezTo>
                      <a:pt x="1822" y="6362"/>
                      <a:pt x="2097" y="6256"/>
                      <a:pt x="2284" y="6035"/>
                    </a:cubicBezTo>
                    <a:cubicBezTo>
                      <a:pt x="2708" y="5546"/>
                      <a:pt x="2643" y="4665"/>
                      <a:pt x="2545" y="4013"/>
                    </a:cubicBezTo>
                    <a:cubicBezTo>
                      <a:pt x="2447" y="2708"/>
                      <a:pt x="2023" y="1371"/>
                      <a:pt x="1566" y="164"/>
                    </a:cubicBezTo>
                    <a:cubicBezTo>
                      <a:pt x="1534" y="66"/>
                      <a:pt x="1534" y="33"/>
                      <a:pt x="1501"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315;p40">
                <a:extLst>
                  <a:ext uri="{FF2B5EF4-FFF2-40B4-BE49-F238E27FC236}">
                    <a16:creationId xmlns:a16="http://schemas.microsoft.com/office/drawing/2014/main" id="{EF90A53C-B615-B210-1EC0-852C122D557D}"/>
                  </a:ext>
                </a:extLst>
              </p:cNvPr>
              <p:cNvSpPr/>
              <p:nvPr/>
            </p:nvSpPr>
            <p:spPr>
              <a:xfrm>
                <a:off x="2285825" y="2007275"/>
                <a:ext cx="20400" cy="49825"/>
              </a:xfrm>
              <a:custGeom>
                <a:avLst/>
                <a:gdLst/>
                <a:ahLst/>
                <a:cxnLst/>
                <a:rect l="l" t="t" r="r" b="b"/>
                <a:pathLst>
                  <a:path w="816" h="1993" extrusionOk="0">
                    <a:moveTo>
                      <a:pt x="263" y="1"/>
                    </a:moveTo>
                    <a:cubicBezTo>
                      <a:pt x="200" y="1"/>
                      <a:pt x="142" y="30"/>
                      <a:pt x="98" y="117"/>
                    </a:cubicBezTo>
                    <a:cubicBezTo>
                      <a:pt x="33" y="443"/>
                      <a:pt x="0" y="737"/>
                      <a:pt x="66" y="1096"/>
                    </a:cubicBezTo>
                    <a:cubicBezTo>
                      <a:pt x="164" y="1422"/>
                      <a:pt x="327" y="1683"/>
                      <a:pt x="522" y="1944"/>
                    </a:cubicBezTo>
                    <a:cubicBezTo>
                      <a:pt x="555" y="1976"/>
                      <a:pt x="604" y="1993"/>
                      <a:pt x="657" y="1993"/>
                    </a:cubicBezTo>
                    <a:cubicBezTo>
                      <a:pt x="710" y="1993"/>
                      <a:pt x="767" y="1976"/>
                      <a:pt x="816" y="1944"/>
                    </a:cubicBezTo>
                    <a:cubicBezTo>
                      <a:pt x="816" y="1846"/>
                      <a:pt x="816" y="1748"/>
                      <a:pt x="718" y="1650"/>
                    </a:cubicBezTo>
                    <a:cubicBezTo>
                      <a:pt x="392" y="1291"/>
                      <a:pt x="261" y="769"/>
                      <a:pt x="425" y="313"/>
                    </a:cubicBezTo>
                    <a:cubicBezTo>
                      <a:pt x="490" y="182"/>
                      <a:pt x="425" y="117"/>
                      <a:pt x="359" y="19"/>
                    </a:cubicBezTo>
                    <a:cubicBezTo>
                      <a:pt x="327" y="8"/>
                      <a:pt x="294"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316;p40">
                <a:extLst>
                  <a:ext uri="{FF2B5EF4-FFF2-40B4-BE49-F238E27FC236}">
                    <a16:creationId xmlns:a16="http://schemas.microsoft.com/office/drawing/2014/main" id="{953EB00D-FDC0-210D-D9EE-8D87E42E118D}"/>
                  </a:ext>
                </a:extLst>
              </p:cNvPr>
              <p:cNvSpPr/>
              <p:nvPr/>
            </p:nvSpPr>
            <p:spPr>
              <a:xfrm>
                <a:off x="3122525" y="1897650"/>
                <a:ext cx="68525" cy="159775"/>
              </a:xfrm>
              <a:custGeom>
                <a:avLst/>
                <a:gdLst/>
                <a:ahLst/>
                <a:cxnLst/>
                <a:rect l="l" t="t" r="r" b="b"/>
                <a:pathLst>
                  <a:path w="2741" h="6391" extrusionOk="0">
                    <a:moveTo>
                      <a:pt x="1501" y="0"/>
                    </a:moveTo>
                    <a:cubicBezTo>
                      <a:pt x="1044" y="1077"/>
                      <a:pt x="685" y="2153"/>
                      <a:pt x="490" y="3295"/>
                    </a:cubicBezTo>
                    <a:cubicBezTo>
                      <a:pt x="327" y="4176"/>
                      <a:pt x="0" y="5415"/>
                      <a:pt x="816" y="6133"/>
                    </a:cubicBezTo>
                    <a:cubicBezTo>
                      <a:pt x="1031" y="6302"/>
                      <a:pt x="1288" y="6391"/>
                      <a:pt x="1539" y="6391"/>
                    </a:cubicBezTo>
                    <a:cubicBezTo>
                      <a:pt x="1821" y="6391"/>
                      <a:pt x="2094" y="6277"/>
                      <a:pt x="2284" y="6035"/>
                    </a:cubicBezTo>
                    <a:cubicBezTo>
                      <a:pt x="2741" y="5546"/>
                      <a:pt x="2643" y="4698"/>
                      <a:pt x="2577" y="4045"/>
                    </a:cubicBezTo>
                    <a:cubicBezTo>
                      <a:pt x="2447" y="2740"/>
                      <a:pt x="2023" y="1403"/>
                      <a:pt x="1566" y="164"/>
                    </a:cubicBezTo>
                    <a:cubicBezTo>
                      <a:pt x="1534" y="131"/>
                      <a:pt x="1534" y="98"/>
                      <a:pt x="1501"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317;p40">
                <a:extLst>
                  <a:ext uri="{FF2B5EF4-FFF2-40B4-BE49-F238E27FC236}">
                    <a16:creationId xmlns:a16="http://schemas.microsoft.com/office/drawing/2014/main" id="{731E90FE-45F6-845B-5267-5B02E5201FA9}"/>
                  </a:ext>
                </a:extLst>
              </p:cNvPr>
              <p:cNvSpPr/>
              <p:nvPr/>
            </p:nvSpPr>
            <p:spPr>
              <a:xfrm>
                <a:off x="3138025" y="1998275"/>
                <a:ext cx="21225" cy="49650"/>
              </a:xfrm>
              <a:custGeom>
                <a:avLst/>
                <a:gdLst/>
                <a:ahLst/>
                <a:cxnLst/>
                <a:rect l="l" t="t" r="r" b="b"/>
                <a:pathLst>
                  <a:path w="849" h="1986" extrusionOk="0">
                    <a:moveTo>
                      <a:pt x="253" y="1"/>
                    </a:moveTo>
                    <a:cubicBezTo>
                      <a:pt x="194" y="1"/>
                      <a:pt x="139" y="23"/>
                      <a:pt x="98" y="86"/>
                    </a:cubicBezTo>
                    <a:cubicBezTo>
                      <a:pt x="33" y="412"/>
                      <a:pt x="0" y="738"/>
                      <a:pt x="65" y="1064"/>
                    </a:cubicBezTo>
                    <a:cubicBezTo>
                      <a:pt x="163" y="1390"/>
                      <a:pt x="326" y="1684"/>
                      <a:pt x="522" y="1912"/>
                    </a:cubicBezTo>
                    <a:cubicBezTo>
                      <a:pt x="555" y="1961"/>
                      <a:pt x="604" y="1986"/>
                      <a:pt x="657" y="1986"/>
                    </a:cubicBezTo>
                    <a:cubicBezTo>
                      <a:pt x="710" y="1986"/>
                      <a:pt x="767" y="1961"/>
                      <a:pt x="816" y="1912"/>
                    </a:cubicBezTo>
                    <a:cubicBezTo>
                      <a:pt x="848" y="1847"/>
                      <a:pt x="816" y="1717"/>
                      <a:pt x="718" y="1651"/>
                    </a:cubicBezTo>
                    <a:cubicBezTo>
                      <a:pt x="392" y="1292"/>
                      <a:pt x="261" y="738"/>
                      <a:pt x="424" y="281"/>
                    </a:cubicBezTo>
                    <a:cubicBezTo>
                      <a:pt x="490" y="183"/>
                      <a:pt x="424" y="86"/>
                      <a:pt x="359" y="20"/>
                    </a:cubicBezTo>
                    <a:cubicBezTo>
                      <a:pt x="323" y="8"/>
                      <a:pt x="287" y="1"/>
                      <a:pt x="2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Picture 3">
            <a:extLst>
              <a:ext uri="{FF2B5EF4-FFF2-40B4-BE49-F238E27FC236}">
                <a16:creationId xmlns:a16="http://schemas.microsoft.com/office/drawing/2014/main" id="{269A52AC-56AF-CD47-3B4B-0EFB33764AF7}"/>
              </a:ext>
            </a:extLst>
          </p:cNvPr>
          <p:cNvPicPr>
            <a:picLocks noChangeAspect="1"/>
          </p:cNvPicPr>
          <p:nvPr/>
        </p:nvPicPr>
        <p:blipFill>
          <a:blip r:embed="rId3"/>
          <a:stretch>
            <a:fillRect/>
          </a:stretch>
        </p:blipFill>
        <p:spPr>
          <a:xfrm>
            <a:off x="2195339" y="836109"/>
            <a:ext cx="6486706" cy="312142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grpSp>
        <p:nvGrpSpPr>
          <p:cNvPr id="2101" name="Google Shape;2101;p51"/>
          <p:cNvGrpSpPr/>
          <p:nvPr/>
        </p:nvGrpSpPr>
        <p:grpSpPr>
          <a:xfrm>
            <a:off x="2720233" y="-12812"/>
            <a:ext cx="1584811" cy="777324"/>
            <a:chOff x="-317614" y="1364125"/>
            <a:chExt cx="1584811" cy="777324"/>
          </a:xfrm>
        </p:grpSpPr>
        <p:sp>
          <p:nvSpPr>
            <p:cNvPr id="2102" name="Google Shape;2102;p5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4" name="Google Shape;2104;p51"/>
          <p:cNvGrpSpPr/>
          <p:nvPr/>
        </p:nvGrpSpPr>
        <p:grpSpPr>
          <a:xfrm>
            <a:off x="7447198" y="3431164"/>
            <a:ext cx="1584811" cy="777324"/>
            <a:chOff x="-317614" y="1364125"/>
            <a:chExt cx="1584811" cy="777324"/>
          </a:xfrm>
        </p:grpSpPr>
        <p:sp>
          <p:nvSpPr>
            <p:cNvPr id="2105" name="Google Shape;2105;p5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76200" cap="flat" cmpd="sng">
              <a:solidFill>
                <a:schemeClr val="lt1"/>
              </a:solidFill>
              <a:prstDash val="solid"/>
              <a:miter lim="32619"/>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317614" y="1364125"/>
              <a:ext cx="1584811" cy="777324"/>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9" name="Google Shape;2099;p51"/>
          <p:cNvSpPr/>
          <p:nvPr/>
        </p:nvSpPr>
        <p:spPr>
          <a:xfrm>
            <a:off x="3029909" y="827438"/>
            <a:ext cx="5887800" cy="2540799"/>
          </a:xfrm>
          <a:prstGeom prst="wedgeRoundRectCallout">
            <a:avLst>
              <a:gd name="adj1" fmla="val -55561"/>
              <a:gd name="adj2" fmla="val 36778"/>
              <a:gd name="adj3" fmla="val 16667"/>
            </a:avLst>
          </a:prstGeom>
          <a:solidFill>
            <a:schemeClr val="accent1"/>
          </a:solidFill>
          <a:ln w="2857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txBox="1">
            <a:spLocks noGrp="1"/>
          </p:cNvSpPr>
          <p:nvPr>
            <p:ph type="title"/>
          </p:nvPr>
        </p:nvSpPr>
        <p:spPr>
          <a:xfrm>
            <a:off x="3307743" y="1023437"/>
            <a:ext cx="5502301" cy="234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Cambria" panose="02040503050406030204" pitchFamily="18" charset="0"/>
                <a:ea typeface="Cambria" panose="02040503050406030204" pitchFamily="18" charset="0"/>
              </a:rPr>
              <a:t>Tớ đang ở Vương Quốc Đồ Ngọt, hãy cùng tớ khám phá ở nơi này có những người bạn nào chào đón chúng ta nhé !</a:t>
            </a:r>
            <a:endParaRPr sz="3200" dirty="0">
              <a:solidFill>
                <a:schemeClr val="accent1"/>
              </a:solidFill>
              <a:latin typeface="Cambria" panose="02040503050406030204" pitchFamily="18" charset="0"/>
              <a:ea typeface="Cambria" panose="02040503050406030204" pitchFamily="18" charset="0"/>
            </a:endParaRPr>
          </a:p>
        </p:txBody>
      </p:sp>
      <p:sp>
        <p:nvSpPr>
          <p:cNvPr id="2" name="Freeform 4">
            <a:extLst>
              <a:ext uri="{FF2B5EF4-FFF2-40B4-BE49-F238E27FC236}">
                <a16:creationId xmlns:a16="http://schemas.microsoft.com/office/drawing/2014/main" id="{A7C67735-3371-8F18-8260-AC6F6512D3B4}"/>
              </a:ext>
            </a:extLst>
          </p:cNvPr>
          <p:cNvSpPr/>
          <p:nvPr/>
        </p:nvSpPr>
        <p:spPr>
          <a:xfrm>
            <a:off x="536894" y="1812022"/>
            <a:ext cx="2063693" cy="3331478"/>
          </a:xfrm>
          <a:custGeom>
            <a:avLst/>
            <a:gdLst/>
            <a:ahLst/>
            <a:cxnLst/>
            <a:rect l="l" t="t" r="r" b="b"/>
            <a:pathLst>
              <a:path w="5616702" h="8229600">
                <a:moveTo>
                  <a:pt x="0" y="0"/>
                </a:moveTo>
                <a:lnTo>
                  <a:pt x="5616702" y="0"/>
                </a:lnTo>
                <a:lnTo>
                  <a:pt x="5616702" y="8229600"/>
                </a:lnTo>
                <a:lnTo>
                  <a:pt x="0" y="8229600"/>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99"/>
                                        </p:tgtEl>
                                        <p:attrNameLst>
                                          <p:attrName>style.visibility</p:attrName>
                                        </p:attrNameLst>
                                      </p:cBhvr>
                                      <p:to>
                                        <p:strVal val="visible"/>
                                      </p:to>
                                    </p:set>
                                    <p:animEffect transition="in" filter="wipe(left)">
                                      <p:cBhvr>
                                        <p:cTn id="7" dur="500"/>
                                        <p:tgtEl>
                                          <p:spTgt spid="209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00"/>
                                        </p:tgtEl>
                                        <p:attrNameLst>
                                          <p:attrName>style.visibility</p:attrName>
                                        </p:attrNameLst>
                                      </p:cBhvr>
                                      <p:to>
                                        <p:strVal val="visible"/>
                                      </p:to>
                                    </p:set>
                                    <p:animEffect transition="in" filter="wipe(left)">
                                      <p:cBhvr>
                                        <p:cTn id="10" dur="500"/>
                                        <p:tgtEl>
                                          <p:spTgt spid="2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 grpId="0" animBg="1"/>
      <p:bldP spid="210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12" name="Google Shape;737;p36">
            <a:extLst>
              <a:ext uri="{FF2B5EF4-FFF2-40B4-BE49-F238E27FC236}">
                <a16:creationId xmlns:a16="http://schemas.microsoft.com/office/drawing/2014/main" id="{6ABDAD83-43BF-51C9-DF21-5229E983E370}"/>
              </a:ext>
            </a:extLst>
          </p:cNvPr>
          <p:cNvSpPr txBox="1">
            <a:spLocks/>
          </p:cNvSpPr>
          <p:nvPr/>
        </p:nvSpPr>
        <p:spPr>
          <a:xfrm>
            <a:off x="4471835" y="3310794"/>
            <a:ext cx="6354128" cy="224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Bowlby One"/>
              <a:buNone/>
              <a:defRPr sz="3300" b="0" i="0" u="none" strike="noStrike" cap="none">
                <a:solidFill>
                  <a:schemeClr val="lt1"/>
                </a:solidFill>
                <a:latin typeface="Bowlby One"/>
                <a:ea typeface="Bowlby One"/>
                <a:cs typeface="Bowlby One"/>
                <a:sym typeface="Bowlby One"/>
              </a:defRPr>
            </a:lvl1pPr>
            <a:lvl2pPr marR="0" lvl="1" algn="ctr" rtl="0">
              <a:lnSpc>
                <a:spcPct val="100000"/>
              </a:lnSpc>
              <a:spcBef>
                <a:spcPts val="0"/>
              </a:spcBef>
              <a:spcAft>
                <a:spcPts val="0"/>
              </a:spcAft>
              <a:buClr>
                <a:schemeClr val="dk1"/>
              </a:buClr>
              <a:buSzPts val="3300"/>
              <a:buFont typeface="Bowlby One"/>
              <a:buNone/>
              <a:defRPr sz="3300" b="0" i="0" u="none" strike="noStrike" cap="none">
                <a:solidFill>
                  <a:schemeClr val="dk1"/>
                </a:solidFill>
                <a:latin typeface="Bowlby One"/>
                <a:ea typeface="Bowlby One"/>
                <a:cs typeface="Bowlby One"/>
                <a:sym typeface="Bowlby One"/>
              </a:defRPr>
            </a:lvl2pPr>
            <a:lvl3pPr marR="0" lvl="2" algn="ctr" rtl="0">
              <a:lnSpc>
                <a:spcPct val="100000"/>
              </a:lnSpc>
              <a:spcBef>
                <a:spcPts val="0"/>
              </a:spcBef>
              <a:spcAft>
                <a:spcPts val="0"/>
              </a:spcAft>
              <a:buClr>
                <a:schemeClr val="dk1"/>
              </a:buClr>
              <a:buSzPts val="3300"/>
              <a:buFont typeface="Bowlby One"/>
              <a:buNone/>
              <a:defRPr sz="3300" b="0" i="0" u="none" strike="noStrike" cap="none">
                <a:solidFill>
                  <a:schemeClr val="dk1"/>
                </a:solidFill>
                <a:latin typeface="Bowlby One"/>
                <a:ea typeface="Bowlby One"/>
                <a:cs typeface="Bowlby One"/>
                <a:sym typeface="Bowlby One"/>
              </a:defRPr>
            </a:lvl3pPr>
            <a:lvl4pPr marR="0" lvl="3" algn="ctr" rtl="0">
              <a:lnSpc>
                <a:spcPct val="100000"/>
              </a:lnSpc>
              <a:spcBef>
                <a:spcPts val="0"/>
              </a:spcBef>
              <a:spcAft>
                <a:spcPts val="0"/>
              </a:spcAft>
              <a:buClr>
                <a:schemeClr val="dk1"/>
              </a:buClr>
              <a:buSzPts val="3300"/>
              <a:buFont typeface="Bowlby One"/>
              <a:buNone/>
              <a:defRPr sz="3300" b="0" i="0" u="none" strike="noStrike" cap="none">
                <a:solidFill>
                  <a:schemeClr val="dk1"/>
                </a:solidFill>
                <a:latin typeface="Bowlby One"/>
                <a:ea typeface="Bowlby One"/>
                <a:cs typeface="Bowlby One"/>
                <a:sym typeface="Bowlby One"/>
              </a:defRPr>
            </a:lvl4pPr>
            <a:lvl5pPr marR="0" lvl="4" algn="ctr" rtl="0">
              <a:lnSpc>
                <a:spcPct val="100000"/>
              </a:lnSpc>
              <a:spcBef>
                <a:spcPts val="0"/>
              </a:spcBef>
              <a:spcAft>
                <a:spcPts val="0"/>
              </a:spcAft>
              <a:buClr>
                <a:schemeClr val="dk1"/>
              </a:buClr>
              <a:buSzPts val="3300"/>
              <a:buFont typeface="Bowlby One"/>
              <a:buNone/>
              <a:defRPr sz="3300" b="0" i="0" u="none" strike="noStrike" cap="none">
                <a:solidFill>
                  <a:schemeClr val="dk1"/>
                </a:solidFill>
                <a:latin typeface="Bowlby One"/>
                <a:ea typeface="Bowlby One"/>
                <a:cs typeface="Bowlby One"/>
                <a:sym typeface="Bowlby One"/>
              </a:defRPr>
            </a:lvl5pPr>
            <a:lvl6pPr marR="0" lvl="5" algn="ctr" rtl="0">
              <a:lnSpc>
                <a:spcPct val="100000"/>
              </a:lnSpc>
              <a:spcBef>
                <a:spcPts val="0"/>
              </a:spcBef>
              <a:spcAft>
                <a:spcPts val="0"/>
              </a:spcAft>
              <a:buClr>
                <a:schemeClr val="dk1"/>
              </a:buClr>
              <a:buSzPts val="3300"/>
              <a:buFont typeface="Bowlby One"/>
              <a:buNone/>
              <a:defRPr sz="3300" b="0" i="0" u="none" strike="noStrike" cap="none">
                <a:solidFill>
                  <a:schemeClr val="dk1"/>
                </a:solidFill>
                <a:latin typeface="Bowlby One"/>
                <a:ea typeface="Bowlby One"/>
                <a:cs typeface="Bowlby One"/>
                <a:sym typeface="Bowlby One"/>
              </a:defRPr>
            </a:lvl6pPr>
            <a:lvl7pPr marR="0" lvl="6" algn="ctr" rtl="0">
              <a:lnSpc>
                <a:spcPct val="100000"/>
              </a:lnSpc>
              <a:spcBef>
                <a:spcPts val="0"/>
              </a:spcBef>
              <a:spcAft>
                <a:spcPts val="0"/>
              </a:spcAft>
              <a:buClr>
                <a:schemeClr val="dk1"/>
              </a:buClr>
              <a:buSzPts val="3300"/>
              <a:buFont typeface="Bowlby One"/>
              <a:buNone/>
              <a:defRPr sz="3300" b="0" i="0" u="none" strike="noStrike" cap="none">
                <a:solidFill>
                  <a:schemeClr val="dk1"/>
                </a:solidFill>
                <a:latin typeface="Bowlby One"/>
                <a:ea typeface="Bowlby One"/>
                <a:cs typeface="Bowlby One"/>
                <a:sym typeface="Bowlby One"/>
              </a:defRPr>
            </a:lvl7pPr>
            <a:lvl8pPr marR="0" lvl="7" algn="ctr" rtl="0">
              <a:lnSpc>
                <a:spcPct val="100000"/>
              </a:lnSpc>
              <a:spcBef>
                <a:spcPts val="0"/>
              </a:spcBef>
              <a:spcAft>
                <a:spcPts val="0"/>
              </a:spcAft>
              <a:buClr>
                <a:schemeClr val="dk1"/>
              </a:buClr>
              <a:buSzPts val="3300"/>
              <a:buFont typeface="Bowlby One"/>
              <a:buNone/>
              <a:defRPr sz="3300" b="0" i="0" u="none" strike="noStrike" cap="none">
                <a:solidFill>
                  <a:schemeClr val="dk1"/>
                </a:solidFill>
                <a:latin typeface="Bowlby One"/>
                <a:ea typeface="Bowlby One"/>
                <a:cs typeface="Bowlby One"/>
                <a:sym typeface="Bowlby One"/>
              </a:defRPr>
            </a:lvl8pPr>
            <a:lvl9pPr marR="0" lvl="8" algn="ctr" rtl="0">
              <a:lnSpc>
                <a:spcPct val="100000"/>
              </a:lnSpc>
              <a:spcBef>
                <a:spcPts val="0"/>
              </a:spcBef>
              <a:spcAft>
                <a:spcPts val="0"/>
              </a:spcAft>
              <a:buClr>
                <a:schemeClr val="dk1"/>
              </a:buClr>
              <a:buSzPts val="3300"/>
              <a:buFont typeface="Bowlby One"/>
              <a:buNone/>
              <a:defRPr sz="3300" b="0" i="0" u="none" strike="noStrike" cap="none">
                <a:solidFill>
                  <a:schemeClr val="dk1"/>
                </a:solidFill>
                <a:latin typeface="Bowlby One"/>
                <a:ea typeface="Bowlby One"/>
                <a:cs typeface="Bowlby One"/>
                <a:sym typeface="Bowlby One"/>
              </a:defRPr>
            </a:lvl9pPr>
          </a:lstStyle>
          <a:p>
            <a:pPr algn="l"/>
            <a:r>
              <a:rPr lang="en-US" sz="6000" b="1" dirty="0">
                <a:ln w="6600">
                  <a:solidFill>
                    <a:schemeClr val="accent2"/>
                  </a:solidFill>
                  <a:prstDash val="solid"/>
                </a:ln>
                <a:solidFill>
                  <a:srgbClr val="FFFFFF"/>
                </a:solidFill>
                <a:effectLst>
                  <a:outerShdw dist="38100" dir="2700000" algn="tl" rotWithShape="0">
                    <a:schemeClr val="accent2"/>
                  </a:outerShdw>
                </a:effectLst>
                <a:latin typeface="#9Slide07 SVNBango" panose="02000000000000000000" pitchFamily="2" charset="0"/>
              </a:rPr>
              <a:t>MĂNGNON  </a:t>
            </a:r>
            <a:br>
              <a:rPr lang="en-US" sz="6000" b="1" dirty="0">
                <a:ln w="6600">
                  <a:solidFill>
                    <a:schemeClr val="accent2"/>
                  </a:solidFill>
                  <a:prstDash val="solid"/>
                </a:ln>
                <a:solidFill>
                  <a:srgbClr val="FFFFFF"/>
                </a:solidFill>
                <a:effectLst>
                  <a:outerShdw dist="38100" dir="2700000" algn="tl" rotWithShape="0">
                    <a:schemeClr val="accent2"/>
                  </a:outerShdw>
                </a:effectLst>
                <a:latin typeface="#9Slide07 SVNBango" panose="02000000000000000000" pitchFamily="2" charset="0"/>
              </a:rPr>
            </a:br>
            <a:endParaRPr lang="en-US" sz="6000" b="1" dirty="0">
              <a:ln w="6600">
                <a:solidFill>
                  <a:schemeClr val="accent2"/>
                </a:solidFill>
                <a:prstDash val="solid"/>
              </a:ln>
              <a:solidFill>
                <a:srgbClr val="FFFFFF"/>
              </a:solidFill>
              <a:effectLst>
                <a:outerShdw dist="38100" dir="2700000" algn="tl" rotWithShape="0">
                  <a:schemeClr val="accent2"/>
                </a:outerShdw>
              </a:effectLst>
              <a:latin typeface="#9Slide07 SVNBango" panose="02000000000000000000" pitchFamily="2" charset="0"/>
            </a:endParaRPr>
          </a:p>
        </p:txBody>
      </p:sp>
      <p:pic>
        <p:nvPicPr>
          <p:cNvPr id="7" name="Picture 6">
            <a:extLst>
              <a:ext uri="{FF2B5EF4-FFF2-40B4-BE49-F238E27FC236}">
                <a16:creationId xmlns:a16="http://schemas.microsoft.com/office/drawing/2014/main" id="{CA55C177-452E-7547-C1ED-A626A7757363}"/>
              </a:ext>
            </a:extLst>
          </p:cNvPr>
          <p:cNvPicPr>
            <a:picLocks noChangeAspect="1"/>
          </p:cNvPicPr>
          <p:nvPr/>
        </p:nvPicPr>
        <p:blipFill>
          <a:blip r:embed="rId3"/>
          <a:src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B25E253D-455E-03B8-FFE4-3FA4A68DBAD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959" b="94888" l="9983" r="89979">
                        <a14:foregroundMark x1="40123" y1="10127" x2="50989" y2="10367"/>
                        <a14:foregroundMark x1="32233" y1="48404" x2="38337" y2="57043"/>
                        <a14:foregroundMark x1="50202" y1="37533" x2="50586" y2="53828"/>
                        <a14:foregroundMark x1="50586" y1="53828" x2="50586" y2="53828"/>
                        <a14:foregroundMark x1="47437" y1="38013" x2="52371" y2="47156"/>
                        <a14:foregroundMark x1="52371" y1="47156" x2="52371" y2="47156"/>
                        <a14:foregroundMark x1="45844" y1="39501" x2="50586" y2="43701"/>
                        <a14:foregroundMark x1="39528" y1="70626" x2="52774" y2="75810"/>
                        <a14:foregroundMark x1="40526" y1="72090" x2="40315" y2="79506"/>
                        <a14:foregroundMark x1="51584" y1="65443" x2="54156" y2="71106"/>
                        <a14:foregroundMark x1="45268" y1="87665" x2="46842" y2="94072"/>
                        <a14:foregroundMark x1="43079" y1="67171" x2="52966" y2="80250"/>
                        <a14:foregroundMark x1="43194" y1="90809" x2="44135" y2="93449"/>
                        <a14:foregroundMark x1="47648" y1="93137" x2="48109" y2="94888"/>
                      </a14:backgroundRemoval>
                    </a14:imgEffect>
                  </a14:imgLayer>
                </a14:imgProps>
              </a:ext>
            </a:extLst>
          </a:blip>
          <a:stretch>
            <a:fillRect/>
          </a:stretch>
        </p:blipFill>
        <p:spPr>
          <a:xfrm>
            <a:off x="-494029" y="-93036"/>
            <a:ext cx="2770180" cy="2216039"/>
          </a:xfrm>
          <a:prstGeom prst="rect">
            <a:avLst/>
          </a:prstGeom>
        </p:spPr>
      </p:pic>
      <p:sp>
        <p:nvSpPr>
          <p:cNvPr id="10" name="1">
            <a:hlinkClick r:id="rId6" action="ppaction://hlinksldjump"/>
            <a:extLst>
              <a:ext uri="{FF2B5EF4-FFF2-40B4-BE49-F238E27FC236}">
                <a16:creationId xmlns:a16="http://schemas.microsoft.com/office/drawing/2014/main" id="{C9AD07A9-A104-E83D-44BE-6120E280DB01}"/>
              </a:ext>
            </a:extLst>
          </p:cNvPr>
          <p:cNvSpPr/>
          <p:nvPr/>
        </p:nvSpPr>
        <p:spPr>
          <a:xfrm>
            <a:off x="499445" y="2773608"/>
            <a:ext cx="731520" cy="731520"/>
          </a:xfrm>
          <a:prstGeom prst="wedgeRoundRectCallout">
            <a:avLst>
              <a:gd name="adj1" fmla="val -28333"/>
              <a:gd name="adj2" fmla="val -90000"/>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chemeClr val="tx1"/>
                </a:solidFill>
                <a:latin typeface="SVN-A Love Of Thunder" panose="02040603050506020204" pitchFamily="18" charset="0"/>
              </a:rPr>
              <a:t>1</a:t>
            </a:r>
          </a:p>
        </p:txBody>
      </p:sp>
      <p:sp>
        <p:nvSpPr>
          <p:cNvPr id="18" name="2">
            <a:hlinkClick r:id="rId7" action="ppaction://hlinksldjump"/>
            <a:extLst>
              <a:ext uri="{FF2B5EF4-FFF2-40B4-BE49-F238E27FC236}">
                <a16:creationId xmlns:a16="http://schemas.microsoft.com/office/drawing/2014/main" id="{1864133F-D176-ED91-0740-F19E0FD2C620}"/>
              </a:ext>
            </a:extLst>
          </p:cNvPr>
          <p:cNvSpPr/>
          <p:nvPr/>
        </p:nvSpPr>
        <p:spPr>
          <a:xfrm>
            <a:off x="2152896" y="2945034"/>
            <a:ext cx="731520" cy="731520"/>
          </a:xfrm>
          <a:prstGeom prst="wedgeRoundRectCallout">
            <a:avLst>
              <a:gd name="adj1" fmla="val 26667"/>
              <a:gd name="adj2" fmla="val -77500"/>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chemeClr val="tx1"/>
                </a:solidFill>
                <a:latin typeface="SVN-A Love Of Thunder" panose="02040603050506020204" pitchFamily="18" charset="0"/>
              </a:rPr>
              <a:t>2</a:t>
            </a:r>
          </a:p>
        </p:txBody>
      </p:sp>
      <p:sp>
        <p:nvSpPr>
          <p:cNvPr id="19" name="3">
            <a:hlinkClick r:id="rId8" action="ppaction://hlinksldjump"/>
            <a:extLst>
              <a:ext uri="{FF2B5EF4-FFF2-40B4-BE49-F238E27FC236}">
                <a16:creationId xmlns:a16="http://schemas.microsoft.com/office/drawing/2014/main" id="{F81C330A-7604-C78D-44D7-B9EA85C8F0C4}"/>
              </a:ext>
            </a:extLst>
          </p:cNvPr>
          <p:cNvSpPr/>
          <p:nvPr/>
        </p:nvSpPr>
        <p:spPr>
          <a:xfrm>
            <a:off x="3840480" y="3268980"/>
            <a:ext cx="731520" cy="731520"/>
          </a:xfrm>
          <a:prstGeom prst="wedgeRoundRectCallout">
            <a:avLst>
              <a:gd name="adj1" fmla="val 37917"/>
              <a:gd name="adj2" fmla="val -76250"/>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chemeClr val="tx1"/>
                </a:solidFill>
                <a:latin typeface="SVN-A Love Of Thunder" panose="02040603050506020204" pitchFamily="18" charset="0"/>
              </a:rPr>
              <a:t>3</a:t>
            </a:r>
          </a:p>
        </p:txBody>
      </p:sp>
      <p:sp>
        <p:nvSpPr>
          <p:cNvPr id="20" name="4">
            <a:hlinkClick r:id="rId9" action="ppaction://hlinksldjump"/>
            <a:extLst>
              <a:ext uri="{FF2B5EF4-FFF2-40B4-BE49-F238E27FC236}">
                <a16:creationId xmlns:a16="http://schemas.microsoft.com/office/drawing/2014/main" id="{962EB074-9D9B-159C-4B17-596C53EFBB9D}"/>
              </a:ext>
            </a:extLst>
          </p:cNvPr>
          <p:cNvSpPr/>
          <p:nvPr/>
        </p:nvSpPr>
        <p:spPr>
          <a:xfrm>
            <a:off x="5794469" y="2579274"/>
            <a:ext cx="731520" cy="731520"/>
          </a:xfrm>
          <a:prstGeom prst="wedgeRoundRectCallout">
            <a:avLst>
              <a:gd name="adj1" fmla="val 82917"/>
              <a:gd name="adj2" fmla="val -65000"/>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chemeClr val="tx1"/>
                </a:solidFill>
                <a:latin typeface="SVN-A Love Of Thunder" panose="02040603050506020204" pitchFamily="18" charset="0"/>
              </a:rPr>
              <a:t>4</a:t>
            </a:r>
          </a:p>
        </p:txBody>
      </p:sp>
      <p:sp>
        <p:nvSpPr>
          <p:cNvPr id="21" name="5">
            <a:hlinkClick r:id="rId10" action="ppaction://hlinksldjump"/>
            <a:extLst>
              <a:ext uri="{FF2B5EF4-FFF2-40B4-BE49-F238E27FC236}">
                <a16:creationId xmlns:a16="http://schemas.microsoft.com/office/drawing/2014/main" id="{C8A2A044-EA0A-48CE-5F51-0269C4ED2F91}"/>
              </a:ext>
            </a:extLst>
          </p:cNvPr>
          <p:cNvSpPr/>
          <p:nvPr/>
        </p:nvSpPr>
        <p:spPr>
          <a:xfrm>
            <a:off x="7913035" y="2737032"/>
            <a:ext cx="731520" cy="731520"/>
          </a:xfrm>
          <a:prstGeom prst="wedgeRoundRectCallout">
            <a:avLst>
              <a:gd name="adj1" fmla="val -7083"/>
              <a:gd name="adj2" fmla="val -84999"/>
              <a:gd name="adj3" fmla="val 1666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chemeClr val="tx1"/>
                </a:solidFill>
                <a:latin typeface="SVN-A Love Of Thunder" panose="02040603050506020204" pitchFamily="18" charset="0"/>
              </a:rPr>
              <a:t>5</a:t>
            </a:r>
          </a:p>
        </p:txBody>
      </p:sp>
      <p:sp>
        <p:nvSpPr>
          <p:cNvPr id="22" name="Google Shape;961;p38">
            <a:hlinkClick r:id="rId11" action="ppaction://hlinksldjump"/>
            <a:extLst>
              <a:ext uri="{FF2B5EF4-FFF2-40B4-BE49-F238E27FC236}">
                <a16:creationId xmlns:a16="http://schemas.microsoft.com/office/drawing/2014/main" id="{47CB66F3-1895-1EE5-6E74-321B4D8E192C}"/>
              </a:ext>
            </a:extLst>
          </p:cNvPr>
          <p:cNvSpPr/>
          <p:nvPr/>
        </p:nvSpPr>
        <p:spPr>
          <a:xfrm>
            <a:off x="499445" y="979073"/>
            <a:ext cx="8699500" cy="1600201"/>
          </a:xfrm>
          <a:prstGeom prst="roundRect">
            <a:avLst/>
          </a:prstGeom>
          <a:solidFill>
            <a:schemeClr val="accent2"/>
          </a:solid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6600" dirty="0">
                <a:ln>
                  <a:solidFill>
                    <a:schemeClr val="tx1"/>
                  </a:solidFill>
                </a:ln>
                <a:solidFill>
                  <a:schemeClr val="bg1"/>
                </a:solidFill>
                <a:latin typeface="#9Slide07 SVNZiclets" panose="02000603000000000000" pitchFamily="2" charset="0"/>
              </a:rPr>
              <a:t>CHIẾN THẮNG</a:t>
            </a:r>
            <a:endParaRPr sz="6600" dirty="0">
              <a:ln>
                <a:solidFill>
                  <a:schemeClr val="tx1"/>
                </a:solidFill>
              </a:ln>
              <a:solidFill>
                <a:schemeClr val="bg1"/>
              </a:solidFill>
              <a:latin typeface="#9Slide07 SVNZiclets" panose="02000603000000000000" pitchFamily="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arn(inVertical)">
                                      <p:cBhvr>
                                        <p:cTn id="19" dur="500"/>
                                        <p:tgtEl>
                                          <p:spTgt spid="20"/>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cTn>
                              </p:par>
                            </p:childTnLst>
                          </p:cTn>
                        </p:par>
                        <p:par>
                          <p:cTn id="24" fill="hold">
                            <p:stCondLst>
                              <p:cond delay="2500"/>
                            </p:stCondLst>
                            <p:childTnLst>
                              <p:par>
                                <p:cTn id="25" presetID="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10"/>
                    </p:tgtEl>
                  </p:cond>
                </p:stCondLst>
                <p:endSync evt="end" delay="0">
                  <p:rtn val="all"/>
                </p:endSync>
                <p:childTnLst>
                  <p:par>
                    <p:cTn id="30" fill="hold">
                      <p:stCondLst>
                        <p:cond delay="0"/>
                      </p:stCondLst>
                      <p:childTnLst>
                        <p:par>
                          <p:cTn id="31" fill="hold">
                            <p:stCondLst>
                              <p:cond delay="0"/>
                            </p:stCondLst>
                            <p:childTnLst>
                              <p:par>
                                <p:cTn id="32" presetID="37" presetClass="path" presetSubtype="0" accel="50000" decel="50000" fill="hold" nodeType="clickEffect">
                                  <p:stCondLst>
                                    <p:cond delay="0"/>
                                  </p:stCondLst>
                                  <p:childTnLst>
                                    <p:animMotion origin="layout" path="M 4.16667E-6 -2.22222E-6 L 0.06441 -0.08241 C 0.07795 -0.10062 0.09826 -0.11018 0.11944 -0.11018 C 0.1434 -0.11018 0.16284 -0.10062 0.17638 -0.08241 L 0.24114 -2.22222E-6 " pathEditMode="relative" rAng="0" ptsTypes="AAAAA">
                                      <p:cBhvr>
                                        <p:cTn id="33" dur="2000" fill="hold"/>
                                        <p:tgtEl>
                                          <p:spTgt spid="9"/>
                                        </p:tgtEl>
                                        <p:attrNameLst>
                                          <p:attrName>ppt_x</p:attrName>
                                          <p:attrName>ppt_y</p:attrName>
                                        </p:attrNameLst>
                                      </p:cBhvr>
                                      <p:rCtr x="12049" y="-5525"/>
                                    </p:animMotion>
                                  </p:childTnLst>
                                </p:cTn>
                              </p:par>
                            </p:childTnLst>
                          </p:cTn>
                        </p:par>
                      </p:childTnLst>
                    </p:cTn>
                  </p:par>
                </p:childTnLst>
              </p:cTn>
              <p:nextCondLst>
                <p:cond evt="onClick" delay="0">
                  <p:tgtEl>
                    <p:spTgt spid="10"/>
                  </p:tgtEl>
                </p:cond>
              </p:nextCondLst>
            </p:seq>
            <p:seq concurrent="1" nextAc="seek">
              <p:cTn id="34" restart="whenNotActive" fill="hold" evtFilter="cancelBubble" nodeType="interactiveSeq">
                <p:stCondLst>
                  <p:cond evt="onClick" delay="0">
                    <p:tgtEl>
                      <p:spTgt spid="18"/>
                    </p:tgtEl>
                  </p:cond>
                </p:stCondLst>
                <p:endSync evt="end" delay="0">
                  <p:rtn val="all"/>
                </p:endSync>
                <p:childTnLst>
                  <p:par>
                    <p:cTn id="35" fill="hold">
                      <p:stCondLst>
                        <p:cond delay="0"/>
                      </p:stCondLst>
                      <p:childTnLst>
                        <p:par>
                          <p:cTn id="36" fill="hold">
                            <p:stCondLst>
                              <p:cond delay="0"/>
                            </p:stCondLst>
                            <p:childTnLst>
                              <p:par>
                                <p:cTn id="37" presetID="0" presetClass="path" presetSubtype="0" accel="50000" decel="50000" fill="hold" nodeType="clickEffect">
                                  <p:stCondLst>
                                    <p:cond delay="0"/>
                                  </p:stCondLst>
                                  <p:childTnLst>
                                    <p:animMotion origin="layout" path="M 0.24114 -2.22222E-6 L 0.32274 -0.1216 L 0.36493 -0.1037 L 0.4026 0.1284 " pathEditMode="relative" rAng="0" ptsTypes="AAAA">
                                      <p:cBhvr>
                                        <p:cTn id="38" dur="2000" fill="hold"/>
                                        <p:tgtEl>
                                          <p:spTgt spid="9"/>
                                        </p:tgtEl>
                                        <p:attrNameLst>
                                          <p:attrName>ppt_x</p:attrName>
                                          <p:attrName>ppt_y</p:attrName>
                                        </p:attrNameLst>
                                      </p:cBhvr>
                                      <p:rCtr x="8073" y="340"/>
                                    </p:animMotion>
                                  </p:childTnLst>
                                </p:cTn>
                              </p:par>
                            </p:childTnLst>
                          </p:cTn>
                        </p:par>
                      </p:childTnLst>
                    </p:cTn>
                  </p:par>
                </p:childTnLst>
              </p:cTn>
              <p:nextCondLst>
                <p:cond evt="onClick" delay="0">
                  <p:tgtEl>
                    <p:spTgt spid="18"/>
                  </p:tgtEl>
                </p:cond>
              </p:nextCondLst>
            </p:seq>
            <p:seq concurrent="1" nextAc="seek">
              <p:cTn id="39" restart="whenNotActive" fill="hold" evtFilter="cancelBubble" nodeType="interactiveSeq">
                <p:stCondLst>
                  <p:cond evt="onClick" delay="0">
                    <p:tgtEl>
                      <p:spTgt spid="19"/>
                    </p:tgtEl>
                  </p:cond>
                </p:stCondLst>
                <p:endSync evt="end" delay="0">
                  <p:rtn val="all"/>
                </p:endSync>
                <p:childTnLst>
                  <p:par>
                    <p:cTn id="40" fill="hold">
                      <p:stCondLst>
                        <p:cond delay="0"/>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0.4026 0.1284 L 0.43472 0.04969 L 0.51666 -0.05771 L 0.55642 -0.11111 L 0.62361 -0.09876 L 0.6585 -0.04105 " pathEditMode="relative" rAng="0" ptsTypes="AAAAAA">
                                      <p:cBhvr>
                                        <p:cTn id="43" dur="2000" fill="hold"/>
                                        <p:tgtEl>
                                          <p:spTgt spid="9"/>
                                        </p:tgtEl>
                                        <p:attrNameLst>
                                          <p:attrName>ppt_x</p:attrName>
                                          <p:attrName>ppt_y</p:attrName>
                                        </p:attrNameLst>
                                      </p:cBhvr>
                                      <p:rCtr x="12795" y="-11975"/>
                                    </p:animMotion>
                                  </p:childTnLst>
                                </p:cTn>
                              </p:par>
                            </p:childTnLst>
                          </p:cTn>
                        </p:par>
                      </p:childTnLst>
                    </p:cTn>
                  </p:par>
                </p:childTnLst>
              </p:cTn>
              <p:nextCondLst>
                <p:cond evt="onClick" delay="0">
                  <p:tgtEl>
                    <p:spTgt spid="19"/>
                  </p:tgtEl>
                </p:cond>
              </p:nextCondLst>
            </p:seq>
            <p:seq concurrent="1" nextAc="seek">
              <p:cTn id="44" restart="whenNotActive" fill="hold" evtFilter="cancelBubble" nodeType="interactiveSeq">
                <p:stCondLst>
                  <p:cond evt="onClick" delay="0">
                    <p:tgtEl>
                      <p:spTgt spid="20"/>
                    </p:tgtEl>
                  </p:cond>
                </p:stCondLst>
                <p:endSync evt="end" delay="0">
                  <p:rtn val="all"/>
                </p:endSync>
                <p:childTnLst>
                  <p:par>
                    <p:cTn id="45" fill="hold">
                      <p:stCondLst>
                        <p:cond delay="0"/>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6585 -0.02901 L 0.67465 -0.12037 L 0.71666 -0.19043 L 0.79114 -0.14907 L 0.79114 -0.0787 " pathEditMode="relative" rAng="0" ptsTypes="AAAAA">
                                      <p:cBhvr>
                                        <p:cTn id="48" dur="2000" fill="hold"/>
                                        <p:tgtEl>
                                          <p:spTgt spid="9"/>
                                        </p:tgtEl>
                                        <p:attrNameLst>
                                          <p:attrName>ppt_x</p:attrName>
                                          <p:attrName>ppt_y</p:attrName>
                                        </p:attrNameLst>
                                      </p:cBhvr>
                                      <p:rCtr x="6632" y="-8086"/>
                                    </p:animMotion>
                                  </p:childTnLst>
                                </p:cTn>
                              </p:par>
                            </p:childTnLst>
                          </p:cTn>
                        </p:par>
                      </p:childTnLst>
                    </p:cTn>
                  </p:par>
                </p:childTnLst>
              </p:cTn>
              <p:nextCondLst>
                <p:cond evt="onClick" delay="0">
                  <p:tgtEl>
                    <p:spTgt spid="20"/>
                  </p:tgtEl>
                </p:cond>
              </p:nextCondLst>
            </p:seq>
            <p:seq concurrent="1" nextAc="seek">
              <p:cTn id="49" restart="whenNotActive" fill="hold" evtFilter="cancelBubble" nodeType="interactiveSeq">
                <p:stCondLst>
                  <p:cond evt="onClick" delay="0">
                    <p:tgtEl>
                      <p:spTgt spid="21"/>
                    </p:tgtEl>
                  </p:cond>
                </p:stCondLst>
                <p:endSync evt="end" delay="0">
                  <p:rtn val="all"/>
                </p:endSync>
                <p:childTnLst>
                  <p:par>
                    <p:cTn id="50" fill="hold">
                      <p:stCondLst>
                        <p:cond delay="0"/>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81423 0.02593 L 0.86527 -0.02778 L 0.96059 -0.02778 L 0.98628 0.15401 L 1.2026 0.34013 " pathEditMode="relative" rAng="0" ptsTypes="AAAAA">
                                      <p:cBhvr>
                                        <p:cTn id="53" dur="2000" fill="hold"/>
                                        <p:tgtEl>
                                          <p:spTgt spid="9"/>
                                        </p:tgtEl>
                                        <p:attrNameLst>
                                          <p:attrName>ppt_x</p:attrName>
                                          <p:attrName>ppt_y</p:attrName>
                                        </p:attrNameLst>
                                      </p:cBhvr>
                                      <p:rCtr x="19410" y="13025"/>
                                    </p:animMotion>
                                  </p:childTnLst>
                                </p:cTn>
                              </p:par>
                              <p:par>
                                <p:cTn id="54" presetID="22" presetClass="entr" presetSubtype="8" fill="hold" grpId="0"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500"/>
                                        <p:tgtEl>
                                          <p:spTgt spid="22"/>
                                        </p:tgtEl>
                                      </p:cBhvr>
                                    </p:animEffect>
                                  </p:childTnLst>
                                </p:cTn>
                              </p:par>
                            </p:childTnLst>
                          </p:cTn>
                        </p:par>
                      </p:childTnLst>
                    </p:cTn>
                  </p:par>
                </p:childTnLst>
              </p:cTn>
              <p:nextCondLst>
                <p:cond evt="onClick" delay="0">
                  <p:tgtEl>
                    <p:spTgt spid="21"/>
                  </p:tgtEl>
                </p:cond>
              </p:nextCondLst>
            </p:seq>
          </p:childTnLst>
        </p:cTn>
      </p:par>
    </p:tnLst>
    <p:bldLst>
      <p:bldP spid="10" grpId="0" animBg="1"/>
      <p:bldP spid="18" grpId="0" animBg="1"/>
      <p:bldP spid="19" grpId="0" animBg="1"/>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2DD"/>
        </a:solidFill>
        <a:effectLst/>
      </p:bgPr>
    </p:bg>
    <p:spTree>
      <p:nvGrpSpPr>
        <p:cNvPr id="1" name="Shape 960"/>
        <p:cNvGrpSpPr/>
        <p:nvPr/>
      </p:nvGrpSpPr>
      <p:grpSpPr>
        <a:xfrm>
          <a:off x="0" y="0"/>
          <a:ext cx="0" cy="0"/>
          <a:chOff x="0" y="0"/>
          <a:chExt cx="0" cy="0"/>
        </a:xfrm>
      </p:grpSpPr>
      <p:sp>
        <p:nvSpPr>
          <p:cNvPr id="55" name="Rectangle 54">
            <a:extLst>
              <a:ext uri="{FF2B5EF4-FFF2-40B4-BE49-F238E27FC236}">
                <a16:creationId xmlns:a16="http://schemas.microsoft.com/office/drawing/2014/main" id="{39FA1598-83AF-3657-496A-8C2FB2CF5A2C}"/>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pic>
        <p:nvPicPr>
          <p:cNvPr id="52" name="Picture 51">
            <a:extLst>
              <a:ext uri="{FF2B5EF4-FFF2-40B4-BE49-F238E27FC236}">
                <a16:creationId xmlns:a16="http://schemas.microsoft.com/office/drawing/2014/main" id="{A3348D77-E389-29AC-B2E2-D4D54891E915}"/>
              </a:ext>
            </a:extLst>
          </p:cNvPr>
          <p:cNvPicPr>
            <a:picLocks noChangeAspect="1"/>
          </p:cNvPicPr>
          <p:nvPr/>
        </p:nvPicPr>
        <p:blipFill>
          <a:blip r:embed="rId3"/>
          <a:stretch>
            <a:fillRect/>
          </a:stretch>
        </p:blipFill>
        <p:spPr>
          <a:xfrm>
            <a:off x="0" y="22655"/>
            <a:ext cx="9144000" cy="5098190"/>
          </a:xfrm>
          <a:prstGeom prst="rect">
            <a:avLst/>
          </a:prstGeom>
        </p:spPr>
      </p:pic>
      <p:sp>
        <p:nvSpPr>
          <p:cNvPr id="961" name="Google Shape;961;p38"/>
          <p:cNvSpPr/>
          <p:nvPr/>
        </p:nvSpPr>
        <p:spPr>
          <a:xfrm>
            <a:off x="190500" y="203199"/>
            <a:ext cx="8699500" cy="1600201"/>
          </a:xfrm>
          <a:prstGeom prst="roundRect">
            <a:avLst/>
          </a:prstGeom>
          <a:solidFill>
            <a:schemeClr val="accent1"/>
          </a:solid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62" name="Google Shape;962;p38"/>
          <p:cNvSpPr txBox="1">
            <a:spLocks noGrp="1"/>
          </p:cNvSpPr>
          <p:nvPr>
            <p:ph type="title"/>
          </p:nvPr>
        </p:nvSpPr>
        <p:spPr>
          <a:xfrm>
            <a:off x="224257" y="654707"/>
            <a:ext cx="7687895" cy="7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latin typeface="Cambria" panose="02040503050406030204" pitchFamily="18" charset="0"/>
                <a:ea typeface="Cambria" panose="02040503050406030204" pitchFamily="18" charset="0"/>
              </a:rPr>
              <a:t>1. </a:t>
            </a:r>
            <a:r>
              <a:rPr lang="en-US" sz="4000" dirty="0" err="1">
                <a:latin typeface="Cambria" panose="02040503050406030204" pitchFamily="18" charset="0"/>
                <a:ea typeface="Cambria" panose="02040503050406030204" pitchFamily="18" charset="0"/>
              </a:rPr>
              <a:t>Số</a:t>
            </a:r>
            <a:r>
              <a:rPr lang="en-US" sz="4000" dirty="0">
                <a:latin typeface="Cambria" panose="02040503050406030204" pitchFamily="18" charset="0"/>
                <a:ea typeface="Cambria" panose="02040503050406030204" pitchFamily="18" charset="0"/>
              </a:rPr>
              <a:t> </a:t>
            </a:r>
            <a:r>
              <a:rPr lang="en-US" sz="4000" dirty="0" err="1">
                <a:latin typeface="Cambria" panose="02040503050406030204" pitchFamily="18" charset="0"/>
                <a:ea typeface="Cambria" panose="02040503050406030204" pitchFamily="18" charset="0"/>
              </a:rPr>
              <a:t>thích</a:t>
            </a:r>
            <a:r>
              <a:rPr lang="en-US" sz="4000" dirty="0">
                <a:latin typeface="Cambria" panose="02040503050406030204" pitchFamily="18" charset="0"/>
                <a:ea typeface="Cambria" panose="02040503050406030204" pitchFamily="18" charset="0"/>
              </a:rPr>
              <a:t> </a:t>
            </a:r>
            <a:r>
              <a:rPr lang="en-US" sz="4000" dirty="0" err="1">
                <a:latin typeface="Cambria" panose="02040503050406030204" pitchFamily="18" charset="0"/>
                <a:ea typeface="Cambria" panose="02040503050406030204" pitchFamily="18" charset="0"/>
              </a:rPr>
              <a:t>hợp</a:t>
            </a:r>
            <a:r>
              <a:rPr lang="en-US" sz="4000" dirty="0">
                <a:latin typeface="Cambria" panose="02040503050406030204" pitchFamily="18" charset="0"/>
                <a:ea typeface="Cambria" panose="02040503050406030204" pitchFamily="18" charset="0"/>
              </a:rPr>
              <a:t> </a:t>
            </a:r>
            <a:r>
              <a:rPr lang="en-US" sz="4000" dirty="0" err="1">
                <a:latin typeface="Cambria" panose="02040503050406030204" pitchFamily="18" charset="0"/>
                <a:ea typeface="Cambria" panose="02040503050406030204" pitchFamily="18" charset="0"/>
              </a:rPr>
              <a:t>viết</a:t>
            </a:r>
            <a:r>
              <a:rPr lang="en-US" sz="4000" dirty="0">
                <a:latin typeface="Cambria" panose="02040503050406030204" pitchFamily="18" charset="0"/>
                <a:ea typeface="Cambria" panose="02040503050406030204" pitchFamily="18" charset="0"/>
              </a:rPr>
              <a:t> </a:t>
            </a:r>
            <a:r>
              <a:rPr lang="en-US" sz="4000" dirty="0" err="1">
                <a:latin typeface="Cambria" panose="02040503050406030204" pitchFamily="18" charset="0"/>
                <a:ea typeface="Cambria" panose="02040503050406030204" pitchFamily="18" charset="0"/>
              </a:rPr>
              <a:t>vào</a:t>
            </a:r>
            <a:r>
              <a:rPr lang="en-US" sz="4000" dirty="0">
                <a:latin typeface="Cambria" panose="02040503050406030204" pitchFamily="18" charset="0"/>
                <a:ea typeface="Cambria" panose="02040503050406030204" pitchFamily="18" charset="0"/>
              </a:rPr>
              <a:t> </a:t>
            </a:r>
            <a:r>
              <a:rPr lang="en-US" sz="4000" dirty="0" err="1">
                <a:latin typeface="Cambria" panose="02040503050406030204" pitchFamily="18" charset="0"/>
                <a:ea typeface="Cambria" panose="02040503050406030204" pitchFamily="18" charset="0"/>
              </a:rPr>
              <a:t>chỗ</a:t>
            </a:r>
            <a:r>
              <a:rPr lang="en-US" sz="4000" dirty="0">
                <a:latin typeface="Cambria" panose="02040503050406030204" pitchFamily="18" charset="0"/>
                <a:ea typeface="Cambria" panose="02040503050406030204" pitchFamily="18" charset="0"/>
              </a:rPr>
              <a:t> </a:t>
            </a:r>
            <a:r>
              <a:rPr lang="en-US" sz="4000" dirty="0" err="1">
                <a:latin typeface="Cambria" panose="02040503050406030204" pitchFamily="18" charset="0"/>
                <a:ea typeface="Cambria" panose="02040503050406030204" pitchFamily="18" charset="0"/>
              </a:rPr>
              <a:t>chấm</a:t>
            </a:r>
            <a:r>
              <a:rPr lang="en-US" sz="4000" dirty="0">
                <a:latin typeface="Cambria" panose="02040503050406030204" pitchFamily="18" charset="0"/>
                <a:ea typeface="Cambria" panose="02040503050406030204" pitchFamily="18" charset="0"/>
              </a:rPr>
              <a:t> </a:t>
            </a:r>
            <a:r>
              <a:rPr lang="en-US" sz="4000" dirty="0" err="1">
                <a:latin typeface="Cambria" panose="02040503050406030204" pitchFamily="18" charset="0"/>
                <a:ea typeface="Cambria" panose="02040503050406030204" pitchFamily="18" charset="0"/>
              </a:rPr>
              <a:t>của</a:t>
            </a:r>
            <a:r>
              <a:rPr lang="en-US" sz="4000" dirty="0">
                <a:latin typeface="Cambria" panose="02040503050406030204" pitchFamily="18" charset="0"/>
                <a:ea typeface="Cambria" panose="02040503050406030204" pitchFamily="18" charset="0"/>
              </a:rPr>
              <a:t> 3 m 2 cm = ... m </a:t>
            </a:r>
            <a:r>
              <a:rPr lang="en-US" sz="4000" dirty="0" err="1">
                <a:latin typeface="Cambria" panose="02040503050406030204" pitchFamily="18" charset="0"/>
                <a:ea typeface="Cambria" panose="02040503050406030204" pitchFamily="18" charset="0"/>
              </a:rPr>
              <a:t>là</a:t>
            </a:r>
            <a:r>
              <a:rPr lang="en-US" sz="4000" dirty="0">
                <a:latin typeface="Cambria" panose="02040503050406030204" pitchFamily="18" charset="0"/>
                <a:ea typeface="Cambria" panose="02040503050406030204" pitchFamily="18" charset="0"/>
              </a:rPr>
              <a:t>:</a:t>
            </a:r>
            <a:endParaRPr sz="4000" dirty="0">
              <a:latin typeface="Cambria" panose="02040503050406030204" pitchFamily="18" charset="0"/>
              <a:ea typeface="Cambria" panose="02040503050406030204" pitchFamily="18" charset="0"/>
            </a:endParaRPr>
          </a:p>
        </p:txBody>
      </p:sp>
      <p:grpSp>
        <p:nvGrpSpPr>
          <p:cNvPr id="50" name="Group 49">
            <a:extLst>
              <a:ext uri="{FF2B5EF4-FFF2-40B4-BE49-F238E27FC236}">
                <a16:creationId xmlns:a16="http://schemas.microsoft.com/office/drawing/2014/main" id="{6CF0720E-65D0-E099-E1ED-61116015E443}"/>
              </a:ext>
            </a:extLst>
          </p:cNvPr>
          <p:cNvGrpSpPr/>
          <p:nvPr/>
        </p:nvGrpSpPr>
        <p:grpSpPr>
          <a:xfrm>
            <a:off x="264302" y="1955801"/>
            <a:ext cx="3964798" cy="1384300"/>
            <a:chOff x="264302" y="1955801"/>
            <a:chExt cx="3964798" cy="1384300"/>
          </a:xfrm>
        </p:grpSpPr>
        <p:sp>
          <p:nvSpPr>
            <p:cNvPr id="40" name="Flowchart: Terminator 39">
              <a:extLst>
                <a:ext uri="{FF2B5EF4-FFF2-40B4-BE49-F238E27FC236}">
                  <a16:creationId xmlns:a16="http://schemas.microsoft.com/office/drawing/2014/main" id="{77935176-8DB9-1178-DF3B-54100F4576D7}"/>
                </a:ext>
              </a:extLst>
            </p:cNvPr>
            <p:cNvSpPr/>
            <p:nvPr/>
          </p:nvSpPr>
          <p:spPr>
            <a:xfrm>
              <a:off x="431800" y="21844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A. 3,02</a:t>
              </a:r>
            </a:p>
          </p:txBody>
        </p:sp>
        <p:pic>
          <p:nvPicPr>
            <p:cNvPr id="47" name="Picture 46">
              <a:extLst>
                <a:ext uri="{FF2B5EF4-FFF2-40B4-BE49-F238E27FC236}">
                  <a16:creationId xmlns:a16="http://schemas.microsoft.com/office/drawing/2014/main" id="{7D61FD56-8834-94E3-1A08-24BDC58C322D}"/>
                </a:ext>
              </a:extLst>
            </p:cNvPr>
            <p:cNvPicPr>
              <a:picLocks noChangeAspect="1"/>
            </p:cNvPicPr>
            <p:nvPr/>
          </p:nvPicPr>
          <p:blipFill>
            <a:blip r:embed="rId4"/>
            <a:stretch>
              <a:fillRect/>
            </a:stretch>
          </p:blipFill>
          <p:spPr>
            <a:xfrm>
              <a:off x="264302" y="1955801"/>
              <a:ext cx="893095" cy="870390"/>
            </a:xfrm>
            <a:prstGeom prst="rect">
              <a:avLst/>
            </a:prstGeom>
          </p:spPr>
        </p:pic>
      </p:grpSp>
      <p:grpSp>
        <p:nvGrpSpPr>
          <p:cNvPr id="51" name="Group 50">
            <a:extLst>
              <a:ext uri="{FF2B5EF4-FFF2-40B4-BE49-F238E27FC236}">
                <a16:creationId xmlns:a16="http://schemas.microsoft.com/office/drawing/2014/main" id="{F68A93ED-EA8E-4F2E-F22E-C2EF19965A32}"/>
              </a:ext>
            </a:extLst>
          </p:cNvPr>
          <p:cNvGrpSpPr/>
          <p:nvPr/>
        </p:nvGrpSpPr>
        <p:grpSpPr>
          <a:xfrm>
            <a:off x="241337" y="3467101"/>
            <a:ext cx="3964799" cy="1390651"/>
            <a:chOff x="264301" y="3333750"/>
            <a:chExt cx="3964799" cy="1390651"/>
          </a:xfrm>
        </p:grpSpPr>
        <p:sp>
          <p:nvSpPr>
            <p:cNvPr id="72" name="Flowchart: Terminator 71">
              <a:extLst>
                <a:ext uri="{FF2B5EF4-FFF2-40B4-BE49-F238E27FC236}">
                  <a16:creationId xmlns:a16="http://schemas.microsoft.com/office/drawing/2014/main" id="{6E1F6BBD-8502-1FEF-BB37-3091BBDDAE79}"/>
                </a:ext>
              </a:extLst>
            </p:cNvPr>
            <p:cNvSpPr/>
            <p:nvPr/>
          </p:nvSpPr>
          <p:spPr>
            <a:xfrm>
              <a:off x="431800" y="35687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latin typeface="Cambria" panose="02040503050406030204" pitchFamily="18" charset="0"/>
                  <a:ea typeface="Cambria" panose="02040503050406030204" pitchFamily="18" charset="0"/>
                </a:rPr>
                <a:t>B. 3,2</a:t>
              </a:r>
            </a:p>
          </p:txBody>
        </p:sp>
        <p:pic>
          <p:nvPicPr>
            <p:cNvPr id="96" name="Picture 95">
              <a:extLst>
                <a:ext uri="{FF2B5EF4-FFF2-40B4-BE49-F238E27FC236}">
                  <a16:creationId xmlns:a16="http://schemas.microsoft.com/office/drawing/2014/main" id="{52D10921-EB99-FDBF-80D3-0CE8D4DCE94C}"/>
                </a:ext>
              </a:extLst>
            </p:cNvPr>
            <p:cNvPicPr>
              <a:picLocks noChangeAspect="1"/>
            </p:cNvPicPr>
            <p:nvPr/>
          </p:nvPicPr>
          <p:blipFill>
            <a:blip r:embed="rId4"/>
            <a:stretch>
              <a:fillRect/>
            </a:stretch>
          </p:blipFill>
          <p:spPr>
            <a:xfrm>
              <a:off x="264301" y="3333750"/>
              <a:ext cx="893095" cy="870390"/>
            </a:xfrm>
            <a:prstGeom prst="rect">
              <a:avLst/>
            </a:prstGeom>
          </p:spPr>
        </p:pic>
      </p:grpSp>
      <p:grpSp>
        <p:nvGrpSpPr>
          <p:cNvPr id="49" name="Group 48">
            <a:extLst>
              <a:ext uri="{FF2B5EF4-FFF2-40B4-BE49-F238E27FC236}">
                <a16:creationId xmlns:a16="http://schemas.microsoft.com/office/drawing/2014/main" id="{444CD528-398A-24BF-2246-F64D165148D4}"/>
              </a:ext>
            </a:extLst>
          </p:cNvPr>
          <p:cNvGrpSpPr/>
          <p:nvPr/>
        </p:nvGrpSpPr>
        <p:grpSpPr>
          <a:xfrm>
            <a:off x="4750150" y="1979339"/>
            <a:ext cx="3962050" cy="1360762"/>
            <a:chOff x="4750150" y="1979339"/>
            <a:chExt cx="3962050" cy="1360762"/>
          </a:xfrm>
        </p:grpSpPr>
        <p:sp>
          <p:nvSpPr>
            <p:cNvPr id="73" name="Flowchart: Terminator 72">
              <a:extLst>
                <a:ext uri="{FF2B5EF4-FFF2-40B4-BE49-F238E27FC236}">
                  <a16:creationId xmlns:a16="http://schemas.microsoft.com/office/drawing/2014/main" id="{F501D1AE-5B13-B13F-B70E-C75D550B5B3F}"/>
                </a:ext>
              </a:extLst>
            </p:cNvPr>
            <p:cNvSpPr/>
            <p:nvPr/>
          </p:nvSpPr>
          <p:spPr>
            <a:xfrm>
              <a:off x="4750150" y="21844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C. 3,002</a:t>
              </a:r>
            </a:p>
          </p:txBody>
        </p:sp>
        <p:pic>
          <p:nvPicPr>
            <p:cNvPr id="97" name="Picture 96">
              <a:extLst>
                <a:ext uri="{FF2B5EF4-FFF2-40B4-BE49-F238E27FC236}">
                  <a16:creationId xmlns:a16="http://schemas.microsoft.com/office/drawing/2014/main" id="{1BF47909-1641-9BED-45C1-340C70DE1367}"/>
                </a:ext>
              </a:extLst>
            </p:cNvPr>
            <p:cNvPicPr>
              <a:picLocks noChangeAspect="1"/>
            </p:cNvPicPr>
            <p:nvPr/>
          </p:nvPicPr>
          <p:blipFill>
            <a:blip r:embed="rId4"/>
            <a:stretch>
              <a:fillRect/>
            </a:stretch>
          </p:blipFill>
          <p:spPr>
            <a:xfrm>
              <a:off x="7819105" y="1979339"/>
              <a:ext cx="893095" cy="870390"/>
            </a:xfrm>
            <a:prstGeom prst="rect">
              <a:avLst/>
            </a:prstGeom>
          </p:spPr>
        </p:pic>
      </p:grpSp>
      <p:grpSp>
        <p:nvGrpSpPr>
          <p:cNvPr id="48" name="Group 47">
            <a:extLst>
              <a:ext uri="{FF2B5EF4-FFF2-40B4-BE49-F238E27FC236}">
                <a16:creationId xmlns:a16="http://schemas.microsoft.com/office/drawing/2014/main" id="{601E439A-6795-F946-6029-A8B85A5EBB2D}"/>
              </a:ext>
            </a:extLst>
          </p:cNvPr>
          <p:cNvGrpSpPr/>
          <p:nvPr/>
        </p:nvGrpSpPr>
        <p:grpSpPr>
          <a:xfrm>
            <a:off x="4750150" y="3357288"/>
            <a:ext cx="3962049" cy="1519514"/>
            <a:chOff x="4750150" y="3357288"/>
            <a:chExt cx="3962049" cy="1519514"/>
          </a:xfrm>
        </p:grpSpPr>
        <p:sp>
          <p:nvSpPr>
            <p:cNvPr id="74" name="Flowchart: Terminator 73">
              <a:extLst>
                <a:ext uri="{FF2B5EF4-FFF2-40B4-BE49-F238E27FC236}">
                  <a16:creationId xmlns:a16="http://schemas.microsoft.com/office/drawing/2014/main" id="{9C9CDD78-E135-80B4-9FBB-ABC3D23201E1}"/>
                </a:ext>
              </a:extLst>
            </p:cNvPr>
            <p:cNvSpPr/>
            <p:nvPr/>
          </p:nvSpPr>
          <p:spPr>
            <a:xfrm>
              <a:off x="4750150" y="3721101"/>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D. 3,22</a:t>
              </a:r>
            </a:p>
          </p:txBody>
        </p:sp>
        <p:pic>
          <p:nvPicPr>
            <p:cNvPr id="98" name="Picture 97">
              <a:extLst>
                <a:ext uri="{FF2B5EF4-FFF2-40B4-BE49-F238E27FC236}">
                  <a16:creationId xmlns:a16="http://schemas.microsoft.com/office/drawing/2014/main" id="{4A4DFDAC-CBCA-314B-B1B7-8321C386B61B}"/>
                </a:ext>
              </a:extLst>
            </p:cNvPr>
            <p:cNvPicPr>
              <a:picLocks noChangeAspect="1"/>
            </p:cNvPicPr>
            <p:nvPr/>
          </p:nvPicPr>
          <p:blipFill>
            <a:blip r:embed="rId4"/>
            <a:stretch>
              <a:fillRect/>
            </a:stretch>
          </p:blipFill>
          <p:spPr>
            <a:xfrm>
              <a:off x="7819104" y="3357288"/>
              <a:ext cx="893095" cy="870390"/>
            </a:xfrm>
            <a:prstGeom prst="rect">
              <a:avLst/>
            </a:prstGeom>
          </p:spPr>
        </p:pic>
      </p:grpSp>
      <p:pic>
        <p:nvPicPr>
          <p:cNvPr id="42" name="Picture 41">
            <a:extLst>
              <a:ext uri="{FF2B5EF4-FFF2-40B4-BE49-F238E27FC236}">
                <a16:creationId xmlns:a16="http://schemas.microsoft.com/office/drawing/2014/main" id="{B36094E7-DF9B-C890-DF06-77C0FD250B4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83" b="93089" l="9983" r="89998">
                        <a14:foregroundMark x1="32425" y1="50612" x2="35976" y2="37029"/>
                        <a14:foregroundMark x1="35976" y1="37029" x2="35976" y2="37029"/>
                        <a14:foregroundMark x1="32809" y1="81234" x2="48032" y2="59755"/>
                        <a14:foregroundMark x1="41908" y1="75546" x2="53561" y2="63211"/>
                        <a14:foregroundMark x1="48608" y1="64195" x2="53945" y2="55796"/>
                        <a14:foregroundMark x1="59685" y1="76290" x2="59935" y2="87737"/>
                        <a14:foregroundMark x1="59935" y1="87737" x2="60280" y2="88385"/>
                        <a14:foregroundMark x1="63429" y1="74562" x2="65003" y2="81234"/>
                        <a14:foregroundMark x1="54540" y1="93089" x2="52774" y2="93089"/>
                        <a14:backgroundMark x1="52563" y1="13967" x2="70148" y2="14711"/>
                        <a14:backgroundMark x1="65214" y1="26566" x2="67978" y2="36933"/>
                      </a14:backgroundRemoval>
                    </a14:imgEffect>
                  </a14:imgLayer>
                </a14:imgProps>
              </a:ext>
            </a:extLst>
          </a:blip>
          <a:srcRect l="12470" t="12399" r="25903" b="3952"/>
          <a:stretch/>
        </p:blipFill>
        <p:spPr>
          <a:xfrm flipH="1">
            <a:off x="3306957" y="1927224"/>
            <a:ext cx="1181293" cy="1282701"/>
          </a:xfrm>
          <a:prstGeom prst="rect">
            <a:avLst/>
          </a:prstGeom>
        </p:spPr>
      </p:pic>
      <p:pic>
        <p:nvPicPr>
          <p:cNvPr id="44" name="Picture 43">
            <a:extLst>
              <a:ext uri="{FF2B5EF4-FFF2-40B4-BE49-F238E27FC236}">
                <a16:creationId xmlns:a16="http://schemas.microsoft.com/office/drawing/2014/main" id="{6FB1175B-CC4B-9FCE-DD3F-2D986B91CAB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4585400" y="1927224"/>
            <a:ext cx="1756672" cy="1405270"/>
          </a:xfrm>
          <a:prstGeom prst="rect">
            <a:avLst/>
          </a:prstGeom>
        </p:spPr>
      </p:pic>
      <p:pic>
        <p:nvPicPr>
          <p:cNvPr id="103" name="Picture 102">
            <a:extLst>
              <a:ext uri="{FF2B5EF4-FFF2-40B4-BE49-F238E27FC236}">
                <a16:creationId xmlns:a16="http://schemas.microsoft.com/office/drawing/2014/main" id="{DDAA3F4A-3E7C-99CB-852E-F3E20C7E449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4488250" y="3548336"/>
            <a:ext cx="1756672" cy="1405270"/>
          </a:xfrm>
          <a:prstGeom prst="rect">
            <a:avLst/>
          </a:prstGeom>
        </p:spPr>
      </p:pic>
      <p:pic>
        <p:nvPicPr>
          <p:cNvPr id="104" name="Picture 103">
            <a:extLst>
              <a:ext uri="{FF2B5EF4-FFF2-40B4-BE49-F238E27FC236}">
                <a16:creationId xmlns:a16="http://schemas.microsoft.com/office/drawing/2014/main" id="{09F0775B-1E4B-767F-DDFE-7A7728D71E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3019267" y="3523349"/>
            <a:ext cx="1756672" cy="1405270"/>
          </a:xfrm>
          <a:prstGeom prst="rect">
            <a:avLst/>
          </a:prstGeom>
        </p:spPr>
      </p:pic>
      <p:pic>
        <p:nvPicPr>
          <p:cNvPr id="54" name="Picture 53">
            <a:extLst>
              <a:ext uri="{FF2B5EF4-FFF2-40B4-BE49-F238E27FC236}">
                <a16:creationId xmlns:a16="http://schemas.microsoft.com/office/drawing/2014/main" id="{9A2FCDD7-4B0A-5AEA-6555-E7F5F6251370}"/>
              </a:ext>
            </a:extLst>
          </p:cNvPr>
          <p:cNvPicPr>
            <a:picLocks noChangeAspect="1"/>
          </p:cNvPicPr>
          <p:nvPr/>
        </p:nvPicPr>
        <p:blipFill>
          <a:blip r:embed="rId9"/>
          <a:stretch>
            <a:fillRect/>
          </a:stretch>
        </p:blipFill>
        <p:spPr>
          <a:xfrm>
            <a:off x="-3549699" y="-1552603"/>
            <a:ext cx="1892397" cy="1060505"/>
          </a:xfrm>
          <a:prstGeom prst="rect">
            <a:avLst/>
          </a:prstGeom>
        </p:spPr>
      </p:pic>
      <p:grpSp>
        <p:nvGrpSpPr>
          <p:cNvPr id="109" name="Google Shape;2013;p50">
            <a:extLst>
              <a:ext uri="{FF2B5EF4-FFF2-40B4-BE49-F238E27FC236}">
                <a16:creationId xmlns:a16="http://schemas.microsoft.com/office/drawing/2014/main" id="{910F2283-BAB1-17FB-A281-046F2664872D}"/>
              </a:ext>
            </a:extLst>
          </p:cNvPr>
          <p:cNvGrpSpPr/>
          <p:nvPr/>
        </p:nvGrpSpPr>
        <p:grpSpPr>
          <a:xfrm rot="-629897">
            <a:off x="1808424" y="1901743"/>
            <a:ext cx="3575905" cy="3072293"/>
            <a:chOff x="6765075" y="2719225"/>
            <a:chExt cx="2231025" cy="2117350"/>
          </a:xfrm>
        </p:grpSpPr>
        <p:grpSp>
          <p:nvGrpSpPr>
            <p:cNvPr id="110" name="Google Shape;2014;p50">
              <a:extLst>
                <a:ext uri="{FF2B5EF4-FFF2-40B4-BE49-F238E27FC236}">
                  <a16:creationId xmlns:a16="http://schemas.microsoft.com/office/drawing/2014/main" id="{75972AF9-9502-038A-1F86-14DD4BEA3765}"/>
                </a:ext>
              </a:extLst>
            </p:cNvPr>
            <p:cNvGrpSpPr/>
            <p:nvPr/>
          </p:nvGrpSpPr>
          <p:grpSpPr>
            <a:xfrm>
              <a:off x="6765700" y="2719400"/>
              <a:ext cx="2230100" cy="2117000"/>
              <a:chOff x="3905850" y="562725"/>
              <a:chExt cx="2230100" cy="2117000"/>
            </a:xfrm>
          </p:grpSpPr>
          <p:sp>
            <p:nvSpPr>
              <p:cNvPr id="184" name="Google Shape;2015;p50">
                <a:extLst>
                  <a:ext uri="{FF2B5EF4-FFF2-40B4-BE49-F238E27FC236}">
                    <a16:creationId xmlns:a16="http://schemas.microsoft.com/office/drawing/2014/main" id="{FF6E5FE7-CC93-AFB0-654F-788772F753A4}"/>
                  </a:ext>
                </a:extLst>
              </p:cNvPr>
              <p:cNvSpPr/>
              <p:nvPr/>
            </p:nvSpPr>
            <p:spPr>
              <a:xfrm>
                <a:off x="5750550" y="2519523"/>
                <a:ext cx="385400" cy="138925"/>
              </a:xfrm>
              <a:custGeom>
                <a:avLst/>
                <a:gdLst/>
                <a:ahLst/>
                <a:cxnLst/>
                <a:rect l="l" t="t" r="r" b="b"/>
                <a:pathLst>
                  <a:path w="15416" h="5557" extrusionOk="0">
                    <a:moveTo>
                      <a:pt x="10349" y="1"/>
                    </a:moveTo>
                    <a:cubicBezTo>
                      <a:pt x="9819" y="1"/>
                      <a:pt x="9288" y="48"/>
                      <a:pt x="8775" y="142"/>
                    </a:cubicBezTo>
                    <a:cubicBezTo>
                      <a:pt x="6361" y="533"/>
                      <a:pt x="4208" y="1805"/>
                      <a:pt x="2316" y="3404"/>
                    </a:cubicBezTo>
                    <a:cubicBezTo>
                      <a:pt x="1762" y="3893"/>
                      <a:pt x="1174" y="4382"/>
                      <a:pt x="653" y="4904"/>
                    </a:cubicBezTo>
                    <a:cubicBezTo>
                      <a:pt x="489" y="5067"/>
                      <a:pt x="228" y="5361"/>
                      <a:pt x="0" y="5557"/>
                    </a:cubicBezTo>
                    <a:cubicBezTo>
                      <a:pt x="1599" y="4937"/>
                      <a:pt x="3262" y="4317"/>
                      <a:pt x="4926" y="4089"/>
                    </a:cubicBezTo>
                    <a:cubicBezTo>
                      <a:pt x="5371" y="4018"/>
                      <a:pt x="5804" y="3987"/>
                      <a:pt x="6229" y="3987"/>
                    </a:cubicBezTo>
                    <a:cubicBezTo>
                      <a:pt x="7766" y="3987"/>
                      <a:pt x="9199" y="4390"/>
                      <a:pt x="10732" y="4774"/>
                    </a:cubicBezTo>
                    <a:cubicBezTo>
                      <a:pt x="11198" y="4883"/>
                      <a:pt x="11821" y="4971"/>
                      <a:pt x="12455" y="4971"/>
                    </a:cubicBezTo>
                    <a:cubicBezTo>
                      <a:pt x="13906" y="4971"/>
                      <a:pt x="15415" y="4509"/>
                      <a:pt x="15234" y="2784"/>
                    </a:cubicBezTo>
                    <a:cubicBezTo>
                      <a:pt x="15266" y="2490"/>
                      <a:pt x="15168" y="2262"/>
                      <a:pt x="15005" y="1968"/>
                    </a:cubicBezTo>
                    <a:cubicBezTo>
                      <a:pt x="14614" y="1283"/>
                      <a:pt x="13864" y="761"/>
                      <a:pt x="13113" y="468"/>
                    </a:cubicBezTo>
                    <a:cubicBezTo>
                      <a:pt x="12254" y="154"/>
                      <a:pt x="11301" y="1"/>
                      <a:pt x="10349"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nvGrpSpPr>
              <p:cNvPr id="185" name="Google Shape;2016;p50">
                <a:extLst>
                  <a:ext uri="{FF2B5EF4-FFF2-40B4-BE49-F238E27FC236}">
                    <a16:creationId xmlns:a16="http://schemas.microsoft.com/office/drawing/2014/main" id="{0A077235-5721-C399-CAD0-8CB557AB4BB5}"/>
                  </a:ext>
                </a:extLst>
              </p:cNvPr>
              <p:cNvGrpSpPr/>
              <p:nvPr/>
            </p:nvGrpSpPr>
            <p:grpSpPr>
              <a:xfrm>
                <a:off x="3905850" y="562725"/>
                <a:ext cx="2198075" cy="2117000"/>
                <a:chOff x="3905850" y="562725"/>
                <a:chExt cx="2198075" cy="2117000"/>
              </a:xfrm>
            </p:grpSpPr>
            <p:sp>
              <p:nvSpPr>
                <p:cNvPr id="186" name="Google Shape;2017;p50">
                  <a:extLst>
                    <a:ext uri="{FF2B5EF4-FFF2-40B4-BE49-F238E27FC236}">
                      <a16:creationId xmlns:a16="http://schemas.microsoft.com/office/drawing/2014/main" id="{B055058B-EA9E-C2B7-ED2C-28E3375B928E}"/>
                    </a:ext>
                  </a:extLst>
                </p:cNvPr>
                <p:cNvSpPr/>
                <p:nvPr/>
              </p:nvSpPr>
              <p:spPr>
                <a:xfrm>
                  <a:off x="3905850" y="571350"/>
                  <a:ext cx="685050" cy="335500"/>
                </a:xfrm>
                <a:custGeom>
                  <a:avLst/>
                  <a:gdLst/>
                  <a:ahLst/>
                  <a:cxnLst/>
                  <a:rect l="l" t="t" r="r" b="b"/>
                  <a:pathLst>
                    <a:path w="27402" h="13420" extrusionOk="0">
                      <a:moveTo>
                        <a:pt x="27273" y="13093"/>
                      </a:moveTo>
                      <a:lnTo>
                        <a:pt x="27273" y="13093"/>
                      </a:lnTo>
                      <a:lnTo>
                        <a:pt x="27273" y="13093"/>
                      </a:lnTo>
                      <a:cubicBezTo>
                        <a:pt x="27273" y="13093"/>
                        <a:pt x="27273" y="13093"/>
                        <a:pt x="27273" y="13093"/>
                      </a:cubicBezTo>
                      <a:cubicBezTo>
                        <a:pt x="27273" y="13093"/>
                        <a:pt x="27273" y="13093"/>
                        <a:pt x="27273" y="13093"/>
                      </a:cubicBezTo>
                      <a:close/>
                      <a:moveTo>
                        <a:pt x="14136" y="1"/>
                      </a:moveTo>
                      <a:cubicBezTo>
                        <a:pt x="12471" y="1"/>
                        <a:pt x="10868" y="731"/>
                        <a:pt x="9659" y="2133"/>
                      </a:cubicBezTo>
                      <a:cubicBezTo>
                        <a:pt x="8843" y="3079"/>
                        <a:pt x="8191" y="4318"/>
                        <a:pt x="8158" y="5949"/>
                      </a:cubicBezTo>
                      <a:cubicBezTo>
                        <a:pt x="8158" y="5949"/>
                        <a:pt x="6795" y="5366"/>
                        <a:pt x="5225" y="5366"/>
                      </a:cubicBezTo>
                      <a:cubicBezTo>
                        <a:pt x="2849" y="5366"/>
                        <a:pt x="1" y="6702"/>
                        <a:pt x="688" y="13419"/>
                      </a:cubicBezTo>
                      <a:lnTo>
                        <a:pt x="27273" y="13093"/>
                      </a:lnTo>
                      <a:lnTo>
                        <a:pt x="27273" y="13093"/>
                      </a:lnTo>
                      <a:cubicBezTo>
                        <a:pt x="27246" y="13065"/>
                        <a:pt x="27401" y="4771"/>
                        <a:pt x="22686" y="4771"/>
                      </a:cubicBezTo>
                      <a:cubicBezTo>
                        <a:pt x="22030" y="4771"/>
                        <a:pt x="21281" y="4932"/>
                        <a:pt x="20423" y="5297"/>
                      </a:cubicBezTo>
                      <a:cubicBezTo>
                        <a:pt x="20423" y="5297"/>
                        <a:pt x="20358" y="991"/>
                        <a:pt x="15073" y="78"/>
                      </a:cubicBezTo>
                      <a:cubicBezTo>
                        <a:pt x="14760" y="26"/>
                        <a:pt x="14447" y="1"/>
                        <a:pt x="14136"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87" name="Google Shape;2018;p50">
                  <a:extLst>
                    <a:ext uri="{FF2B5EF4-FFF2-40B4-BE49-F238E27FC236}">
                      <a16:creationId xmlns:a16="http://schemas.microsoft.com/office/drawing/2014/main" id="{63234240-0C05-E7AD-582C-398BF1244254}"/>
                    </a:ext>
                  </a:extLst>
                </p:cNvPr>
                <p:cNvSpPr/>
                <p:nvPr/>
              </p:nvSpPr>
              <p:spPr>
                <a:xfrm>
                  <a:off x="3979575" y="562725"/>
                  <a:ext cx="2124350" cy="2117000"/>
                </a:xfrm>
                <a:custGeom>
                  <a:avLst/>
                  <a:gdLst/>
                  <a:ahLst/>
                  <a:cxnLst/>
                  <a:rect l="l" t="t" r="r" b="b"/>
                  <a:pathLst>
                    <a:path w="84974" h="84680" extrusionOk="0">
                      <a:moveTo>
                        <a:pt x="23162" y="36044"/>
                      </a:moveTo>
                      <a:lnTo>
                        <a:pt x="23651" y="38066"/>
                      </a:lnTo>
                      <a:lnTo>
                        <a:pt x="24304" y="40806"/>
                      </a:lnTo>
                      <a:cubicBezTo>
                        <a:pt x="22216" y="41165"/>
                        <a:pt x="20357" y="41687"/>
                        <a:pt x="18661" y="42339"/>
                      </a:cubicBezTo>
                      <a:cubicBezTo>
                        <a:pt x="18245" y="41065"/>
                        <a:pt x="17453" y="39908"/>
                        <a:pt x="16005" y="39908"/>
                      </a:cubicBezTo>
                      <a:cubicBezTo>
                        <a:pt x="15748" y="39908"/>
                        <a:pt x="15470" y="39945"/>
                        <a:pt x="15170" y="40023"/>
                      </a:cubicBezTo>
                      <a:cubicBezTo>
                        <a:pt x="16212" y="38656"/>
                        <a:pt x="17580" y="37418"/>
                        <a:pt x="19110" y="36375"/>
                      </a:cubicBezTo>
                      <a:lnTo>
                        <a:pt x="19110" y="36375"/>
                      </a:lnTo>
                      <a:cubicBezTo>
                        <a:pt x="19045" y="37601"/>
                        <a:pt x="19215" y="38740"/>
                        <a:pt x="19965" y="39534"/>
                      </a:cubicBezTo>
                      <a:cubicBezTo>
                        <a:pt x="20297" y="39875"/>
                        <a:pt x="20591" y="40015"/>
                        <a:pt x="20848" y="40015"/>
                      </a:cubicBezTo>
                      <a:cubicBezTo>
                        <a:pt x="21452" y="40015"/>
                        <a:pt x="21857" y="39245"/>
                        <a:pt x="22086" y="38490"/>
                      </a:cubicBezTo>
                      <a:cubicBezTo>
                        <a:pt x="22183" y="38164"/>
                        <a:pt x="22575" y="36402"/>
                        <a:pt x="23162" y="36044"/>
                      </a:cubicBezTo>
                      <a:close/>
                      <a:moveTo>
                        <a:pt x="13180" y="45732"/>
                      </a:moveTo>
                      <a:lnTo>
                        <a:pt x="13083" y="45797"/>
                      </a:lnTo>
                      <a:lnTo>
                        <a:pt x="13083" y="45732"/>
                      </a:lnTo>
                      <a:close/>
                      <a:moveTo>
                        <a:pt x="62991" y="39828"/>
                      </a:moveTo>
                      <a:lnTo>
                        <a:pt x="62991" y="39893"/>
                      </a:lnTo>
                      <a:cubicBezTo>
                        <a:pt x="66155" y="42959"/>
                        <a:pt x="68341" y="46906"/>
                        <a:pt x="67329" y="50984"/>
                      </a:cubicBezTo>
                      <a:lnTo>
                        <a:pt x="67068" y="50886"/>
                      </a:lnTo>
                      <a:cubicBezTo>
                        <a:pt x="65274" y="48341"/>
                        <a:pt x="62241" y="46188"/>
                        <a:pt x="58261" y="44460"/>
                      </a:cubicBezTo>
                      <a:cubicBezTo>
                        <a:pt x="58391" y="44101"/>
                        <a:pt x="58457" y="43775"/>
                        <a:pt x="58522" y="43546"/>
                      </a:cubicBezTo>
                      <a:cubicBezTo>
                        <a:pt x="58587" y="42926"/>
                        <a:pt x="58652" y="40676"/>
                        <a:pt x="59598" y="40643"/>
                      </a:cubicBezTo>
                      <a:cubicBezTo>
                        <a:pt x="59620" y="40641"/>
                        <a:pt x="59641" y="40640"/>
                        <a:pt x="59661" y="40640"/>
                      </a:cubicBezTo>
                      <a:cubicBezTo>
                        <a:pt x="60772" y="40640"/>
                        <a:pt x="59889" y="43220"/>
                        <a:pt x="61523" y="43220"/>
                      </a:cubicBezTo>
                      <a:cubicBezTo>
                        <a:pt x="62404" y="43220"/>
                        <a:pt x="62795" y="41426"/>
                        <a:pt x="62991" y="39828"/>
                      </a:cubicBezTo>
                      <a:close/>
                      <a:moveTo>
                        <a:pt x="32622" y="67848"/>
                      </a:moveTo>
                      <a:lnTo>
                        <a:pt x="32622" y="67848"/>
                      </a:lnTo>
                      <a:cubicBezTo>
                        <a:pt x="34416" y="68207"/>
                        <a:pt x="36308" y="68435"/>
                        <a:pt x="38200" y="68664"/>
                      </a:cubicBezTo>
                      <a:cubicBezTo>
                        <a:pt x="39896" y="68827"/>
                        <a:pt x="41560" y="68892"/>
                        <a:pt x="43158" y="68924"/>
                      </a:cubicBezTo>
                      <a:cubicBezTo>
                        <a:pt x="43256" y="70001"/>
                        <a:pt x="43647" y="70980"/>
                        <a:pt x="44104" y="71828"/>
                      </a:cubicBezTo>
                      <a:cubicBezTo>
                        <a:pt x="43181" y="71850"/>
                        <a:pt x="42119" y="71888"/>
                        <a:pt x="41281" y="71888"/>
                      </a:cubicBezTo>
                      <a:cubicBezTo>
                        <a:pt x="40904" y="71888"/>
                        <a:pt x="40573" y="71880"/>
                        <a:pt x="40320" y="71860"/>
                      </a:cubicBezTo>
                      <a:cubicBezTo>
                        <a:pt x="37874" y="71828"/>
                        <a:pt x="34449" y="71175"/>
                        <a:pt x="33078" y="68892"/>
                      </a:cubicBezTo>
                      <a:cubicBezTo>
                        <a:pt x="32883" y="68566"/>
                        <a:pt x="32720" y="68207"/>
                        <a:pt x="32622" y="67848"/>
                      </a:cubicBezTo>
                      <a:close/>
                      <a:moveTo>
                        <a:pt x="44081" y="1"/>
                      </a:moveTo>
                      <a:cubicBezTo>
                        <a:pt x="40898" y="1"/>
                        <a:pt x="38624" y="2478"/>
                        <a:pt x="38624" y="2478"/>
                      </a:cubicBezTo>
                      <a:cubicBezTo>
                        <a:pt x="38624" y="2478"/>
                        <a:pt x="40155" y="1480"/>
                        <a:pt x="41569" y="1480"/>
                      </a:cubicBezTo>
                      <a:cubicBezTo>
                        <a:pt x="42749" y="1480"/>
                        <a:pt x="43849" y="2176"/>
                        <a:pt x="43908" y="4729"/>
                      </a:cubicBezTo>
                      <a:cubicBezTo>
                        <a:pt x="43876" y="6751"/>
                        <a:pt x="42212" y="7664"/>
                        <a:pt x="40451" y="7991"/>
                      </a:cubicBezTo>
                      <a:cubicBezTo>
                        <a:pt x="38232" y="8382"/>
                        <a:pt x="35949" y="8219"/>
                        <a:pt x="33829" y="9002"/>
                      </a:cubicBezTo>
                      <a:cubicBezTo>
                        <a:pt x="31676" y="9785"/>
                        <a:pt x="29849" y="11350"/>
                        <a:pt x="29523" y="13764"/>
                      </a:cubicBezTo>
                      <a:cubicBezTo>
                        <a:pt x="29490" y="14188"/>
                        <a:pt x="29425" y="14612"/>
                        <a:pt x="29490" y="15036"/>
                      </a:cubicBezTo>
                      <a:cubicBezTo>
                        <a:pt x="29164" y="15330"/>
                        <a:pt x="28871" y="15689"/>
                        <a:pt x="28577" y="16048"/>
                      </a:cubicBezTo>
                      <a:cubicBezTo>
                        <a:pt x="28544" y="16080"/>
                        <a:pt x="28512" y="16146"/>
                        <a:pt x="28446" y="16211"/>
                      </a:cubicBezTo>
                      <a:cubicBezTo>
                        <a:pt x="28283" y="16472"/>
                        <a:pt x="28186" y="16700"/>
                        <a:pt x="28055" y="16961"/>
                      </a:cubicBezTo>
                      <a:cubicBezTo>
                        <a:pt x="27892" y="17222"/>
                        <a:pt x="27761" y="17548"/>
                        <a:pt x="27696" y="17874"/>
                      </a:cubicBezTo>
                      <a:lnTo>
                        <a:pt x="27598" y="17874"/>
                      </a:lnTo>
                      <a:cubicBezTo>
                        <a:pt x="23814" y="18168"/>
                        <a:pt x="21759" y="22670"/>
                        <a:pt x="24108" y="25703"/>
                      </a:cubicBezTo>
                      <a:lnTo>
                        <a:pt x="24173" y="25801"/>
                      </a:lnTo>
                      <a:cubicBezTo>
                        <a:pt x="24173" y="25801"/>
                        <a:pt x="23856" y="25749"/>
                        <a:pt x="23380" y="25749"/>
                      </a:cubicBezTo>
                      <a:cubicBezTo>
                        <a:pt x="22011" y="25749"/>
                        <a:pt x="19327" y="26180"/>
                        <a:pt x="19085" y="29520"/>
                      </a:cubicBezTo>
                      <a:cubicBezTo>
                        <a:pt x="19052" y="30335"/>
                        <a:pt x="19248" y="31085"/>
                        <a:pt x="19770" y="31836"/>
                      </a:cubicBezTo>
                      <a:cubicBezTo>
                        <a:pt x="19763" y="31903"/>
                        <a:pt x="19756" y="31972"/>
                        <a:pt x="19747" y="32042"/>
                      </a:cubicBezTo>
                      <a:lnTo>
                        <a:pt x="19747" y="32042"/>
                      </a:lnTo>
                      <a:lnTo>
                        <a:pt x="19737" y="32031"/>
                      </a:lnTo>
                      <a:cubicBezTo>
                        <a:pt x="17095" y="33434"/>
                        <a:pt x="14713" y="35163"/>
                        <a:pt x="12854" y="37446"/>
                      </a:cubicBezTo>
                      <a:cubicBezTo>
                        <a:pt x="12300" y="37087"/>
                        <a:pt x="11615" y="36761"/>
                        <a:pt x="10636" y="36598"/>
                      </a:cubicBezTo>
                      <a:cubicBezTo>
                        <a:pt x="10425" y="36563"/>
                        <a:pt x="10212" y="36546"/>
                        <a:pt x="9999" y="36546"/>
                      </a:cubicBezTo>
                      <a:cubicBezTo>
                        <a:pt x="8833" y="36546"/>
                        <a:pt x="7675" y="37068"/>
                        <a:pt x="6819" y="38033"/>
                      </a:cubicBezTo>
                      <a:cubicBezTo>
                        <a:pt x="6232" y="38686"/>
                        <a:pt x="5776" y="39567"/>
                        <a:pt x="5743" y="40708"/>
                      </a:cubicBezTo>
                      <a:cubicBezTo>
                        <a:pt x="5743" y="40708"/>
                        <a:pt x="4782" y="40295"/>
                        <a:pt x="3676" y="40295"/>
                      </a:cubicBezTo>
                      <a:cubicBezTo>
                        <a:pt x="2004" y="40295"/>
                        <a:pt x="0" y="41241"/>
                        <a:pt x="491" y="45993"/>
                      </a:cubicBezTo>
                      <a:lnTo>
                        <a:pt x="9821" y="45862"/>
                      </a:lnTo>
                      <a:cubicBezTo>
                        <a:pt x="9821" y="46352"/>
                        <a:pt x="9853" y="46841"/>
                        <a:pt x="9951" y="47330"/>
                      </a:cubicBezTo>
                      <a:cubicBezTo>
                        <a:pt x="8548" y="48113"/>
                        <a:pt x="7472" y="48994"/>
                        <a:pt x="7537" y="49842"/>
                      </a:cubicBezTo>
                      <a:cubicBezTo>
                        <a:pt x="7598" y="50440"/>
                        <a:pt x="7919" y="50598"/>
                        <a:pt x="8242" y="50598"/>
                      </a:cubicBezTo>
                      <a:cubicBezTo>
                        <a:pt x="8606" y="50598"/>
                        <a:pt x="8972" y="50396"/>
                        <a:pt x="8972" y="50396"/>
                      </a:cubicBezTo>
                      <a:lnTo>
                        <a:pt x="8972" y="50396"/>
                      </a:lnTo>
                      <a:cubicBezTo>
                        <a:pt x="7820" y="56217"/>
                        <a:pt x="11127" y="60026"/>
                        <a:pt x="12876" y="60026"/>
                      </a:cubicBezTo>
                      <a:cubicBezTo>
                        <a:pt x="13156" y="60026"/>
                        <a:pt x="13396" y="59928"/>
                        <a:pt x="13572" y="59726"/>
                      </a:cubicBezTo>
                      <a:cubicBezTo>
                        <a:pt x="13702" y="59563"/>
                        <a:pt x="13768" y="59432"/>
                        <a:pt x="13768" y="59432"/>
                      </a:cubicBezTo>
                      <a:cubicBezTo>
                        <a:pt x="14028" y="59530"/>
                        <a:pt x="14224" y="59563"/>
                        <a:pt x="14420" y="59595"/>
                      </a:cubicBezTo>
                      <a:cubicBezTo>
                        <a:pt x="17649" y="62792"/>
                        <a:pt x="22803" y="65402"/>
                        <a:pt x="29034" y="67065"/>
                      </a:cubicBezTo>
                      <a:cubicBezTo>
                        <a:pt x="29001" y="67587"/>
                        <a:pt x="29001" y="68109"/>
                        <a:pt x="29034" y="68598"/>
                      </a:cubicBezTo>
                      <a:cubicBezTo>
                        <a:pt x="29295" y="71110"/>
                        <a:pt x="30665" y="73165"/>
                        <a:pt x="32589" y="74242"/>
                      </a:cubicBezTo>
                      <a:cubicBezTo>
                        <a:pt x="34389" y="75235"/>
                        <a:pt x="36337" y="75549"/>
                        <a:pt x="38349" y="75549"/>
                      </a:cubicBezTo>
                      <a:cubicBezTo>
                        <a:pt x="38451" y="75549"/>
                        <a:pt x="38554" y="75548"/>
                        <a:pt x="38656" y="75546"/>
                      </a:cubicBezTo>
                      <a:cubicBezTo>
                        <a:pt x="39183" y="75546"/>
                        <a:pt x="40753" y="75643"/>
                        <a:pt x="41464" y="75643"/>
                      </a:cubicBezTo>
                      <a:cubicBezTo>
                        <a:pt x="41671" y="75643"/>
                        <a:pt x="41805" y="75635"/>
                        <a:pt x="41820" y="75613"/>
                      </a:cubicBezTo>
                      <a:lnTo>
                        <a:pt x="41820" y="75613"/>
                      </a:lnTo>
                      <a:cubicBezTo>
                        <a:pt x="41752" y="75748"/>
                        <a:pt x="38120" y="83064"/>
                        <a:pt x="43615" y="84680"/>
                      </a:cubicBezTo>
                      <a:lnTo>
                        <a:pt x="45865" y="73752"/>
                      </a:lnTo>
                      <a:cubicBezTo>
                        <a:pt x="45963" y="73785"/>
                        <a:pt x="45996" y="73883"/>
                        <a:pt x="46061" y="73915"/>
                      </a:cubicBezTo>
                      <a:cubicBezTo>
                        <a:pt x="46290" y="74046"/>
                        <a:pt x="46485" y="74209"/>
                        <a:pt x="46681" y="74307"/>
                      </a:cubicBezTo>
                      <a:cubicBezTo>
                        <a:pt x="46877" y="74437"/>
                        <a:pt x="47105" y="74535"/>
                        <a:pt x="47333" y="74633"/>
                      </a:cubicBezTo>
                      <a:cubicBezTo>
                        <a:pt x="48945" y="75363"/>
                        <a:pt x="50642" y="75582"/>
                        <a:pt x="52423" y="75582"/>
                      </a:cubicBezTo>
                      <a:cubicBezTo>
                        <a:pt x="52553" y="75582"/>
                        <a:pt x="52683" y="75581"/>
                        <a:pt x="52813" y="75579"/>
                      </a:cubicBezTo>
                      <a:cubicBezTo>
                        <a:pt x="53312" y="75579"/>
                        <a:pt x="54742" y="75648"/>
                        <a:pt x="55497" y="75648"/>
                      </a:cubicBezTo>
                      <a:cubicBezTo>
                        <a:pt x="55773" y="75648"/>
                        <a:pt x="55959" y="75639"/>
                        <a:pt x="55977" y="75613"/>
                      </a:cubicBezTo>
                      <a:lnTo>
                        <a:pt x="55977" y="75613"/>
                      </a:lnTo>
                      <a:cubicBezTo>
                        <a:pt x="55908" y="75750"/>
                        <a:pt x="52246" y="83064"/>
                        <a:pt x="57739" y="84647"/>
                      </a:cubicBezTo>
                      <a:lnTo>
                        <a:pt x="60414" y="71795"/>
                      </a:lnTo>
                      <a:cubicBezTo>
                        <a:pt x="59762" y="71795"/>
                        <a:pt x="55912" y="71926"/>
                        <a:pt x="54575" y="71926"/>
                      </a:cubicBezTo>
                      <a:cubicBezTo>
                        <a:pt x="52128" y="71860"/>
                        <a:pt x="48703" y="71306"/>
                        <a:pt x="47301" y="69022"/>
                      </a:cubicBezTo>
                      <a:cubicBezTo>
                        <a:pt x="47268" y="68990"/>
                        <a:pt x="47268" y="68924"/>
                        <a:pt x="47236" y="68892"/>
                      </a:cubicBezTo>
                      <a:cubicBezTo>
                        <a:pt x="54184" y="68533"/>
                        <a:pt x="60186" y="66804"/>
                        <a:pt x="64100" y="64032"/>
                      </a:cubicBezTo>
                      <a:cubicBezTo>
                        <a:pt x="64100" y="64032"/>
                        <a:pt x="64133" y="64162"/>
                        <a:pt x="64263" y="64325"/>
                      </a:cubicBezTo>
                      <a:cubicBezTo>
                        <a:pt x="64440" y="64626"/>
                        <a:pt x="64762" y="64775"/>
                        <a:pt x="65170" y="64775"/>
                      </a:cubicBezTo>
                      <a:cubicBezTo>
                        <a:pt x="67015" y="64775"/>
                        <a:pt x="70630" y="61741"/>
                        <a:pt x="70657" y="56105"/>
                      </a:cubicBezTo>
                      <a:cubicBezTo>
                        <a:pt x="70657" y="56105"/>
                        <a:pt x="71080" y="56443"/>
                        <a:pt x="71492" y="56443"/>
                      </a:cubicBezTo>
                      <a:cubicBezTo>
                        <a:pt x="71756" y="56443"/>
                        <a:pt x="72017" y="56303"/>
                        <a:pt x="72157" y="55844"/>
                      </a:cubicBezTo>
                      <a:cubicBezTo>
                        <a:pt x="72418" y="55028"/>
                        <a:pt x="71505" y="53887"/>
                        <a:pt x="70298" y="52876"/>
                      </a:cubicBezTo>
                      <a:cubicBezTo>
                        <a:pt x="71407" y="49809"/>
                        <a:pt x="71309" y="46515"/>
                        <a:pt x="69776" y="43253"/>
                      </a:cubicBezTo>
                      <a:cubicBezTo>
                        <a:pt x="68536" y="40676"/>
                        <a:pt x="66710" y="38490"/>
                        <a:pt x="64557" y="36598"/>
                      </a:cubicBezTo>
                      <a:lnTo>
                        <a:pt x="64557" y="36598"/>
                      </a:lnTo>
                      <a:cubicBezTo>
                        <a:pt x="64785" y="37055"/>
                        <a:pt x="65046" y="37446"/>
                        <a:pt x="65274" y="37903"/>
                      </a:cubicBezTo>
                      <a:cubicBezTo>
                        <a:pt x="65535" y="38392"/>
                        <a:pt x="65796" y="39208"/>
                        <a:pt x="65633" y="39795"/>
                      </a:cubicBezTo>
                      <a:cubicBezTo>
                        <a:pt x="65764" y="39208"/>
                        <a:pt x="65535" y="38425"/>
                        <a:pt x="65274" y="37936"/>
                      </a:cubicBezTo>
                      <a:cubicBezTo>
                        <a:pt x="64883" y="37120"/>
                        <a:pt x="64328" y="36370"/>
                        <a:pt x="64002" y="35489"/>
                      </a:cubicBezTo>
                      <a:cubicBezTo>
                        <a:pt x="63741" y="34739"/>
                        <a:pt x="63513" y="33434"/>
                        <a:pt x="63415" y="32455"/>
                      </a:cubicBezTo>
                      <a:cubicBezTo>
                        <a:pt x="63415" y="32031"/>
                        <a:pt x="63350" y="31640"/>
                        <a:pt x="63317" y="31216"/>
                      </a:cubicBezTo>
                      <a:cubicBezTo>
                        <a:pt x="63350" y="31020"/>
                        <a:pt x="63350" y="30759"/>
                        <a:pt x="63350" y="30531"/>
                      </a:cubicBezTo>
                      <a:cubicBezTo>
                        <a:pt x="63350" y="30335"/>
                        <a:pt x="63350" y="30107"/>
                        <a:pt x="63317" y="29911"/>
                      </a:cubicBezTo>
                      <a:lnTo>
                        <a:pt x="84944" y="29683"/>
                      </a:lnTo>
                      <a:cubicBezTo>
                        <a:pt x="84858" y="29683"/>
                        <a:pt x="84973" y="22265"/>
                        <a:pt x="80808" y="22265"/>
                      </a:cubicBezTo>
                      <a:cubicBezTo>
                        <a:pt x="80229" y="22265"/>
                        <a:pt x="79568" y="22408"/>
                        <a:pt x="78812" y="22735"/>
                      </a:cubicBezTo>
                      <a:cubicBezTo>
                        <a:pt x="78812" y="22735"/>
                        <a:pt x="78779" y="18886"/>
                        <a:pt x="74082" y="18135"/>
                      </a:cubicBezTo>
                      <a:cubicBezTo>
                        <a:pt x="73797" y="18088"/>
                        <a:pt x="73512" y="18064"/>
                        <a:pt x="73230" y="18064"/>
                      </a:cubicBezTo>
                      <a:cubicBezTo>
                        <a:pt x="71763" y="18064"/>
                        <a:pt x="70353" y="18699"/>
                        <a:pt x="69287" y="19929"/>
                      </a:cubicBezTo>
                      <a:cubicBezTo>
                        <a:pt x="68569" y="20745"/>
                        <a:pt x="67982" y="21887"/>
                        <a:pt x="67916" y="23355"/>
                      </a:cubicBezTo>
                      <a:cubicBezTo>
                        <a:pt x="67916" y="23355"/>
                        <a:pt x="66704" y="22824"/>
                        <a:pt x="65312" y="22824"/>
                      </a:cubicBezTo>
                      <a:cubicBezTo>
                        <a:pt x="63616" y="22824"/>
                        <a:pt x="61653" y="23612"/>
                        <a:pt x="61295" y="27106"/>
                      </a:cubicBezTo>
                      <a:cubicBezTo>
                        <a:pt x="60389" y="26665"/>
                        <a:pt x="59484" y="26610"/>
                        <a:pt x="59088" y="26610"/>
                      </a:cubicBezTo>
                      <a:cubicBezTo>
                        <a:pt x="58956" y="26610"/>
                        <a:pt x="58881" y="26617"/>
                        <a:pt x="58881" y="26617"/>
                      </a:cubicBezTo>
                      <a:cubicBezTo>
                        <a:pt x="58881" y="26617"/>
                        <a:pt x="62404" y="23876"/>
                        <a:pt x="60805" y="19408"/>
                      </a:cubicBezTo>
                      <a:cubicBezTo>
                        <a:pt x="59925" y="16896"/>
                        <a:pt x="57902" y="16015"/>
                        <a:pt x="56271" y="15721"/>
                      </a:cubicBezTo>
                      <a:cubicBezTo>
                        <a:pt x="55619" y="15330"/>
                        <a:pt x="54869" y="15036"/>
                        <a:pt x="54118" y="14906"/>
                      </a:cubicBezTo>
                      <a:cubicBezTo>
                        <a:pt x="56402" y="7012"/>
                        <a:pt x="49095" y="5936"/>
                        <a:pt x="49095" y="5936"/>
                      </a:cubicBezTo>
                      <a:cubicBezTo>
                        <a:pt x="49780" y="1956"/>
                        <a:pt x="47464" y="977"/>
                        <a:pt x="47464" y="977"/>
                      </a:cubicBezTo>
                      <a:cubicBezTo>
                        <a:pt x="46270" y="268"/>
                        <a:pt x="45127" y="1"/>
                        <a:pt x="44081"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88" name="Google Shape;2019;p50">
                  <a:extLst>
                    <a:ext uri="{FF2B5EF4-FFF2-40B4-BE49-F238E27FC236}">
                      <a16:creationId xmlns:a16="http://schemas.microsoft.com/office/drawing/2014/main" id="{8C2634CA-BBA5-2DB1-3A04-DCDAF902DB98}"/>
                    </a:ext>
                  </a:extLst>
                </p:cNvPr>
                <p:cNvSpPr/>
                <p:nvPr/>
              </p:nvSpPr>
              <p:spPr>
                <a:xfrm>
                  <a:off x="4035800" y="2446102"/>
                  <a:ext cx="378000" cy="192125"/>
                </a:xfrm>
                <a:custGeom>
                  <a:avLst/>
                  <a:gdLst/>
                  <a:ahLst/>
                  <a:cxnLst/>
                  <a:rect l="l" t="t" r="r" b="b"/>
                  <a:pathLst>
                    <a:path w="15120" h="7685" extrusionOk="0">
                      <a:moveTo>
                        <a:pt x="4293" y="1"/>
                      </a:moveTo>
                      <a:cubicBezTo>
                        <a:pt x="3930" y="1"/>
                        <a:pt x="3569" y="27"/>
                        <a:pt x="3214" y="84"/>
                      </a:cubicBezTo>
                      <a:cubicBezTo>
                        <a:pt x="2431" y="182"/>
                        <a:pt x="1615" y="541"/>
                        <a:pt x="1093" y="1160"/>
                      </a:cubicBezTo>
                      <a:cubicBezTo>
                        <a:pt x="898" y="1421"/>
                        <a:pt x="767" y="1650"/>
                        <a:pt x="669" y="1911"/>
                      </a:cubicBezTo>
                      <a:cubicBezTo>
                        <a:pt x="0" y="4100"/>
                        <a:pt x="2676" y="4759"/>
                        <a:pt x="4363" y="4759"/>
                      </a:cubicBezTo>
                      <a:cubicBezTo>
                        <a:pt x="4486" y="4759"/>
                        <a:pt x="4603" y="4755"/>
                        <a:pt x="4714" y="4749"/>
                      </a:cubicBezTo>
                      <a:cubicBezTo>
                        <a:pt x="5464" y="4724"/>
                        <a:pt x="6200" y="4686"/>
                        <a:pt x="6931" y="4686"/>
                      </a:cubicBezTo>
                      <a:cubicBezTo>
                        <a:pt x="8139" y="4686"/>
                        <a:pt x="9334" y="4791"/>
                        <a:pt x="10553" y="5238"/>
                      </a:cubicBezTo>
                      <a:cubicBezTo>
                        <a:pt x="12184" y="5858"/>
                        <a:pt x="13652" y="6738"/>
                        <a:pt x="15120" y="7684"/>
                      </a:cubicBezTo>
                      <a:cubicBezTo>
                        <a:pt x="14891" y="7456"/>
                        <a:pt x="14761" y="7130"/>
                        <a:pt x="14565" y="6902"/>
                      </a:cubicBezTo>
                      <a:cubicBezTo>
                        <a:pt x="14076" y="6282"/>
                        <a:pt x="13652" y="5695"/>
                        <a:pt x="13195" y="5075"/>
                      </a:cubicBezTo>
                      <a:cubicBezTo>
                        <a:pt x="11695" y="3215"/>
                        <a:pt x="9803" y="1487"/>
                        <a:pt x="7519" y="639"/>
                      </a:cubicBezTo>
                      <a:cubicBezTo>
                        <a:pt x="6513" y="246"/>
                        <a:pt x="5396" y="1"/>
                        <a:pt x="4293"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89" name="Google Shape;2020;p50">
                  <a:extLst>
                    <a:ext uri="{FF2B5EF4-FFF2-40B4-BE49-F238E27FC236}">
                      <a16:creationId xmlns:a16="http://schemas.microsoft.com/office/drawing/2014/main" id="{56DBB80E-695E-E52D-617C-6B5AD7A8A1C7}"/>
                    </a:ext>
                  </a:extLst>
                </p:cNvPr>
                <p:cNvSpPr/>
                <p:nvPr/>
              </p:nvSpPr>
              <p:spPr>
                <a:xfrm>
                  <a:off x="4316400" y="2280925"/>
                  <a:ext cx="221025" cy="366200"/>
                </a:xfrm>
                <a:custGeom>
                  <a:avLst/>
                  <a:gdLst/>
                  <a:ahLst/>
                  <a:cxnLst/>
                  <a:rect l="l" t="t" r="r" b="b"/>
                  <a:pathLst>
                    <a:path w="8841" h="14648" extrusionOk="0">
                      <a:moveTo>
                        <a:pt x="3035" y="1"/>
                      </a:moveTo>
                      <a:cubicBezTo>
                        <a:pt x="2708" y="1"/>
                        <a:pt x="2480" y="99"/>
                        <a:pt x="2219" y="196"/>
                      </a:cubicBezTo>
                      <a:cubicBezTo>
                        <a:pt x="1" y="1306"/>
                        <a:pt x="1795" y="3948"/>
                        <a:pt x="2937" y="5089"/>
                      </a:cubicBezTo>
                      <a:cubicBezTo>
                        <a:pt x="4339" y="6525"/>
                        <a:pt x="5775" y="7764"/>
                        <a:pt x="6590" y="9656"/>
                      </a:cubicBezTo>
                      <a:cubicBezTo>
                        <a:pt x="7275" y="11255"/>
                        <a:pt x="7601" y="12983"/>
                        <a:pt x="7928" y="14647"/>
                      </a:cubicBezTo>
                      <a:cubicBezTo>
                        <a:pt x="7993" y="14321"/>
                        <a:pt x="8091" y="13995"/>
                        <a:pt x="8156" y="13734"/>
                      </a:cubicBezTo>
                      <a:cubicBezTo>
                        <a:pt x="8319" y="13016"/>
                        <a:pt x="8417" y="12266"/>
                        <a:pt x="8515" y="11548"/>
                      </a:cubicBezTo>
                      <a:cubicBezTo>
                        <a:pt x="8841" y="9134"/>
                        <a:pt x="8808" y="6623"/>
                        <a:pt x="7862" y="4372"/>
                      </a:cubicBezTo>
                      <a:cubicBezTo>
                        <a:pt x="7340" y="3034"/>
                        <a:pt x="6427" y="1730"/>
                        <a:pt x="5285" y="816"/>
                      </a:cubicBezTo>
                      <a:cubicBezTo>
                        <a:pt x="4666" y="327"/>
                        <a:pt x="3817" y="1"/>
                        <a:pt x="3035"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90" name="Google Shape;2021;p50">
                  <a:extLst>
                    <a:ext uri="{FF2B5EF4-FFF2-40B4-BE49-F238E27FC236}">
                      <a16:creationId xmlns:a16="http://schemas.microsoft.com/office/drawing/2014/main" id="{09308005-26C2-D429-3ADC-D7EC8D3FC7BA}"/>
                    </a:ext>
                  </a:extLst>
                </p:cNvPr>
                <p:cNvSpPr/>
                <p:nvPr/>
              </p:nvSpPr>
              <p:spPr>
                <a:xfrm>
                  <a:off x="5649750" y="2299725"/>
                  <a:ext cx="260975" cy="335150"/>
                </a:xfrm>
                <a:custGeom>
                  <a:avLst/>
                  <a:gdLst/>
                  <a:ahLst/>
                  <a:cxnLst/>
                  <a:rect l="l" t="t" r="r" b="b"/>
                  <a:pathLst>
                    <a:path w="10439" h="13406" extrusionOk="0">
                      <a:moveTo>
                        <a:pt x="7053" y="0"/>
                      </a:moveTo>
                      <a:cubicBezTo>
                        <a:pt x="6456" y="0"/>
                        <a:pt x="5843" y="152"/>
                        <a:pt x="5317" y="390"/>
                      </a:cubicBezTo>
                      <a:cubicBezTo>
                        <a:pt x="4013" y="1043"/>
                        <a:pt x="2936" y="2152"/>
                        <a:pt x="2121" y="3326"/>
                      </a:cubicBezTo>
                      <a:cubicBezTo>
                        <a:pt x="718" y="5381"/>
                        <a:pt x="196" y="7828"/>
                        <a:pt x="66" y="10209"/>
                      </a:cubicBezTo>
                      <a:cubicBezTo>
                        <a:pt x="33" y="10959"/>
                        <a:pt x="0" y="11742"/>
                        <a:pt x="0" y="12460"/>
                      </a:cubicBezTo>
                      <a:cubicBezTo>
                        <a:pt x="0" y="12721"/>
                        <a:pt x="33" y="13080"/>
                        <a:pt x="0" y="13406"/>
                      </a:cubicBezTo>
                      <a:cubicBezTo>
                        <a:pt x="653" y="11807"/>
                        <a:pt x="1338" y="10176"/>
                        <a:pt x="2316" y="8806"/>
                      </a:cubicBezTo>
                      <a:cubicBezTo>
                        <a:pt x="3491" y="7078"/>
                        <a:pt x="5122" y="6132"/>
                        <a:pt x="6785" y="5055"/>
                      </a:cubicBezTo>
                      <a:cubicBezTo>
                        <a:pt x="8155" y="4142"/>
                        <a:pt x="10439" y="1891"/>
                        <a:pt x="8416" y="390"/>
                      </a:cubicBezTo>
                      <a:cubicBezTo>
                        <a:pt x="8221" y="227"/>
                        <a:pt x="7992" y="97"/>
                        <a:pt x="7699" y="64"/>
                      </a:cubicBezTo>
                      <a:cubicBezTo>
                        <a:pt x="7489" y="21"/>
                        <a:pt x="7272" y="0"/>
                        <a:pt x="7053"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grpSp>
          <p:nvGrpSpPr>
            <p:cNvPr id="111" name="Google Shape;2022;p50">
              <a:extLst>
                <a:ext uri="{FF2B5EF4-FFF2-40B4-BE49-F238E27FC236}">
                  <a16:creationId xmlns:a16="http://schemas.microsoft.com/office/drawing/2014/main" id="{D92381F2-134E-7670-64AC-541EAE0AC72A}"/>
                </a:ext>
              </a:extLst>
            </p:cNvPr>
            <p:cNvGrpSpPr/>
            <p:nvPr/>
          </p:nvGrpSpPr>
          <p:grpSpPr>
            <a:xfrm>
              <a:off x="6765075" y="2719225"/>
              <a:ext cx="2231025" cy="2117350"/>
              <a:chOff x="3905825" y="561575"/>
              <a:chExt cx="2231025" cy="2117350"/>
            </a:xfrm>
          </p:grpSpPr>
          <p:sp>
            <p:nvSpPr>
              <p:cNvPr id="112" name="Google Shape;2023;p50">
                <a:extLst>
                  <a:ext uri="{FF2B5EF4-FFF2-40B4-BE49-F238E27FC236}">
                    <a16:creationId xmlns:a16="http://schemas.microsoft.com/office/drawing/2014/main" id="{9987C1BC-1D49-D4B8-BB33-615D379AB0DD}"/>
                  </a:ext>
                </a:extLst>
              </p:cNvPr>
              <p:cNvSpPr/>
              <p:nvPr/>
            </p:nvSpPr>
            <p:spPr>
              <a:xfrm>
                <a:off x="3905825" y="571350"/>
                <a:ext cx="685650" cy="336300"/>
              </a:xfrm>
              <a:custGeom>
                <a:avLst/>
                <a:gdLst/>
                <a:ahLst/>
                <a:cxnLst/>
                <a:rect l="l" t="t" r="r" b="b"/>
                <a:pathLst>
                  <a:path w="27426" h="13452" extrusionOk="0">
                    <a:moveTo>
                      <a:pt x="14170" y="1"/>
                    </a:moveTo>
                    <a:cubicBezTo>
                      <a:pt x="12505" y="1"/>
                      <a:pt x="10901" y="731"/>
                      <a:pt x="9692" y="2133"/>
                    </a:cubicBezTo>
                    <a:cubicBezTo>
                      <a:pt x="8877" y="3079"/>
                      <a:pt x="8224" y="4318"/>
                      <a:pt x="8192" y="5949"/>
                    </a:cubicBezTo>
                    <a:cubicBezTo>
                      <a:pt x="8179" y="5949"/>
                      <a:pt x="6812" y="5368"/>
                      <a:pt x="5241" y="5368"/>
                    </a:cubicBezTo>
                    <a:cubicBezTo>
                      <a:pt x="2857" y="5368"/>
                      <a:pt x="1" y="6707"/>
                      <a:pt x="689" y="13452"/>
                    </a:cubicBezTo>
                    <a:lnTo>
                      <a:pt x="27274" y="13126"/>
                    </a:lnTo>
                    <a:cubicBezTo>
                      <a:pt x="27274" y="13126"/>
                      <a:pt x="27425" y="4771"/>
                      <a:pt x="22710" y="4771"/>
                    </a:cubicBezTo>
                    <a:cubicBezTo>
                      <a:pt x="22057" y="4771"/>
                      <a:pt x="21310" y="4932"/>
                      <a:pt x="20457" y="5297"/>
                    </a:cubicBezTo>
                    <a:cubicBezTo>
                      <a:pt x="20457" y="5297"/>
                      <a:pt x="20391" y="991"/>
                      <a:pt x="15107" y="78"/>
                    </a:cubicBezTo>
                    <a:cubicBezTo>
                      <a:pt x="14794" y="26"/>
                      <a:pt x="14481" y="1"/>
                      <a:pt x="1417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3" name="Google Shape;2024;p50">
                <a:extLst>
                  <a:ext uri="{FF2B5EF4-FFF2-40B4-BE49-F238E27FC236}">
                    <a16:creationId xmlns:a16="http://schemas.microsoft.com/office/drawing/2014/main" id="{04F9DC8A-1971-DCF7-5510-D72CD091DB82}"/>
                  </a:ext>
                </a:extLst>
              </p:cNvPr>
              <p:cNvSpPr/>
              <p:nvPr/>
            </p:nvSpPr>
            <p:spPr>
              <a:xfrm>
                <a:off x="5496825" y="1014325"/>
                <a:ext cx="608325" cy="297000"/>
              </a:xfrm>
              <a:custGeom>
                <a:avLst/>
                <a:gdLst/>
                <a:ahLst/>
                <a:cxnLst/>
                <a:rect l="l" t="t" r="r" b="b"/>
                <a:pathLst>
                  <a:path w="24333" h="11880" extrusionOk="0">
                    <a:moveTo>
                      <a:pt x="12540" y="0"/>
                    </a:moveTo>
                    <a:cubicBezTo>
                      <a:pt x="11073" y="0"/>
                      <a:pt x="9663" y="635"/>
                      <a:pt x="8597" y="1865"/>
                    </a:cubicBezTo>
                    <a:cubicBezTo>
                      <a:pt x="7879" y="2681"/>
                      <a:pt x="7292" y="3823"/>
                      <a:pt x="7226" y="5291"/>
                    </a:cubicBezTo>
                    <a:cubicBezTo>
                      <a:pt x="7213" y="5277"/>
                      <a:pt x="5974" y="4730"/>
                      <a:pt x="4564" y="4730"/>
                    </a:cubicBezTo>
                    <a:cubicBezTo>
                      <a:pt x="2470" y="4730"/>
                      <a:pt x="0" y="5935"/>
                      <a:pt x="605" y="11880"/>
                    </a:cubicBezTo>
                    <a:lnTo>
                      <a:pt x="24156" y="11619"/>
                    </a:lnTo>
                    <a:cubicBezTo>
                      <a:pt x="24156" y="11619"/>
                      <a:pt x="24332" y="4201"/>
                      <a:pt x="20136" y="4201"/>
                    </a:cubicBezTo>
                    <a:cubicBezTo>
                      <a:pt x="19553" y="4201"/>
                      <a:pt x="18886" y="4344"/>
                      <a:pt x="18122" y="4671"/>
                    </a:cubicBezTo>
                    <a:cubicBezTo>
                      <a:pt x="18122" y="4671"/>
                      <a:pt x="18089" y="822"/>
                      <a:pt x="13392" y="71"/>
                    </a:cubicBezTo>
                    <a:cubicBezTo>
                      <a:pt x="13107" y="24"/>
                      <a:pt x="12822" y="0"/>
                      <a:pt x="12540"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4" name="Google Shape;2025;p50">
                <a:extLst>
                  <a:ext uri="{FF2B5EF4-FFF2-40B4-BE49-F238E27FC236}">
                    <a16:creationId xmlns:a16="http://schemas.microsoft.com/office/drawing/2014/main" id="{DDFD6774-7050-E3C5-E872-28B991073B68}"/>
                  </a:ext>
                </a:extLst>
              </p:cNvPr>
              <p:cNvSpPr/>
              <p:nvPr/>
            </p:nvSpPr>
            <p:spPr>
              <a:xfrm>
                <a:off x="3978825" y="1474375"/>
                <a:ext cx="482650" cy="235725"/>
              </a:xfrm>
              <a:custGeom>
                <a:avLst/>
                <a:gdLst/>
                <a:ahLst/>
                <a:cxnLst/>
                <a:rect l="l" t="t" r="r" b="b"/>
                <a:pathLst>
                  <a:path w="19306" h="9429" extrusionOk="0">
                    <a:moveTo>
                      <a:pt x="9933" y="1"/>
                    </a:moveTo>
                    <a:cubicBezTo>
                      <a:pt x="8789" y="1"/>
                      <a:pt x="7657" y="522"/>
                      <a:pt x="6817" y="1470"/>
                    </a:cubicBezTo>
                    <a:cubicBezTo>
                      <a:pt x="6230" y="2122"/>
                      <a:pt x="5773" y="3035"/>
                      <a:pt x="5740" y="4177"/>
                    </a:cubicBezTo>
                    <a:cubicBezTo>
                      <a:pt x="5740" y="4177"/>
                      <a:pt x="4765" y="3752"/>
                      <a:pt x="3649" y="3752"/>
                    </a:cubicBezTo>
                    <a:cubicBezTo>
                      <a:pt x="1981" y="3752"/>
                      <a:pt x="0" y="4700"/>
                      <a:pt x="489" y="9429"/>
                    </a:cubicBezTo>
                    <a:lnTo>
                      <a:pt x="19180" y="9233"/>
                    </a:lnTo>
                    <a:cubicBezTo>
                      <a:pt x="19180" y="9233"/>
                      <a:pt x="19306" y="3348"/>
                      <a:pt x="15980" y="3348"/>
                    </a:cubicBezTo>
                    <a:cubicBezTo>
                      <a:pt x="15518" y="3348"/>
                      <a:pt x="14989" y="3462"/>
                      <a:pt x="14385" y="3720"/>
                    </a:cubicBezTo>
                    <a:cubicBezTo>
                      <a:pt x="14385" y="3720"/>
                      <a:pt x="14352" y="654"/>
                      <a:pt x="10633" y="67"/>
                    </a:cubicBezTo>
                    <a:cubicBezTo>
                      <a:pt x="10401" y="23"/>
                      <a:pt x="10167" y="1"/>
                      <a:pt x="9933"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5" name="Google Shape;2026;p50">
                <a:extLst>
                  <a:ext uri="{FF2B5EF4-FFF2-40B4-BE49-F238E27FC236}">
                    <a16:creationId xmlns:a16="http://schemas.microsoft.com/office/drawing/2014/main" id="{24B0F9C9-8096-EECB-C1CB-326A8750823D}"/>
                  </a:ext>
                </a:extLst>
              </p:cNvPr>
              <p:cNvSpPr/>
              <p:nvPr/>
            </p:nvSpPr>
            <p:spPr>
              <a:xfrm>
                <a:off x="4035025" y="2446102"/>
                <a:ext cx="376325" cy="191300"/>
              </a:xfrm>
              <a:custGeom>
                <a:avLst/>
                <a:gdLst/>
                <a:ahLst/>
                <a:cxnLst/>
                <a:rect l="l" t="t" r="r" b="b"/>
                <a:pathLst>
                  <a:path w="15053" h="7652" extrusionOk="0">
                    <a:moveTo>
                      <a:pt x="4264" y="1"/>
                    </a:moveTo>
                    <a:cubicBezTo>
                      <a:pt x="3898" y="1"/>
                      <a:pt x="3535" y="27"/>
                      <a:pt x="3179" y="84"/>
                    </a:cubicBezTo>
                    <a:cubicBezTo>
                      <a:pt x="2429" y="182"/>
                      <a:pt x="1614" y="541"/>
                      <a:pt x="1059" y="1160"/>
                    </a:cubicBezTo>
                    <a:cubicBezTo>
                      <a:pt x="863" y="1421"/>
                      <a:pt x="733" y="1650"/>
                      <a:pt x="668" y="1911"/>
                    </a:cubicBezTo>
                    <a:cubicBezTo>
                      <a:pt x="1" y="4093"/>
                      <a:pt x="2686" y="4727"/>
                      <a:pt x="4326" y="4727"/>
                    </a:cubicBezTo>
                    <a:cubicBezTo>
                      <a:pt x="4451" y="4727"/>
                      <a:pt x="4569" y="4723"/>
                      <a:pt x="4680" y="4716"/>
                    </a:cubicBezTo>
                    <a:cubicBezTo>
                      <a:pt x="5430" y="4691"/>
                      <a:pt x="6161" y="4653"/>
                      <a:pt x="6886" y="4653"/>
                    </a:cubicBezTo>
                    <a:cubicBezTo>
                      <a:pt x="8085" y="4653"/>
                      <a:pt x="9267" y="4758"/>
                      <a:pt x="10486" y="5205"/>
                    </a:cubicBezTo>
                    <a:cubicBezTo>
                      <a:pt x="12117" y="5825"/>
                      <a:pt x="13585" y="6706"/>
                      <a:pt x="15053" y="7652"/>
                    </a:cubicBezTo>
                    <a:cubicBezTo>
                      <a:pt x="14857" y="7358"/>
                      <a:pt x="14662" y="7097"/>
                      <a:pt x="14531" y="6869"/>
                    </a:cubicBezTo>
                    <a:cubicBezTo>
                      <a:pt x="14074" y="6282"/>
                      <a:pt x="13650" y="5662"/>
                      <a:pt x="13194" y="5075"/>
                    </a:cubicBezTo>
                    <a:cubicBezTo>
                      <a:pt x="11661" y="3215"/>
                      <a:pt x="9801" y="1487"/>
                      <a:pt x="7518" y="639"/>
                    </a:cubicBezTo>
                    <a:cubicBezTo>
                      <a:pt x="6512" y="246"/>
                      <a:pt x="5376" y="1"/>
                      <a:pt x="4264"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6" name="Google Shape;2027;p50">
                <a:extLst>
                  <a:ext uri="{FF2B5EF4-FFF2-40B4-BE49-F238E27FC236}">
                    <a16:creationId xmlns:a16="http://schemas.microsoft.com/office/drawing/2014/main" id="{F7CD28A5-FA47-E679-A815-72DA1C6F914C}"/>
                  </a:ext>
                </a:extLst>
              </p:cNvPr>
              <p:cNvSpPr/>
              <p:nvPr/>
            </p:nvSpPr>
            <p:spPr>
              <a:xfrm>
                <a:off x="4160650" y="2515800"/>
                <a:ext cx="25" cy="1650"/>
              </a:xfrm>
              <a:custGeom>
                <a:avLst/>
                <a:gdLst/>
                <a:ahLst/>
                <a:cxnLst/>
                <a:rect l="l" t="t" r="r" b="b"/>
                <a:pathLst>
                  <a:path w="1" h="66" extrusionOk="0">
                    <a:moveTo>
                      <a:pt x="1" y="66"/>
                    </a:moveTo>
                    <a:lnTo>
                      <a:pt x="1" y="66"/>
                    </a:lnTo>
                    <a:cubicBezTo>
                      <a:pt x="1" y="33"/>
                      <a:pt x="1" y="0"/>
                      <a:pt x="1" y="6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7" name="Google Shape;2028;p50">
                <a:extLst>
                  <a:ext uri="{FF2B5EF4-FFF2-40B4-BE49-F238E27FC236}">
                    <a16:creationId xmlns:a16="http://schemas.microsoft.com/office/drawing/2014/main" id="{0628A2FC-E2A4-0094-A726-79C8E4C68414}"/>
                  </a:ext>
                </a:extLst>
              </p:cNvPr>
              <p:cNvSpPr/>
              <p:nvPr/>
            </p:nvSpPr>
            <p:spPr>
              <a:xfrm>
                <a:off x="4066375" y="2487327"/>
                <a:ext cx="41625" cy="54200"/>
              </a:xfrm>
              <a:custGeom>
                <a:avLst/>
                <a:gdLst/>
                <a:ahLst/>
                <a:cxnLst/>
                <a:rect l="l" t="t" r="r" b="b"/>
                <a:pathLst>
                  <a:path w="1665" h="2168" extrusionOk="0">
                    <a:moveTo>
                      <a:pt x="327" y="1"/>
                    </a:moveTo>
                    <a:cubicBezTo>
                      <a:pt x="99" y="1"/>
                      <a:pt x="1" y="164"/>
                      <a:pt x="33" y="392"/>
                    </a:cubicBezTo>
                    <a:cubicBezTo>
                      <a:pt x="33" y="751"/>
                      <a:pt x="99" y="1142"/>
                      <a:pt x="327" y="1436"/>
                    </a:cubicBezTo>
                    <a:cubicBezTo>
                      <a:pt x="523" y="1730"/>
                      <a:pt x="816" y="1958"/>
                      <a:pt x="1142" y="2121"/>
                    </a:cubicBezTo>
                    <a:cubicBezTo>
                      <a:pt x="1195" y="2152"/>
                      <a:pt x="1250" y="2167"/>
                      <a:pt x="1304" y="2167"/>
                    </a:cubicBezTo>
                    <a:cubicBezTo>
                      <a:pt x="1418" y="2167"/>
                      <a:pt x="1522" y="2101"/>
                      <a:pt x="1567" y="1991"/>
                    </a:cubicBezTo>
                    <a:cubicBezTo>
                      <a:pt x="1664" y="1827"/>
                      <a:pt x="1632" y="1632"/>
                      <a:pt x="1469" y="1566"/>
                    </a:cubicBezTo>
                    <a:cubicBezTo>
                      <a:pt x="1403" y="1501"/>
                      <a:pt x="1338" y="1469"/>
                      <a:pt x="1240" y="1436"/>
                    </a:cubicBezTo>
                    <a:cubicBezTo>
                      <a:pt x="1240" y="1403"/>
                      <a:pt x="1208" y="1403"/>
                      <a:pt x="1175" y="1338"/>
                    </a:cubicBezTo>
                    <a:cubicBezTo>
                      <a:pt x="1175" y="1306"/>
                      <a:pt x="1142" y="1306"/>
                      <a:pt x="1142" y="1306"/>
                    </a:cubicBezTo>
                    <a:cubicBezTo>
                      <a:pt x="1077" y="1273"/>
                      <a:pt x="1012" y="1240"/>
                      <a:pt x="979" y="1175"/>
                    </a:cubicBezTo>
                    <a:lnTo>
                      <a:pt x="882" y="1110"/>
                    </a:lnTo>
                    <a:cubicBezTo>
                      <a:pt x="849" y="1110"/>
                      <a:pt x="849" y="1077"/>
                      <a:pt x="849" y="1077"/>
                    </a:cubicBezTo>
                    <a:cubicBezTo>
                      <a:pt x="816" y="1045"/>
                      <a:pt x="751" y="947"/>
                      <a:pt x="718" y="914"/>
                    </a:cubicBezTo>
                    <a:lnTo>
                      <a:pt x="718" y="881"/>
                    </a:lnTo>
                    <a:cubicBezTo>
                      <a:pt x="686" y="881"/>
                      <a:pt x="686" y="816"/>
                      <a:pt x="686" y="784"/>
                    </a:cubicBezTo>
                    <a:cubicBezTo>
                      <a:pt x="653" y="751"/>
                      <a:pt x="653" y="718"/>
                      <a:pt x="653" y="653"/>
                    </a:cubicBezTo>
                    <a:lnTo>
                      <a:pt x="653" y="588"/>
                    </a:lnTo>
                    <a:lnTo>
                      <a:pt x="653" y="327"/>
                    </a:lnTo>
                    <a:cubicBezTo>
                      <a:pt x="653" y="131"/>
                      <a:pt x="490" y="1"/>
                      <a:pt x="3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8" name="Google Shape;2029;p50">
                <a:extLst>
                  <a:ext uri="{FF2B5EF4-FFF2-40B4-BE49-F238E27FC236}">
                    <a16:creationId xmlns:a16="http://schemas.microsoft.com/office/drawing/2014/main" id="{9E7AAA2C-7AA0-4AEE-EB39-569749F379C6}"/>
                  </a:ext>
                </a:extLst>
              </p:cNvPr>
              <p:cNvSpPr/>
              <p:nvPr/>
            </p:nvSpPr>
            <p:spPr>
              <a:xfrm>
                <a:off x="4316400" y="2280925"/>
                <a:ext cx="221025" cy="366200"/>
              </a:xfrm>
              <a:custGeom>
                <a:avLst/>
                <a:gdLst/>
                <a:ahLst/>
                <a:cxnLst/>
                <a:rect l="l" t="t" r="r" b="b"/>
                <a:pathLst>
                  <a:path w="8841" h="14648" extrusionOk="0">
                    <a:moveTo>
                      <a:pt x="3035" y="1"/>
                    </a:moveTo>
                    <a:cubicBezTo>
                      <a:pt x="2708" y="33"/>
                      <a:pt x="2480" y="99"/>
                      <a:pt x="2219" y="196"/>
                    </a:cubicBezTo>
                    <a:cubicBezTo>
                      <a:pt x="1" y="1306"/>
                      <a:pt x="1795" y="3948"/>
                      <a:pt x="2937" y="5089"/>
                    </a:cubicBezTo>
                    <a:cubicBezTo>
                      <a:pt x="4405" y="6525"/>
                      <a:pt x="5775" y="7764"/>
                      <a:pt x="6590" y="9656"/>
                    </a:cubicBezTo>
                    <a:cubicBezTo>
                      <a:pt x="7243" y="11255"/>
                      <a:pt x="7601" y="12983"/>
                      <a:pt x="7928" y="14647"/>
                    </a:cubicBezTo>
                    <a:cubicBezTo>
                      <a:pt x="8025" y="14321"/>
                      <a:pt x="8091" y="13995"/>
                      <a:pt x="8156" y="13734"/>
                    </a:cubicBezTo>
                    <a:lnTo>
                      <a:pt x="8515" y="11548"/>
                    </a:lnTo>
                    <a:cubicBezTo>
                      <a:pt x="8841" y="9134"/>
                      <a:pt x="8808" y="6655"/>
                      <a:pt x="7862" y="4372"/>
                    </a:cubicBezTo>
                    <a:cubicBezTo>
                      <a:pt x="7275" y="3034"/>
                      <a:pt x="6427" y="1730"/>
                      <a:pt x="5285" y="816"/>
                    </a:cubicBezTo>
                    <a:cubicBezTo>
                      <a:pt x="4666" y="327"/>
                      <a:pt x="3850" y="1"/>
                      <a:pt x="3035"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9" name="Google Shape;2030;p50">
                <a:extLst>
                  <a:ext uri="{FF2B5EF4-FFF2-40B4-BE49-F238E27FC236}">
                    <a16:creationId xmlns:a16="http://schemas.microsoft.com/office/drawing/2014/main" id="{8047BCE0-DA8C-31BC-579F-26FF1EF76B5C}"/>
                  </a:ext>
                </a:extLst>
              </p:cNvPr>
              <p:cNvSpPr/>
              <p:nvPr/>
            </p:nvSpPr>
            <p:spPr>
              <a:xfrm>
                <a:off x="4358000" y="2293900"/>
                <a:ext cx="37550" cy="62600"/>
              </a:xfrm>
              <a:custGeom>
                <a:avLst/>
                <a:gdLst/>
                <a:ahLst/>
                <a:cxnLst/>
                <a:rect l="l" t="t" r="r" b="b"/>
                <a:pathLst>
                  <a:path w="1502" h="2504" extrusionOk="0">
                    <a:moveTo>
                      <a:pt x="1211" y="0"/>
                    </a:moveTo>
                    <a:cubicBezTo>
                      <a:pt x="1199" y="0"/>
                      <a:pt x="1187" y="1"/>
                      <a:pt x="1175" y="4"/>
                    </a:cubicBezTo>
                    <a:cubicBezTo>
                      <a:pt x="947" y="69"/>
                      <a:pt x="686" y="134"/>
                      <a:pt x="490" y="330"/>
                    </a:cubicBezTo>
                    <a:cubicBezTo>
                      <a:pt x="262" y="493"/>
                      <a:pt x="196" y="754"/>
                      <a:pt x="98" y="950"/>
                    </a:cubicBezTo>
                    <a:cubicBezTo>
                      <a:pt x="1" y="1406"/>
                      <a:pt x="33" y="1928"/>
                      <a:pt x="229" y="2320"/>
                    </a:cubicBezTo>
                    <a:cubicBezTo>
                      <a:pt x="292" y="2445"/>
                      <a:pt x="395" y="2504"/>
                      <a:pt x="503" y="2504"/>
                    </a:cubicBezTo>
                    <a:cubicBezTo>
                      <a:pt x="564" y="2504"/>
                      <a:pt x="627" y="2485"/>
                      <a:pt x="686" y="2450"/>
                    </a:cubicBezTo>
                    <a:cubicBezTo>
                      <a:pt x="849" y="2385"/>
                      <a:pt x="881" y="2189"/>
                      <a:pt x="816" y="2026"/>
                    </a:cubicBezTo>
                    <a:cubicBezTo>
                      <a:pt x="751" y="2026"/>
                      <a:pt x="751" y="1961"/>
                      <a:pt x="751" y="1961"/>
                    </a:cubicBezTo>
                    <a:cubicBezTo>
                      <a:pt x="751" y="1928"/>
                      <a:pt x="718" y="1896"/>
                      <a:pt x="718" y="1863"/>
                    </a:cubicBezTo>
                    <a:lnTo>
                      <a:pt x="686" y="1733"/>
                    </a:lnTo>
                    <a:lnTo>
                      <a:pt x="686" y="1635"/>
                    </a:lnTo>
                    <a:lnTo>
                      <a:pt x="686" y="1374"/>
                    </a:lnTo>
                    <a:lnTo>
                      <a:pt x="686" y="1308"/>
                    </a:lnTo>
                    <a:lnTo>
                      <a:pt x="686" y="1276"/>
                    </a:lnTo>
                    <a:cubicBezTo>
                      <a:pt x="718" y="1243"/>
                      <a:pt x="718" y="1211"/>
                      <a:pt x="718" y="1145"/>
                    </a:cubicBezTo>
                    <a:cubicBezTo>
                      <a:pt x="718" y="1113"/>
                      <a:pt x="751" y="1080"/>
                      <a:pt x="751" y="1048"/>
                    </a:cubicBezTo>
                    <a:cubicBezTo>
                      <a:pt x="816" y="1048"/>
                      <a:pt x="816" y="982"/>
                      <a:pt x="816" y="982"/>
                    </a:cubicBezTo>
                    <a:cubicBezTo>
                      <a:pt x="816" y="950"/>
                      <a:pt x="816" y="917"/>
                      <a:pt x="849" y="884"/>
                    </a:cubicBezTo>
                    <a:lnTo>
                      <a:pt x="881" y="819"/>
                    </a:lnTo>
                    <a:lnTo>
                      <a:pt x="979" y="754"/>
                    </a:lnTo>
                    <a:cubicBezTo>
                      <a:pt x="979" y="754"/>
                      <a:pt x="979" y="721"/>
                      <a:pt x="1012" y="721"/>
                    </a:cubicBezTo>
                    <a:lnTo>
                      <a:pt x="1077" y="721"/>
                    </a:lnTo>
                    <a:cubicBezTo>
                      <a:pt x="1142" y="656"/>
                      <a:pt x="1142" y="656"/>
                      <a:pt x="1175" y="656"/>
                    </a:cubicBezTo>
                    <a:cubicBezTo>
                      <a:pt x="1371" y="656"/>
                      <a:pt x="1501" y="558"/>
                      <a:pt x="1501" y="330"/>
                    </a:cubicBezTo>
                    <a:cubicBezTo>
                      <a:pt x="1501" y="179"/>
                      <a:pt x="1361" y="0"/>
                      <a:pt x="1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0" name="Google Shape;2031;p50">
                <a:extLst>
                  <a:ext uri="{FF2B5EF4-FFF2-40B4-BE49-F238E27FC236}">
                    <a16:creationId xmlns:a16="http://schemas.microsoft.com/office/drawing/2014/main" id="{441047BF-248D-0BEF-DBE3-62FB74A5102C}"/>
                  </a:ext>
                </a:extLst>
              </p:cNvPr>
              <p:cNvSpPr/>
              <p:nvPr/>
            </p:nvSpPr>
            <p:spPr>
              <a:xfrm>
                <a:off x="5749725" y="2520698"/>
                <a:ext cx="387125" cy="138575"/>
              </a:xfrm>
              <a:custGeom>
                <a:avLst/>
                <a:gdLst/>
                <a:ahLst/>
                <a:cxnLst/>
                <a:rect l="l" t="t" r="r" b="b"/>
                <a:pathLst>
                  <a:path w="15485" h="5543" extrusionOk="0">
                    <a:moveTo>
                      <a:pt x="10345" y="1"/>
                    </a:moveTo>
                    <a:cubicBezTo>
                      <a:pt x="9811" y="1"/>
                      <a:pt x="9280" y="45"/>
                      <a:pt x="8775" y="127"/>
                    </a:cubicBezTo>
                    <a:cubicBezTo>
                      <a:pt x="6361" y="551"/>
                      <a:pt x="4208" y="1791"/>
                      <a:pt x="2317" y="3389"/>
                    </a:cubicBezTo>
                    <a:cubicBezTo>
                      <a:pt x="1762" y="3879"/>
                      <a:pt x="1175" y="4368"/>
                      <a:pt x="653" y="4890"/>
                    </a:cubicBezTo>
                    <a:cubicBezTo>
                      <a:pt x="490" y="5053"/>
                      <a:pt x="229" y="5347"/>
                      <a:pt x="1" y="5542"/>
                    </a:cubicBezTo>
                    <a:cubicBezTo>
                      <a:pt x="1566" y="4922"/>
                      <a:pt x="3263" y="4335"/>
                      <a:pt x="4926" y="4074"/>
                    </a:cubicBezTo>
                    <a:cubicBezTo>
                      <a:pt x="5371" y="4004"/>
                      <a:pt x="5803" y="3973"/>
                      <a:pt x="6226" y="3973"/>
                    </a:cubicBezTo>
                    <a:cubicBezTo>
                      <a:pt x="7754" y="3973"/>
                      <a:pt x="9167" y="4376"/>
                      <a:pt x="10700" y="4759"/>
                    </a:cubicBezTo>
                    <a:cubicBezTo>
                      <a:pt x="11184" y="4864"/>
                      <a:pt x="11798" y="4943"/>
                      <a:pt x="12419" y="4943"/>
                    </a:cubicBezTo>
                    <a:cubicBezTo>
                      <a:pt x="13931" y="4943"/>
                      <a:pt x="15484" y="4471"/>
                      <a:pt x="15299" y="2737"/>
                    </a:cubicBezTo>
                    <a:cubicBezTo>
                      <a:pt x="15234" y="2509"/>
                      <a:pt x="15169" y="2215"/>
                      <a:pt x="15006" y="1954"/>
                    </a:cubicBezTo>
                    <a:cubicBezTo>
                      <a:pt x="14582" y="1269"/>
                      <a:pt x="13864" y="747"/>
                      <a:pt x="13114" y="454"/>
                    </a:cubicBezTo>
                    <a:cubicBezTo>
                      <a:pt x="12258" y="140"/>
                      <a:pt x="11295" y="1"/>
                      <a:pt x="10345"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1" name="Google Shape;2032;p50">
                <a:extLst>
                  <a:ext uri="{FF2B5EF4-FFF2-40B4-BE49-F238E27FC236}">
                    <a16:creationId xmlns:a16="http://schemas.microsoft.com/office/drawing/2014/main" id="{35D65407-AD03-C812-D2D7-A4D9DCB35858}"/>
                  </a:ext>
                </a:extLst>
              </p:cNvPr>
              <p:cNvSpPr/>
              <p:nvPr/>
            </p:nvSpPr>
            <p:spPr>
              <a:xfrm>
                <a:off x="6021625" y="2575325"/>
                <a:ext cx="25" cy="2475"/>
              </a:xfrm>
              <a:custGeom>
                <a:avLst/>
                <a:gdLst/>
                <a:ahLst/>
                <a:cxnLst/>
                <a:rect l="l" t="t" r="r" b="b"/>
                <a:pathLst>
                  <a:path w="1" h="99" extrusionOk="0">
                    <a:moveTo>
                      <a:pt x="0" y="98"/>
                    </a:moveTo>
                    <a:lnTo>
                      <a:pt x="0" y="98"/>
                    </a:lnTo>
                    <a:cubicBezTo>
                      <a:pt x="0" y="66"/>
                      <a:pt x="0" y="1"/>
                      <a:pt x="0" y="9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2" name="Google Shape;2033;p50">
                <a:extLst>
                  <a:ext uri="{FF2B5EF4-FFF2-40B4-BE49-F238E27FC236}">
                    <a16:creationId xmlns:a16="http://schemas.microsoft.com/office/drawing/2014/main" id="{B769E8AE-D534-783A-DCA7-AD09DADBB99D}"/>
                  </a:ext>
                </a:extLst>
              </p:cNvPr>
              <p:cNvSpPr/>
              <p:nvPr/>
            </p:nvSpPr>
            <p:spPr>
              <a:xfrm>
                <a:off x="6068575" y="2578898"/>
                <a:ext cx="49775" cy="47450"/>
              </a:xfrm>
              <a:custGeom>
                <a:avLst/>
                <a:gdLst/>
                <a:ahLst/>
                <a:cxnLst/>
                <a:rect l="l" t="t" r="r" b="b"/>
                <a:pathLst>
                  <a:path w="1991" h="1898" extrusionOk="0">
                    <a:moveTo>
                      <a:pt x="1672" y="0"/>
                    </a:moveTo>
                    <a:cubicBezTo>
                      <a:pt x="1533" y="0"/>
                      <a:pt x="1392" y="112"/>
                      <a:pt x="1338" y="246"/>
                    </a:cubicBezTo>
                    <a:cubicBezTo>
                      <a:pt x="1338" y="311"/>
                      <a:pt x="1306" y="409"/>
                      <a:pt x="1273" y="474"/>
                    </a:cubicBezTo>
                    <a:cubicBezTo>
                      <a:pt x="1273" y="539"/>
                      <a:pt x="1273" y="539"/>
                      <a:pt x="1240" y="572"/>
                    </a:cubicBezTo>
                    <a:cubicBezTo>
                      <a:pt x="1240" y="605"/>
                      <a:pt x="1175" y="637"/>
                      <a:pt x="1175" y="637"/>
                    </a:cubicBezTo>
                    <a:cubicBezTo>
                      <a:pt x="1175" y="702"/>
                      <a:pt x="1143" y="735"/>
                      <a:pt x="1143" y="735"/>
                    </a:cubicBezTo>
                    <a:cubicBezTo>
                      <a:pt x="1143" y="735"/>
                      <a:pt x="1143" y="768"/>
                      <a:pt x="1110" y="768"/>
                    </a:cubicBezTo>
                    <a:cubicBezTo>
                      <a:pt x="1045" y="800"/>
                      <a:pt x="1012" y="898"/>
                      <a:pt x="979" y="931"/>
                    </a:cubicBezTo>
                    <a:lnTo>
                      <a:pt x="947" y="963"/>
                    </a:lnTo>
                    <a:cubicBezTo>
                      <a:pt x="882" y="963"/>
                      <a:pt x="882" y="1029"/>
                      <a:pt x="849" y="1029"/>
                    </a:cubicBezTo>
                    <a:cubicBezTo>
                      <a:pt x="816" y="1061"/>
                      <a:pt x="719" y="1094"/>
                      <a:pt x="686" y="1127"/>
                    </a:cubicBezTo>
                    <a:lnTo>
                      <a:pt x="653" y="1127"/>
                    </a:lnTo>
                    <a:cubicBezTo>
                      <a:pt x="621" y="1127"/>
                      <a:pt x="555" y="1192"/>
                      <a:pt x="523" y="1192"/>
                    </a:cubicBezTo>
                    <a:cubicBezTo>
                      <a:pt x="458" y="1224"/>
                      <a:pt x="360" y="1224"/>
                      <a:pt x="294" y="1257"/>
                    </a:cubicBezTo>
                    <a:cubicBezTo>
                      <a:pt x="131" y="1290"/>
                      <a:pt x="1" y="1518"/>
                      <a:pt x="66" y="1681"/>
                    </a:cubicBezTo>
                    <a:cubicBezTo>
                      <a:pt x="117" y="1809"/>
                      <a:pt x="249" y="1897"/>
                      <a:pt x="383" y="1897"/>
                    </a:cubicBezTo>
                    <a:cubicBezTo>
                      <a:pt x="419" y="1897"/>
                      <a:pt x="455" y="1891"/>
                      <a:pt x="490" y="1877"/>
                    </a:cubicBezTo>
                    <a:cubicBezTo>
                      <a:pt x="849" y="1746"/>
                      <a:pt x="1175" y="1616"/>
                      <a:pt x="1436" y="1355"/>
                    </a:cubicBezTo>
                    <a:cubicBezTo>
                      <a:pt x="1697" y="1094"/>
                      <a:pt x="1828" y="735"/>
                      <a:pt x="1925" y="376"/>
                    </a:cubicBezTo>
                    <a:cubicBezTo>
                      <a:pt x="1991" y="213"/>
                      <a:pt x="1925" y="17"/>
                      <a:pt x="1762" y="17"/>
                    </a:cubicBezTo>
                    <a:cubicBezTo>
                      <a:pt x="1733" y="6"/>
                      <a:pt x="1703" y="0"/>
                      <a:pt x="16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3" name="Google Shape;2034;p50">
                <a:extLst>
                  <a:ext uri="{FF2B5EF4-FFF2-40B4-BE49-F238E27FC236}">
                    <a16:creationId xmlns:a16="http://schemas.microsoft.com/office/drawing/2014/main" id="{EACD8303-0CB3-0803-81BA-9A2A9481E237}"/>
                  </a:ext>
                </a:extLst>
              </p:cNvPr>
              <p:cNvSpPr/>
              <p:nvPr/>
            </p:nvSpPr>
            <p:spPr>
              <a:xfrm>
                <a:off x="5650575" y="2298900"/>
                <a:ext cx="260150" cy="335175"/>
              </a:xfrm>
              <a:custGeom>
                <a:avLst/>
                <a:gdLst/>
                <a:ahLst/>
                <a:cxnLst/>
                <a:rect l="l" t="t" r="r" b="b"/>
                <a:pathLst>
                  <a:path w="10406" h="13407" extrusionOk="0">
                    <a:moveTo>
                      <a:pt x="7054" y="1"/>
                    </a:moveTo>
                    <a:cubicBezTo>
                      <a:pt x="6458" y="1"/>
                      <a:pt x="5851" y="152"/>
                      <a:pt x="5350" y="391"/>
                    </a:cubicBezTo>
                    <a:cubicBezTo>
                      <a:pt x="4045" y="1043"/>
                      <a:pt x="2936" y="2152"/>
                      <a:pt x="2120" y="3327"/>
                    </a:cubicBezTo>
                    <a:cubicBezTo>
                      <a:pt x="718" y="5349"/>
                      <a:pt x="196" y="7796"/>
                      <a:pt x="65" y="10209"/>
                    </a:cubicBezTo>
                    <a:cubicBezTo>
                      <a:pt x="33" y="10960"/>
                      <a:pt x="0" y="11710"/>
                      <a:pt x="0" y="12460"/>
                    </a:cubicBezTo>
                    <a:cubicBezTo>
                      <a:pt x="0" y="12689"/>
                      <a:pt x="33" y="13080"/>
                      <a:pt x="0" y="13406"/>
                    </a:cubicBezTo>
                    <a:cubicBezTo>
                      <a:pt x="652" y="11808"/>
                      <a:pt x="1337" y="10209"/>
                      <a:pt x="2316" y="8774"/>
                    </a:cubicBezTo>
                    <a:cubicBezTo>
                      <a:pt x="3490" y="7078"/>
                      <a:pt x="5121" y="6132"/>
                      <a:pt x="6818" y="5023"/>
                    </a:cubicBezTo>
                    <a:cubicBezTo>
                      <a:pt x="8122" y="4175"/>
                      <a:pt x="10406" y="1891"/>
                      <a:pt x="8449" y="391"/>
                    </a:cubicBezTo>
                    <a:cubicBezTo>
                      <a:pt x="8220" y="228"/>
                      <a:pt x="7992" y="97"/>
                      <a:pt x="7698" y="65"/>
                    </a:cubicBezTo>
                    <a:cubicBezTo>
                      <a:pt x="7489" y="21"/>
                      <a:pt x="7272" y="1"/>
                      <a:pt x="7054"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4" name="Google Shape;2035;p50">
                <a:extLst>
                  <a:ext uri="{FF2B5EF4-FFF2-40B4-BE49-F238E27FC236}">
                    <a16:creationId xmlns:a16="http://schemas.microsoft.com/office/drawing/2014/main" id="{C818D4D2-5FF0-FDF7-601C-0BA5BA27BB2E}"/>
                  </a:ext>
                </a:extLst>
              </p:cNvPr>
              <p:cNvSpPr/>
              <p:nvPr/>
            </p:nvSpPr>
            <p:spPr>
              <a:xfrm>
                <a:off x="5834050" y="2312575"/>
                <a:ext cx="33450" cy="62175"/>
              </a:xfrm>
              <a:custGeom>
                <a:avLst/>
                <a:gdLst/>
                <a:ahLst/>
                <a:cxnLst/>
                <a:rect l="l" t="t" r="r" b="b"/>
                <a:pathLst>
                  <a:path w="1338" h="2487" extrusionOk="0">
                    <a:moveTo>
                      <a:pt x="391" y="1"/>
                    </a:moveTo>
                    <a:cubicBezTo>
                      <a:pt x="238" y="1"/>
                      <a:pt x="62" y="93"/>
                      <a:pt x="33" y="235"/>
                    </a:cubicBezTo>
                    <a:cubicBezTo>
                      <a:pt x="1" y="464"/>
                      <a:pt x="131" y="561"/>
                      <a:pt x="294" y="659"/>
                    </a:cubicBezTo>
                    <a:cubicBezTo>
                      <a:pt x="327" y="659"/>
                      <a:pt x="327" y="692"/>
                      <a:pt x="359" y="692"/>
                    </a:cubicBezTo>
                    <a:lnTo>
                      <a:pt x="457" y="692"/>
                    </a:lnTo>
                    <a:lnTo>
                      <a:pt x="490" y="725"/>
                    </a:lnTo>
                    <a:cubicBezTo>
                      <a:pt x="522" y="757"/>
                      <a:pt x="522" y="822"/>
                      <a:pt x="555" y="822"/>
                    </a:cubicBezTo>
                    <a:lnTo>
                      <a:pt x="555" y="855"/>
                    </a:lnTo>
                    <a:cubicBezTo>
                      <a:pt x="555" y="888"/>
                      <a:pt x="620" y="920"/>
                      <a:pt x="620" y="986"/>
                    </a:cubicBezTo>
                    <a:lnTo>
                      <a:pt x="620" y="1018"/>
                    </a:lnTo>
                    <a:lnTo>
                      <a:pt x="620" y="1149"/>
                    </a:lnTo>
                    <a:lnTo>
                      <a:pt x="620" y="1279"/>
                    </a:lnTo>
                    <a:lnTo>
                      <a:pt x="620" y="1312"/>
                    </a:lnTo>
                    <a:lnTo>
                      <a:pt x="620" y="1344"/>
                    </a:lnTo>
                    <a:cubicBezTo>
                      <a:pt x="620" y="1410"/>
                      <a:pt x="555" y="1507"/>
                      <a:pt x="555" y="1573"/>
                    </a:cubicBezTo>
                    <a:lnTo>
                      <a:pt x="555" y="1671"/>
                    </a:lnTo>
                    <a:cubicBezTo>
                      <a:pt x="555" y="1671"/>
                      <a:pt x="522" y="1736"/>
                      <a:pt x="522" y="1801"/>
                    </a:cubicBezTo>
                    <a:cubicBezTo>
                      <a:pt x="522" y="1834"/>
                      <a:pt x="490" y="1866"/>
                      <a:pt x="490" y="1932"/>
                    </a:cubicBezTo>
                    <a:lnTo>
                      <a:pt x="457" y="1964"/>
                    </a:lnTo>
                    <a:cubicBezTo>
                      <a:pt x="327" y="2095"/>
                      <a:pt x="327" y="2290"/>
                      <a:pt x="457" y="2388"/>
                    </a:cubicBezTo>
                    <a:cubicBezTo>
                      <a:pt x="506" y="2453"/>
                      <a:pt x="596" y="2486"/>
                      <a:pt x="681" y="2486"/>
                    </a:cubicBezTo>
                    <a:cubicBezTo>
                      <a:pt x="767" y="2486"/>
                      <a:pt x="849" y="2453"/>
                      <a:pt x="881" y="2388"/>
                    </a:cubicBezTo>
                    <a:cubicBezTo>
                      <a:pt x="1175" y="2029"/>
                      <a:pt x="1338" y="1540"/>
                      <a:pt x="1305" y="1051"/>
                    </a:cubicBezTo>
                    <a:cubicBezTo>
                      <a:pt x="1273" y="986"/>
                      <a:pt x="1175" y="725"/>
                      <a:pt x="1044" y="496"/>
                    </a:cubicBezTo>
                    <a:cubicBezTo>
                      <a:pt x="881" y="235"/>
                      <a:pt x="686" y="137"/>
                      <a:pt x="457" y="7"/>
                    </a:cubicBezTo>
                    <a:cubicBezTo>
                      <a:pt x="436" y="3"/>
                      <a:pt x="414" y="1"/>
                      <a:pt x="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5" name="Google Shape;2036;p50">
                <a:extLst>
                  <a:ext uri="{FF2B5EF4-FFF2-40B4-BE49-F238E27FC236}">
                    <a16:creationId xmlns:a16="http://schemas.microsoft.com/office/drawing/2014/main" id="{4603B3A7-8C2C-1539-EE5D-F960B16CDF8F}"/>
                  </a:ext>
                </a:extLst>
              </p:cNvPr>
              <p:cNvSpPr/>
              <p:nvPr/>
            </p:nvSpPr>
            <p:spPr>
              <a:xfrm>
                <a:off x="4693175" y="1967050"/>
                <a:ext cx="441200" cy="711050"/>
              </a:xfrm>
              <a:custGeom>
                <a:avLst/>
                <a:gdLst/>
                <a:ahLst/>
                <a:cxnLst/>
                <a:rect l="l" t="t" r="r" b="b"/>
                <a:pathLst>
                  <a:path w="17648" h="28442" extrusionOk="0">
                    <a:moveTo>
                      <a:pt x="7630" y="0"/>
                    </a:moveTo>
                    <a:cubicBezTo>
                      <a:pt x="7273" y="0"/>
                      <a:pt x="6872" y="155"/>
                      <a:pt x="6459" y="519"/>
                    </a:cubicBezTo>
                    <a:cubicBezTo>
                      <a:pt x="3132" y="3455"/>
                      <a:pt x="0" y="8250"/>
                      <a:pt x="457" y="12393"/>
                    </a:cubicBezTo>
                    <a:cubicBezTo>
                      <a:pt x="685" y="14872"/>
                      <a:pt x="2088" y="16959"/>
                      <a:pt x="4013" y="18036"/>
                    </a:cubicBezTo>
                    <a:cubicBezTo>
                      <a:pt x="5740" y="18989"/>
                      <a:pt x="7604" y="19317"/>
                      <a:pt x="9529" y="19317"/>
                    </a:cubicBezTo>
                    <a:cubicBezTo>
                      <a:pt x="9712" y="19317"/>
                      <a:pt x="9896" y="19314"/>
                      <a:pt x="10080" y="19308"/>
                    </a:cubicBezTo>
                    <a:cubicBezTo>
                      <a:pt x="10651" y="19308"/>
                      <a:pt x="12445" y="19421"/>
                      <a:pt x="13046" y="19421"/>
                    </a:cubicBezTo>
                    <a:cubicBezTo>
                      <a:pt x="13166" y="19421"/>
                      <a:pt x="13238" y="19417"/>
                      <a:pt x="13244" y="19406"/>
                    </a:cubicBezTo>
                    <a:lnTo>
                      <a:pt x="13244" y="19406"/>
                    </a:lnTo>
                    <a:cubicBezTo>
                      <a:pt x="13235" y="19424"/>
                      <a:pt x="9500" y="26813"/>
                      <a:pt x="15038" y="28442"/>
                    </a:cubicBezTo>
                    <a:lnTo>
                      <a:pt x="17648" y="15655"/>
                    </a:lnTo>
                    <a:cubicBezTo>
                      <a:pt x="17158" y="15655"/>
                      <a:pt x="14853" y="15710"/>
                      <a:pt x="13166" y="15710"/>
                    </a:cubicBezTo>
                    <a:cubicBezTo>
                      <a:pt x="12604" y="15710"/>
                      <a:pt x="12110" y="15704"/>
                      <a:pt x="11776" y="15687"/>
                    </a:cubicBezTo>
                    <a:cubicBezTo>
                      <a:pt x="9330" y="15655"/>
                      <a:pt x="5905" y="15002"/>
                      <a:pt x="4534" y="12719"/>
                    </a:cubicBezTo>
                    <a:cubicBezTo>
                      <a:pt x="2610" y="9620"/>
                      <a:pt x="5970" y="5510"/>
                      <a:pt x="8155" y="3553"/>
                    </a:cubicBezTo>
                    <a:cubicBezTo>
                      <a:pt x="9700" y="2163"/>
                      <a:pt x="8969" y="0"/>
                      <a:pt x="7630"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6" name="Google Shape;2037;p50">
                <a:extLst>
                  <a:ext uri="{FF2B5EF4-FFF2-40B4-BE49-F238E27FC236}">
                    <a16:creationId xmlns:a16="http://schemas.microsoft.com/office/drawing/2014/main" id="{4548C0F2-E71D-EC77-E177-770E99E869FD}"/>
                  </a:ext>
                </a:extLst>
              </p:cNvPr>
              <p:cNvSpPr/>
              <p:nvPr/>
            </p:nvSpPr>
            <p:spPr>
              <a:xfrm>
                <a:off x="5053625" y="1969775"/>
                <a:ext cx="435500" cy="709150"/>
              </a:xfrm>
              <a:custGeom>
                <a:avLst/>
                <a:gdLst/>
                <a:ahLst/>
                <a:cxnLst/>
                <a:rect l="l" t="t" r="r" b="b"/>
                <a:pathLst>
                  <a:path w="17420" h="28366" extrusionOk="0">
                    <a:moveTo>
                      <a:pt x="7470" y="0"/>
                    </a:moveTo>
                    <a:cubicBezTo>
                      <a:pt x="7114" y="0"/>
                      <a:pt x="6716" y="158"/>
                      <a:pt x="6296" y="541"/>
                    </a:cubicBezTo>
                    <a:cubicBezTo>
                      <a:pt x="4176" y="2465"/>
                      <a:pt x="2121" y="5075"/>
                      <a:pt x="1044" y="7750"/>
                    </a:cubicBezTo>
                    <a:cubicBezTo>
                      <a:pt x="392" y="9315"/>
                      <a:pt x="0" y="10946"/>
                      <a:pt x="163" y="12447"/>
                    </a:cubicBezTo>
                    <a:cubicBezTo>
                      <a:pt x="392" y="14600"/>
                      <a:pt x="1501" y="16492"/>
                      <a:pt x="3067" y="17633"/>
                    </a:cubicBezTo>
                    <a:cubicBezTo>
                      <a:pt x="3262" y="17796"/>
                      <a:pt x="3491" y="17927"/>
                      <a:pt x="3686" y="18025"/>
                    </a:cubicBezTo>
                    <a:cubicBezTo>
                      <a:pt x="3882" y="18155"/>
                      <a:pt x="4143" y="18286"/>
                      <a:pt x="4339" y="18351"/>
                    </a:cubicBezTo>
                    <a:cubicBezTo>
                      <a:pt x="5920" y="19081"/>
                      <a:pt x="7643" y="19300"/>
                      <a:pt x="9402" y="19300"/>
                    </a:cubicBezTo>
                    <a:cubicBezTo>
                      <a:pt x="9530" y="19300"/>
                      <a:pt x="9658" y="19299"/>
                      <a:pt x="9786" y="19297"/>
                    </a:cubicBezTo>
                    <a:cubicBezTo>
                      <a:pt x="9850" y="19294"/>
                      <a:pt x="9930" y="19293"/>
                      <a:pt x="10022" y="19293"/>
                    </a:cubicBezTo>
                    <a:cubicBezTo>
                      <a:pt x="10681" y="19293"/>
                      <a:pt x="11968" y="19361"/>
                      <a:pt x="12606" y="19361"/>
                    </a:cubicBezTo>
                    <a:cubicBezTo>
                      <a:pt x="12825" y="19361"/>
                      <a:pt x="12967" y="19353"/>
                      <a:pt x="12982" y="19331"/>
                    </a:cubicBezTo>
                    <a:lnTo>
                      <a:pt x="12982" y="19331"/>
                    </a:lnTo>
                    <a:cubicBezTo>
                      <a:pt x="12914" y="19467"/>
                      <a:pt x="9250" y="26782"/>
                      <a:pt x="14744" y="28365"/>
                    </a:cubicBezTo>
                    <a:lnTo>
                      <a:pt x="17419" y="15513"/>
                    </a:lnTo>
                    <a:cubicBezTo>
                      <a:pt x="16871" y="15513"/>
                      <a:pt x="14319" y="15597"/>
                      <a:pt x="12619" y="15597"/>
                    </a:cubicBezTo>
                    <a:cubicBezTo>
                      <a:pt x="12194" y="15597"/>
                      <a:pt x="11822" y="15591"/>
                      <a:pt x="11548" y="15578"/>
                    </a:cubicBezTo>
                    <a:cubicBezTo>
                      <a:pt x="9101" y="15546"/>
                      <a:pt x="5676" y="14991"/>
                      <a:pt x="4306" y="12708"/>
                    </a:cubicBezTo>
                    <a:cubicBezTo>
                      <a:pt x="3360" y="11142"/>
                      <a:pt x="3752" y="9315"/>
                      <a:pt x="4665" y="7586"/>
                    </a:cubicBezTo>
                    <a:cubicBezTo>
                      <a:pt x="5317" y="6379"/>
                      <a:pt x="6263" y="5238"/>
                      <a:pt x="7144" y="4324"/>
                    </a:cubicBezTo>
                    <a:lnTo>
                      <a:pt x="8155" y="214"/>
                    </a:lnTo>
                    <a:cubicBezTo>
                      <a:pt x="7953" y="79"/>
                      <a:pt x="7722" y="0"/>
                      <a:pt x="7470"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7" name="Google Shape;2038;p50">
                <a:extLst>
                  <a:ext uri="{FF2B5EF4-FFF2-40B4-BE49-F238E27FC236}">
                    <a16:creationId xmlns:a16="http://schemas.microsoft.com/office/drawing/2014/main" id="{D8241AF0-333E-0954-B8B5-9E3F1FA05CDD}"/>
                  </a:ext>
                </a:extLst>
              </p:cNvPr>
              <p:cNvSpPr/>
              <p:nvPr/>
            </p:nvSpPr>
            <p:spPr>
              <a:xfrm>
                <a:off x="4534150" y="1353700"/>
                <a:ext cx="985950" cy="842450"/>
              </a:xfrm>
              <a:custGeom>
                <a:avLst/>
                <a:gdLst/>
                <a:ahLst/>
                <a:cxnLst/>
                <a:rect l="l" t="t" r="r" b="b"/>
                <a:pathLst>
                  <a:path w="39438" h="33698" extrusionOk="0">
                    <a:moveTo>
                      <a:pt x="0" y="1"/>
                    </a:moveTo>
                    <a:lnTo>
                      <a:pt x="7536" y="31903"/>
                    </a:lnTo>
                    <a:lnTo>
                      <a:pt x="26194" y="33697"/>
                    </a:lnTo>
                    <a:lnTo>
                      <a:pt x="39438" y="1175"/>
                    </a:lnTo>
                    <a:lnTo>
                      <a:pt x="39438" y="1175"/>
                    </a:lnTo>
                    <a:cubicBezTo>
                      <a:pt x="37047" y="3057"/>
                      <a:pt x="31841" y="4106"/>
                      <a:pt x="24979" y="4106"/>
                    </a:cubicBezTo>
                    <a:cubicBezTo>
                      <a:pt x="23039" y="4106"/>
                      <a:pt x="20967" y="4023"/>
                      <a:pt x="18789" y="3850"/>
                    </a:cubicBezTo>
                    <a:cubicBezTo>
                      <a:pt x="8743" y="3067"/>
                      <a:pt x="2741" y="1697"/>
                      <a:pt x="0" y="1"/>
                    </a:cubicBezTo>
                    <a:close/>
                  </a:path>
                </a:pathLst>
              </a:custGeom>
              <a:solidFill>
                <a:schemeClr val="dk2"/>
              </a:solid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8" name="Google Shape;2039;p50">
                <a:extLst>
                  <a:ext uri="{FF2B5EF4-FFF2-40B4-BE49-F238E27FC236}">
                    <a16:creationId xmlns:a16="http://schemas.microsoft.com/office/drawing/2014/main" id="{9D081ADF-B1A5-FB74-788A-A99F3F8520DB}"/>
                  </a:ext>
                </a:extLst>
              </p:cNvPr>
              <p:cNvSpPr/>
              <p:nvPr/>
            </p:nvSpPr>
            <p:spPr>
              <a:xfrm>
                <a:off x="4729875" y="1417325"/>
                <a:ext cx="72600" cy="745375"/>
              </a:xfrm>
              <a:custGeom>
                <a:avLst/>
                <a:gdLst/>
                <a:ahLst/>
                <a:cxnLst/>
                <a:rect l="l" t="t" r="r" b="b"/>
                <a:pathLst>
                  <a:path w="2904" h="29815" fill="none" extrusionOk="0">
                    <a:moveTo>
                      <a:pt x="0" y="0"/>
                    </a:moveTo>
                    <a:lnTo>
                      <a:pt x="2903" y="29815"/>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9" name="Google Shape;2040;p50">
                <a:extLst>
                  <a:ext uri="{FF2B5EF4-FFF2-40B4-BE49-F238E27FC236}">
                    <a16:creationId xmlns:a16="http://schemas.microsoft.com/office/drawing/2014/main" id="{09F489D3-8B84-DEEB-9A59-C4301A548015}"/>
                  </a:ext>
                </a:extLst>
              </p:cNvPr>
              <p:cNvSpPr/>
              <p:nvPr/>
            </p:nvSpPr>
            <p:spPr>
              <a:xfrm>
                <a:off x="4942700" y="1452375"/>
                <a:ext cx="68550" cy="719300"/>
              </a:xfrm>
              <a:custGeom>
                <a:avLst/>
                <a:gdLst/>
                <a:ahLst/>
                <a:cxnLst/>
                <a:rect l="l" t="t" r="r" b="b"/>
                <a:pathLst>
                  <a:path w="2742" h="28772" fill="none" extrusionOk="0">
                    <a:moveTo>
                      <a:pt x="2741" y="1"/>
                    </a:moveTo>
                    <a:lnTo>
                      <a:pt x="1" y="28772"/>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0" name="Google Shape;2041;p50">
                <a:extLst>
                  <a:ext uri="{FF2B5EF4-FFF2-40B4-BE49-F238E27FC236}">
                    <a16:creationId xmlns:a16="http://schemas.microsoft.com/office/drawing/2014/main" id="{2EDDD94A-20F8-4F03-0590-0E38ECA2FF83}"/>
                  </a:ext>
                </a:extLst>
              </p:cNvPr>
              <p:cNvSpPr/>
              <p:nvPr/>
            </p:nvSpPr>
            <p:spPr>
              <a:xfrm>
                <a:off x="5091950" y="1449950"/>
                <a:ext cx="194100" cy="737225"/>
              </a:xfrm>
              <a:custGeom>
                <a:avLst/>
                <a:gdLst/>
                <a:ahLst/>
                <a:cxnLst/>
                <a:rect l="l" t="t" r="r" b="b"/>
                <a:pathLst>
                  <a:path w="7764" h="29489" fill="none" extrusionOk="0">
                    <a:moveTo>
                      <a:pt x="7764" y="0"/>
                    </a:moveTo>
                    <a:lnTo>
                      <a:pt x="0" y="29488"/>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1" name="Google Shape;2042;p50">
                <a:extLst>
                  <a:ext uri="{FF2B5EF4-FFF2-40B4-BE49-F238E27FC236}">
                    <a16:creationId xmlns:a16="http://schemas.microsoft.com/office/drawing/2014/main" id="{6FC5DCCF-6E33-DF05-BBB5-A884F49C521A}"/>
                  </a:ext>
                </a:extLst>
              </p:cNvPr>
              <p:cNvSpPr/>
              <p:nvPr/>
            </p:nvSpPr>
            <p:spPr>
              <a:xfrm>
                <a:off x="4570025" y="1511100"/>
                <a:ext cx="861200" cy="91375"/>
              </a:xfrm>
              <a:custGeom>
                <a:avLst/>
                <a:gdLst/>
                <a:ahLst/>
                <a:cxnLst/>
                <a:rect l="l" t="t" r="r" b="b"/>
                <a:pathLst>
                  <a:path w="34448" h="3655" fill="none" extrusionOk="0">
                    <a:moveTo>
                      <a:pt x="1" y="1"/>
                    </a:moveTo>
                    <a:cubicBezTo>
                      <a:pt x="5350" y="979"/>
                      <a:pt x="11222" y="1860"/>
                      <a:pt x="17485" y="2512"/>
                    </a:cubicBezTo>
                    <a:cubicBezTo>
                      <a:pt x="23193" y="3099"/>
                      <a:pt x="29424" y="3426"/>
                      <a:pt x="34447" y="3654"/>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2" name="Google Shape;2043;p50">
                <a:extLst>
                  <a:ext uri="{FF2B5EF4-FFF2-40B4-BE49-F238E27FC236}">
                    <a16:creationId xmlns:a16="http://schemas.microsoft.com/office/drawing/2014/main" id="{1C26E47D-2902-FBA4-4546-1F944A6C5EA4}"/>
                  </a:ext>
                </a:extLst>
              </p:cNvPr>
              <p:cNvSpPr/>
              <p:nvPr/>
            </p:nvSpPr>
            <p:spPr>
              <a:xfrm>
                <a:off x="4610000" y="1677475"/>
                <a:ext cx="759250" cy="83200"/>
              </a:xfrm>
              <a:custGeom>
                <a:avLst/>
                <a:gdLst/>
                <a:ahLst/>
                <a:cxnLst/>
                <a:rect l="l" t="t" r="r" b="b"/>
                <a:pathLst>
                  <a:path w="30370" h="3328" fill="none" extrusionOk="0">
                    <a:moveTo>
                      <a:pt x="0" y="0"/>
                    </a:moveTo>
                    <a:cubicBezTo>
                      <a:pt x="4306" y="946"/>
                      <a:pt x="9297" y="1827"/>
                      <a:pt x="14810" y="2447"/>
                    </a:cubicBezTo>
                    <a:cubicBezTo>
                      <a:pt x="20616" y="3099"/>
                      <a:pt x="25835" y="3327"/>
                      <a:pt x="30369" y="3327"/>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3" name="Google Shape;2044;p50">
                <a:extLst>
                  <a:ext uri="{FF2B5EF4-FFF2-40B4-BE49-F238E27FC236}">
                    <a16:creationId xmlns:a16="http://schemas.microsoft.com/office/drawing/2014/main" id="{BA8EDD33-7EEF-FC28-E155-8C5ED1834008}"/>
                  </a:ext>
                </a:extLst>
              </p:cNvPr>
              <p:cNvSpPr/>
              <p:nvPr/>
            </p:nvSpPr>
            <p:spPr>
              <a:xfrm>
                <a:off x="4648325" y="1840575"/>
                <a:ext cx="658125" cy="85650"/>
              </a:xfrm>
              <a:custGeom>
                <a:avLst/>
                <a:gdLst/>
                <a:ahLst/>
                <a:cxnLst/>
                <a:rect l="l" t="t" r="r" b="b"/>
                <a:pathLst>
                  <a:path w="26325" h="3426" fill="none" extrusionOk="0">
                    <a:moveTo>
                      <a:pt x="0" y="0"/>
                    </a:moveTo>
                    <a:cubicBezTo>
                      <a:pt x="3132" y="1011"/>
                      <a:pt x="7470" y="2153"/>
                      <a:pt x="12722" y="2773"/>
                    </a:cubicBezTo>
                    <a:cubicBezTo>
                      <a:pt x="18267" y="3425"/>
                      <a:pt x="22965" y="3295"/>
                      <a:pt x="26324" y="3066"/>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4" name="Google Shape;2045;p50">
                <a:extLst>
                  <a:ext uri="{FF2B5EF4-FFF2-40B4-BE49-F238E27FC236}">
                    <a16:creationId xmlns:a16="http://schemas.microsoft.com/office/drawing/2014/main" id="{D476090F-EB65-313A-69FA-D72F214AC8CE}"/>
                  </a:ext>
                </a:extLst>
              </p:cNvPr>
              <p:cNvSpPr/>
              <p:nvPr/>
            </p:nvSpPr>
            <p:spPr>
              <a:xfrm>
                <a:off x="4691550" y="2015075"/>
                <a:ext cx="543125" cy="79125"/>
              </a:xfrm>
              <a:custGeom>
                <a:avLst/>
                <a:gdLst/>
                <a:ahLst/>
                <a:cxnLst/>
                <a:rect l="l" t="t" r="r" b="b"/>
                <a:pathLst>
                  <a:path w="21725" h="3165" fill="none" extrusionOk="0">
                    <a:moveTo>
                      <a:pt x="0" y="1"/>
                    </a:moveTo>
                    <a:cubicBezTo>
                      <a:pt x="2838" y="849"/>
                      <a:pt x="6394" y="1762"/>
                      <a:pt x="10504" y="2349"/>
                    </a:cubicBezTo>
                    <a:cubicBezTo>
                      <a:pt x="14777" y="3002"/>
                      <a:pt x="18626" y="3165"/>
                      <a:pt x="21725" y="3165"/>
                    </a:cubicBez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5" name="Google Shape;2046;p50">
                <a:extLst>
                  <a:ext uri="{FF2B5EF4-FFF2-40B4-BE49-F238E27FC236}">
                    <a16:creationId xmlns:a16="http://schemas.microsoft.com/office/drawing/2014/main" id="{8CA21603-4F8A-FA96-DF62-945D51A6F70A}"/>
                  </a:ext>
                </a:extLst>
              </p:cNvPr>
              <p:cNvSpPr/>
              <p:nvPr/>
            </p:nvSpPr>
            <p:spPr>
              <a:xfrm>
                <a:off x="4224250" y="1578800"/>
                <a:ext cx="1487500" cy="707900"/>
              </a:xfrm>
              <a:custGeom>
                <a:avLst/>
                <a:gdLst/>
                <a:ahLst/>
                <a:cxnLst/>
                <a:rect l="l" t="t" r="r" b="b"/>
                <a:pathLst>
                  <a:path w="59500" h="28316" extrusionOk="0">
                    <a:moveTo>
                      <a:pt x="14615" y="0"/>
                    </a:moveTo>
                    <a:cubicBezTo>
                      <a:pt x="6851" y="1370"/>
                      <a:pt x="1534" y="4730"/>
                      <a:pt x="947" y="10308"/>
                    </a:cubicBezTo>
                    <a:cubicBezTo>
                      <a:pt x="1" y="18985"/>
                      <a:pt x="12396" y="26422"/>
                      <a:pt x="28380" y="28021"/>
                    </a:cubicBezTo>
                    <a:cubicBezTo>
                      <a:pt x="30411" y="28219"/>
                      <a:pt x="32403" y="28316"/>
                      <a:pt x="34336" y="28316"/>
                    </a:cubicBezTo>
                    <a:cubicBezTo>
                      <a:pt x="47649" y="28316"/>
                      <a:pt x="58143" y="23724"/>
                      <a:pt x="58912" y="16147"/>
                    </a:cubicBezTo>
                    <a:cubicBezTo>
                      <a:pt x="59500" y="10732"/>
                      <a:pt x="54737" y="6230"/>
                      <a:pt x="47137" y="3262"/>
                    </a:cubicBezTo>
                    <a:lnTo>
                      <a:pt x="42439" y="14712"/>
                    </a:lnTo>
                    <a:cubicBezTo>
                      <a:pt x="40578" y="15022"/>
                      <a:pt x="38359" y="15228"/>
                      <a:pt x="35714" y="15228"/>
                    </a:cubicBezTo>
                    <a:cubicBezTo>
                      <a:pt x="33910" y="15228"/>
                      <a:pt x="31908" y="15132"/>
                      <a:pt x="29685" y="14907"/>
                    </a:cubicBezTo>
                    <a:cubicBezTo>
                      <a:pt x="24629" y="14418"/>
                      <a:pt x="20682" y="13570"/>
                      <a:pt x="17583" y="12559"/>
                    </a:cubicBezTo>
                    <a:lnTo>
                      <a:pt x="14615" y="0"/>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6" name="Google Shape;2047;p50">
                <a:extLst>
                  <a:ext uri="{FF2B5EF4-FFF2-40B4-BE49-F238E27FC236}">
                    <a16:creationId xmlns:a16="http://schemas.microsoft.com/office/drawing/2014/main" id="{EBB2C8E5-F7E9-1049-4FE4-A22567D991E8}"/>
                  </a:ext>
                </a:extLst>
              </p:cNvPr>
              <p:cNvSpPr/>
              <p:nvPr/>
            </p:nvSpPr>
            <p:spPr>
              <a:xfrm>
                <a:off x="4420800" y="1757375"/>
                <a:ext cx="1083000" cy="236525"/>
              </a:xfrm>
              <a:custGeom>
                <a:avLst/>
                <a:gdLst/>
                <a:ahLst/>
                <a:cxnLst/>
                <a:rect l="l" t="t" r="r" b="b"/>
                <a:pathLst>
                  <a:path w="43320" h="9461" fill="none" extrusionOk="0">
                    <a:moveTo>
                      <a:pt x="0" y="1"/>
                    </a:moveTo>
                    <a:cubicBezTo>
                      <a:pt x="0" y="1"/>
                      <a:pt x="4665" y="6199"/>
                      <a:pt x="21823" y="7830"/>
                    </a:cubicBezTo>
                    <a:cubicBezTo>
                      <a:pt x="38981" y="9461"/>
                      <a:pt x="43319" y="3980"/>
                      <a:pt x="43319" y="398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7" name="Google Shape;2048;p50">
                <a:extLst>
                  <a:ext uri="{FF2B5EF4-FFF2-40B4-BE49-F238E27FC236}">
                    <a16:creationId xmlns:a16="http://schemas.microsoft.com/office/drawing/2014/main" id="{7CDDDFE1-4BE1-457B-A045-64E769181BE9}"/>
                  </a:ext>
                </a:extLst>
              </p:cNvPr>
              <p:cNvSpPr/>
              <p:nvPr/>
            </p:nvSpPr>
            <p:spPr>
              <a:xfrm>
                <a:off x="4322125" y="1843350"/>
                <a:ext cx="196075" cy="247150"/>
              </a:xfrm>
              <a:custGeom>
                <a:avLst/>
                <a:gdLst/>
                <a:ahLst/>
                <a:cxnLst/>
                <a:rect l="l" t="t" r="r" b="b"/>
                <a:pathLst>
                  <a:path w="7843" h="9886" extrusionOk="0">
                    <a:moveTo>
                      <a:pt x="562" y="1"/>
                    </a:moveTo>
                    <a:cubicBezTo>
                      <a:pt x="273" y="1"/>
                      <a:pt x="0" y="174"/>
                      <a:pt x="0" y="541"/>
                    </a:cubicBezTo>
                    <a:cubicBezTo>
                      <a:pt x="33" y="2629"/>
                      <a:pt x="555" y="4586"/>
                      <a:pt x="1827" y="6250"/>
                    </a:cubicBezTo>
                    <a:cubicBezTo>
                      <a:pt x="3099" y="7881"/>
                      <a:pt x="4893" y="8990"/>
                      <a:pt x="6720" y="9838"/>
                    </a:cubicBezTo>
                    <a:cubicBezTo>
                      <a:pt x="6808" y="9871"/>
                      <a:pt x="6891" y="9886"/>
                      <a:pt x="6969" y="9886"/>
                    </a:cubicBezTo>
                    <a:cubicBezTo>
                      <a:pt x="7583" y="9886"/>
                      <a:pt x="7843" y="8953"/>
                      <a:pt x="7177" y="8664"/>
                    </a:cubicBezTo>
                    <a:cubicBezTo>
                      <a:pt x="5546" y="7914"/>
                      <a:pt x="4013" y="6935"/>
                      <a:pt x="2871" y="5532"/>
                    </a:cubicBezTo>
                    <a:cubicBezTo>
                      <a:pt x="1762" y="4130"/>
                      <a:pt x="1272" y="2368"/>
                      <a:pt x="1240" y="639"/>
                    </a:cubicBezTo>
                    <a:cubicBezTo>
                      <a:pt x="1240" y="223"/>
                      <a:pt x="890" y="1"/>
                      <a:pt x="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8" name="Google Shape;2049;p50">
                <a:extLst>
                  <a:ext uri="{FF2B5EF4-FFF2-40B4-BE49-F238E27FC236}">
                    <a16:creationId xmlns:a16="http://schemas.microsoft.com/office/drawing/2014/main" id="{0B4DAF02-C849-96D4-B756-606CA18F6A7E}"/>
                  </a:ext>
                </a:extLst>
              </p:cNvPr>
              <p:cNvSpPr/>
              <p:nvPr/>
            </p:nvSpPr>
            <p:spPr>
              <a:xfrm>
                <a:off x="5458150" y="1968775"/>
                <a:ext cx="198150" cy="203425"/>
              </a:xfrm>
              <a:custGeom>
                <a:avLst/>
                <a:gdLst/>
                <a:ahLst/>
                <a:cxnLst/>
                <a:rect l="l" t="t" r="r" b="b"/>
                <a:pathLst>
                  <a:path w="7926" h="8137" extrusionOk="0">
                    <a:moveTo>
                      <a:pt x="7190" y="1"/>
                    </a:moveTo>
                    <a:cubicBezTo>
                      <a:pt x="6924" y="1"/>
                      <a:pt x="6728" y="176"/>
                      <a:pt x="6621" y="417"/>
                    </a:cubicBezTo>
                    <a:cubicBezTo>
                      <a:pt x="6066" y="1820"/>
                      <a:pt x="5251" y="3125"/>
                      <a:pt x="4239" y="4201"/>
                    </a:cubicBezTo>
                    <a:cubicBezTo>
                      <a:pt x="3163" y="5310"/>
                      <a:pt x="1858" y="6159"/>
                      <a:pt x="553" y="6974"/>
                    </a:cubicBezTo>
                    <a:cubicBezTo>
                      <a:pt x="1" y="7333"/>
                      <a:pt x="361" y="8137"/>
                      <a:pt x="880" y="8137"/>
                    </a:cubicBezTo>
                    <a:cubicBezTo>
                      <a:pt x="974" y="8137"/>
                      <a:pt x="1073" y="8110"/>
                      <a:pt x="1173" y="8050"/>
                    </a:cubicBezTo>
                    <a:cubicBezTo>
                      <a:pt x="2608" y="7202"/>
                      <a:pt x="3978" y="6256"/>
                      <a:pt x="5120" y="5017"/>
                    </a:cubicBezTo>
                    <a:cubicBezTo>
                      <a:pt x="6294" y="3810"/>
                      <a:pt x="7110" y="2342"/>
                      <a:pt x="7828" y="776"/>
                    </a:cubicBezTo>
                    <a:cubicBezTo>
                      <a:pt x="7925" y="450"/>
                      <a:pt x="7664" y="91"/>
                      <a:pt x="7371" y="26"/>
                    </a:cubicBezTo>
                    <a:cubicBezTo>
                      <a:pt x="7307" y="9"/>
                      <a:pt x="7247" y="1"/>
                      <a:pt x="7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9" name="Google Shape;2050;p50">
                <a:extLst>
                  <a:ext uri="{FF2B5EF4-FFF2-40B4-BE49-F238E27FC236}">
                    <a16:creationId xmlns:a16="http://schemas.microsoft.com/office/drawing/2014/main" id="{BA227A66-6851-E0DD-8141-072D6FD99BF0}"/>
                  </a:ext>
                </a:extLst>
              </p:cNvPr>
              <p:cNvSpPr/>
              <p:nvPr/>
            </p:nvSpPr>
            <p:spPr>
              <a:xfrm>
                <a:off x="5414075" y="2156975"/>
                <a:ext cx="39975" cy="30200"/>
              </a:xfrm>
              <a:custGeom>
                <a:avLst/>
                <a:gdLst/>
                <a:ahLst/>
                <a:cxnLst/>
                <a:rect l="l" t="t" r="r" b="b"/>
                <a:pathLst>
                  <a:path w="1599" h="1208" extrusionOk="0">
                    <a:moveTo>
                      <a:pt x="783" y="1"/>
                    </a:moveTo>
                    <a:cubicBezTo>
                      <a:pt x="0" y="1"/>
                      <a:pt x="0" y="1207"/>
                      <a:pt x="783" y="1207"/>
                    </a:cubicBezTo>
                    <a:cubicBezTo>
                      <a:pt x="1599" y="1207"/>
                      <a:pt x="1599"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40" name="Google Shape;2051;p50">
                <a:extLst>
                  <a:ext uri="{FF2B5EF4-FFF2-40B4-BE49-F238E27FC236}">
                    <a16:creationId xmlns:a16="http://schemas.microsoft.com/office/drawing/2014/main" id="{F769B033-5366-8879-86ED-E66449C12C96}"/>
                  </a:ext>
                </a:extLst>
              </p:cNvPr>
              <p:cNvSpPr/>
              <p:nvPr/>
            </p:nvSpPr>
            <p:spPr>
              <a:xfrm>
                <a:off x="4433850" y="561575"/>
                <a:ext cx="1189825" cy="1173225"/>
              </a:xfrm>
              <a:custGeom>
                <a:avLst/>
                <a:gdLst/>
                <a:ahLst/>
                <a:cxnLst/>
                <a:rect l="l" t="t" r="r" b="b"/>
                <a:pathLst>
                  <a:path w="47593" h="46929" extrusionOk="0">
                    <a:moveTo>
                      <a:pt x="25867" y="0"/>
                    </a:moveTo>
                    <a:cubicBezTo>
                      <a:pt x="22660" y="0"/>
                      <a:pt x="20355" y="2491"/>
                      <a:pt x="20355" y="2491"/>
                    </a:cubicBezTo>
                    <a:cubicBezTo>
                      <a:pt x="20355" y="2491"/>
                      <a:pt x="21904" y="1488"/>
                      <a:pt x="23330" y="1488"/>
                    </a:cubicBezTo>
                    <a:cubicBezTo>
                      <a:pt x="24513" y="1488"/>
                      <a:pt x="25613" y="2179"/>
                      <a:pt x="25672" y="4709"/>
                    </a:cubicBezTo>
                    <a:cubicBezTo>
                      <a:pt x="25639" y="6764"/>
                      <a:pt x="23943" y="7645"/>
                      <a:pt x="22214" y="7971"/>
                    </a:cubicBezTo>
                    <a:cubicBezTo>
                      <a:pt x="19996" y="8395"/>
                      <a:pt x="17713" y="8232"/>
                      <a:pt x="15592" y="9015"/>
                    </a:cubicBezTo>
                    <a:cubicBezTo>
                      <a:pt x="13440" y="9765"/>
                      <a:pt x="11613" y="11364"/>
                      <a:pt x="11287" y="13778"/>
                    </a:cubicBezTo>
                    <a:cubicBezTo>
                      <a:pt x="11124" y="14789"/>
                      <a:pt x="11287" y="15865"/>
                      <a:pt x="11645" y="16844"/>
                    </a:cubicBezTo>
                    <a:cubicBezTo>
                      <a:pt x="11711" y="17040"/>
                      <a:pt x="12004" y="17888"/>
                      <a:pt x="12265" y="17986"/>
                    </a:cubicBezTo>
                    <a:cubicBezTo>
                      <a:pt x="12265" y="17986"/>
                      <a:pt x="11430" y="17819"/>
                      <a:pt x="10278" y="17819"/>
                    </a:cubicBezTo>
                    <a:cubicBezTo>
                      <a:pt x="9990" y="17819"/>
                      <a:pt x="9682" y="17829"/>
                      <a:pt x="9362" y="17855"/>
                    </a:cubicBezTo>
                    <a:cubicBezTo>
                      <a:pt x="5546" y="18149"/>
                      <a:pt x="3523" y="22618"/>
                      <a:pt x="5839" y="25684"/>
                    </a:cubicBezTo>
                    <a:lnTo>
                      <a:pt x="5937" y="25749"/>
                    </a:lnTo>
                    <a:cubicBezTo>
                      <a:pt x="5937" y="25749"/>
                      <a:pt x="5634" y="25702"/>
                      <a:pt x="5175" y="25702"/>
                    </a:cubicBezTo>
                    <a:cubicBezTo>
                      <a:pt x="3809" y="25702"/>
                      <a:pt x="1060" y="26122"/>
                      <a:pt x="816" y="29468"/>
                    </a:cubicBezTo>
                    <a:cubicBezTo>
                      <a:pt x="783" y="30283"/>
                      <a:pt x="979" y="31066"/>
                      <a:pt x="1533" y="31784"/>
                    </a:cubicBezTo>
                    <a:cubicBezTo>
                      <a:pt x="1272" y="34165"/>
                      <a:pt x="0" y="37721"/>
                      <a:pt x="1729" y="39515"/>
                    </a:cubicBezTo>
                    <a:cubicBezTo>
                      <a:pt x="2060" y="39855"/>
                      <a:pt x="2352" y="39995"/>
                      <a:pt x="2609" y="39995"/>
                    </a:cubicBezTo>
                    <a:cubicBezTo>
                      <a:pt x="3215" y="39995"/>
                      <a:pt x="3620" y="39217"/>
                      <a:pt x="3849" y="38438"/>
                    </a:cubicBezTo>
                    <a:cubicBezTo>
                      <a:pt x="3974" y="38096"/>
                      <a:pt x="4425" y="35911"/>
                      <a:pt x="5090" y="35911"/>
                    </a:cubicBezTo>
                    <a:cubicBezTo>
                      <a:pt x="5122" y="35911"/>
                      <a:pt x="5154" y="35916"/>
                      <a:pt x="5187" y="35927"/>
                    </a:cubicBezTo>
                    <a:cubicBezTo>
                      <a:pt x="5815" y="36106"/>
                      <a:pt x="5236" y="37630"/>
                      <a:pt x="6318" y="37630"/>
                    </a:cubicBezTo>
                    <a:cubicBezTo>
                      <a:pt x="6416" y="37630"/>
                      <a:pt x="6527" y="37617"/>
                      <a:pt x="6655" y="37590"/>
                    </a:cubicBezTo>
                    <a:cubicBezTo>
                      <a:pt x="7176" y="37486"/>
                      <a:pt x="7466" y="37187"/>
                      <a:pt x="7692" y="37187"/>
                    </a:cubicBezTo>
                    <a:cubicBezTo>
                      <a:pt x="7890" y="37187"/>
                      <a:pt x="8040" y="37417"/>
                      <a:pt x="8253" y="38210"/>
                    </a:cubicBezTo>
                    <a:cubicBezTo>
                      <a:pt x="8710" y="39939"/>
                      <a:pt x="8318" y="42483"/>
                      <a:pt x="9558" y="43918"/>
                    </a:cubicBezTo>
                    <a:cubicBezTo>
                      <a:pt x="9874" y="44292"/>
                      <a:pt x="10222" y="44444"/>
                      <a:pt x="10585" y="44444"/>
                    </a:cubicBezTo>
                    <a:cubicBezTo>
                      <a:pt x="11046" y="44444"/>
                      <a:pt x="11530" y="44200"/>
                      <a:pt x="12004" y="43853"/>
                    </a:cubicBezTo>
                    <a:cubicBezTo>
                      <a:pt x="12461" y="43527"/>
                      <a:pt x="12657" y="43266"/>
                      <a:pt x="12885" y="42777"/>
                    </a:cubicBezTo>
                    <a:cubicBezTo>
                      <a:pt x="13211" y="41994"/>
                      <a:pt x="13374" y="40004"/>
                      <a:pt x="14027" y="39450"/>
                    </a:cubicBezTo>
                    <a:cubicBezTo>
                      <a:pt x="14614" y="39025"/>
                      <a:pt x="15332" y="39286"/>
                      <a:pt x="15919" y="38797"/>
                    </a:cubicBezTo>
                    <a:cubicBezTo>
                      <a:pt x="16278" y="38471"/>
                      <a:pt x="16538" y="37949"/>
                      <a:pt x="16702" y="37460"/>
                    </a:cubicBezTo>
                    <a:cubicBezTo>
                      <a:pt x="18202" y="37655"/>
                      <a:pt x="19833" y="37884"/>
                      <a:pt x="21627" y="38079"/>
                    </a:cubicBezTo>
                    <a:cubicBezTo>
                      <a:pt x="23782" y="38295"/>
                      <a:pt x="25838" y="38392"/>
                      <a:pt x="27774" y="38392"/>
                    </a:cubicBezTo>
                    <a:cubicBezTo>
                      <a:pt x="29354" y="38392"/>
                      <a:pt x="30854" y="38327"/>
                      <a:pt x="32261" y="38210"/>
                    </a:cubicBezTo>
                    <a:lnTo>
                      <a:pt x="32261" y="38210"/>
                    </a:lnTo>
                    <a:cubicBezTo>
                      <a:pt x="32200" y="39341"/>
                      <a:pt x="32311" y="40873"/>
                      <a:pt x="33507" y="40873"/>
                    </a:cubicBezTo>
                    <a:cubicBezTo>
                      <a:pt x="33587" y="40873"/>
                      <a:pt x="33672" y="40866"/>
                      <a:pt x="33762" y="40852"/>
                    </a:cubicBezTo>
                    <a:cubicBezTo>
                      <a:pt x="34847" y="40693"/>
                      <a:pt x="34870" y="38566"/>
                      <a:pt x="35574" y="38566"/>
                    </a:cubicBezTo>
                    <a:cubicBezTo>
                      <a:pt x="35589" y="38566"/>
                      <a:pt x="35605" y="38567"/>
                      <a:pt x="35621" y="38569"/>
                    </a:cubicBezTo>
                    <a:cubicBezTo>
                      <a:pt x="36273" y="38601"/>
                      <a:pt x="36208" y="40820"/>
                      <a:pt x="36273" y="41146"/>
                    </a:cubicBezTo>
                    <a:cubicBezTo>
                      <a:pt x="36306" y="42548"/>
                      <a:pt x="36013" y="44245"/>
                      <a:pt x="36730" y="45647"/>
                    </a:cubicBezTo>
                    <a:cubicBezTo>
                      <a:pt x="37175" y="46573"/>
                      <a:pt x="37632" y="46929"/>
                      <a:pt x="38064" y="46929"/>
                    </a:cubicBezTo>
                    <a:cubicBezTo>
                      <a:pt x="39154" y="46929"/>
                      <a:pt x="40080" y="44667"/>
                      <a:pt x="40220" y="43592"/>
                    </a:cubicBezTo>
                    <a:cubicBezTo>
                      <a:pt x="40318" y="42972"/>
                      <a:pt x="40351" y="40722"/>
                      <a:pt x="41330" y="40689"/>
                    </a:cubicBezTo>
                    <a:cubicBezTo>
                      <a:pt x="41351" y="40687"/>
                      <a:pt x="41371" y="40686"/>
                      <a:pt x="41391" y="40686"/>
                    </a:cubicBezTo>
                    <a:cubicBezTo>
                      <a:pt x="42471" y="40686"/>
                      <a:pt x="41588" y="43266"/>
                      <a:pt x="43254" y="43266"/>
                    </a:cubicBezTo>
                    <a:cubicBezTo>
                      <a:pt x="44102" y="43266"/>
                      <a:pt x="44494" y="41472"/>
                      <a:pt x="44722" y="39874"/>
                    </a:cubicBezTo>
                    <a:cubicBezTo>
                      <a:pt x="45140" y="40271"/>
                      <a:pt x="45751" y="40632"/>
                      <a:pt x="46298" y="40632"/>
                    </a:cubicBezTo>
                    <a:cubicBezTo>
                      <a:pt x="46648" y="40632"/>
                      <a:pt x="46972" y="40484"/>
                      <a:pt x="47201" y="40102"/>
                    </a:cubicBezTo>
                    <a:cubicBezTo>
                      <a:pt x="47593" y="39515"/>
                      <a:pt x="47266" y="38569"/>
                      <a:pt x="47005" y="37982"/>
                    </a:cubicBezTo>
                    <a:cubicBezTo>
                      <a:pt x="46581" y="37166"/>
                      <a:pt x="46059" y="36416"/>
                      <a:pt x="45733" y="35535"/>
                    </a:cubicBezTo>
                    <a:cubicBezTo>
                      <a:pt x="45440" y="34785"/>
                      <a:pt x="45244" y="33480"/>
                      <a:pt x="45113" y="32501"/>
                    </a:cubicBezTo>
                    <a:cubicBezTo>
                      <a:pt x="45113" y="32077"/>
                      <a:pt x="45081" y="31686"/>
                      <a:pt x="45048" y="31262"/>
                    </a:cubicBezTo>
                    <a:cubicBezTo>
                      <a:pt x="45081" y="31066"/>
                      <a:pt x="45081" y="30805"/>
                      <a:pt x="45081" y="30577"/>
                    </a:cubicBezTo>
                    <a:cubicBezTo>
                      <a:pt x="45081" y="26865"/>
                      <a:pt x="41576" y="26659"/>
                      <a:pt x="40797" y="26659"/>
                    </a:cubicBezTo>
                    <a:cubicBezTo>
                      <a:pt x="40699" y="26659"/>
                      <a:pt x="40645" y="26663"/>
                      <a:pt x="40645" y="26663"/>
                    </a:cubicBezTo>
                    <a:cubicBezTo>
                      <a:pt x="40645" y="26663"/>
                      <a:pt x="44135" y="23922"/>
                      <a:pt x="42537" y="19454"/>
                    </a:cubicBezTo>
                    <a:cubicBezTo>
                      <a:pt x="41336" y="16002"/>
                      <a:pt x="37931" y="15600"/>
                      <a:pt x="36407" y="15600"/>
                    </a:cubicBezTo>
                    <a:cubicBezTo>
                      <a:pt x="35943" y="15600"/>
                      <a:pt x="35654" y="15637"/>
                      <a:pt x="35654" y="15637"/>
                    </a:cubicBezTo>
                    <a:cubicBezTo>
                      <a:pt x="38590" y="7091"/>
                      <a:pt x="30859" y="5949"/>
                      <a:pt x="30859" y="5949"/>
                    </a:cubicBezTo>
                    <a:cubicBezTo>
                      <a:pt x="31544" y="1937"/>
                      <a:pt x="29228" y="958"/>
                      <a:pt x="29228" y="958"/>
                    </a:cubicBezTo>
                    <a:cubicBezTo>
                      <a:pt x="28044" y="263"/>
                      <a:pt x="26908" y="0"/>
                      <a:pt x="25867" y="0"/>
                    </a:cubicBezTo>
                    <a:close/>
                  </a:path>
                </a:pathLst>
              </a:custGeom>
              <a:solidFill>
                <a:schemeClr val="accent2"/>
              </a:solid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41" name="Google Shape;2052;p50">
                <a:extLst>
                  <a:ext uri="{FF2B5EF4-FFF2-40B4-BE49-F238E27FC236}">
                    <a16:creationId xmlns:a16="http://schemas.microsoft.com/office/drawing/2014/main" id="{41EF93DF-CDEB-C4D2-1B78-0FB1698DE26D}"/>
                  </a:ext>
                </a:extLst>
              </p:cNvPr>
              <p:cNvSpPr/>
              <p:nvPr/>
            </p:nvSpPr>
            <p:spPr>
              <a:xfrm>
                <a:off x="4742100" y="1011200"/>
                <a:ext cx="220200" cy="75875"/>
              </a:xfrm>
              <a:custGeom>
                <a:avLst/>
                <a:gdLst/>
                <a:ahLst/>
                <a:cxnLst/>
                <a:rect l="l" t="t" r="r" b="b"/>
                <a:pathLst>
                  <a:path w="8808" h="3035" fill="none" extrusionOk="0">
                    <a:moveTo>
                      <a:pt x="1" y="1"/>
                    </a:moveTo>
                    <a:cubicBezTo>
                      <a:pt x="1" y="1"/>
                      <a:pt x="4208" y="3034"/>
                      <a:pt x="8808" y="1534"/>
                    </a:cubicBezTo>
                  </a:path>
                </a:pathLst>
              </a:custGeom>
              <a:noFill/>
              <a:ln w="57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42" name="Google Shape;2053;p50">
                <a:extLst>
                  <a:ext uri="{FF2B5EF4-FFF2-40B4-BE49-F238E27FC236}">
                    <a16:creationId xmlns:a16="http://schemas.microsoft.com/office/drawing/2014/main" id="{B2C04B46-9C9D-41B5-087B-A005CE97EC64}"/>
                  </a:ext>
                </a:extLst>
              </p:cNvPr>
              <p:cNvSpPr/>
              <p:nvPr/>
            </p:nvSpPr>
            <p:spPr>
              <a:xfrm>
                <a:off x="4582275" y="1203650"/>
                <a:ext cx="262600" cy="85675"/>
              </a:xfrm>
              <a:custGeom>
                <a:avLst/>
                <a:gdLst/>
                <a:ahLst/>
                <a:cxnLst/>
                <a:rect l="l" t="t" r="r" b="b"/>
                <a:pathLst>
                  <a:path w="10504" h="3427" fill="none" extrusionOk="0">
                    <a:moveTo>
                      <a:pt x="0" y="1"/>
                    </a:moveTo>
                    <a:cubicBezTo>
                      <a:pt x="0" y="1"/>
                      <a:pt x="3784" y="3132"/>
                      <a:pt x="10504" y="3426"/>
                    </a:cubicBezTo>
                  </a:path>
                </a:pathLst>
              </a:custGeom>
              <a:no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43" name="Google Shape;2054;p50">
                <a:extLst>
                  <a:ext uri="{FF2B5EF4-FFF2-40B4-BE49-F238E27FC236}">
                    <a16:creationId xmlns:a16="http://schemas.microsoft.com/office/drawing/2014/main" id="{F5D1D59F-57AD-5A96-AD4F-DEC53FC6F101}"/>
                  </a:ext>
                </a:extLst>
              </p:cNvPr>
              <p:cNvSpPr/>
              <p:nvPr/>
            </p:nvSpPr>
            <p:spPr>
              <a:xfrm>
                <a:off x="5191450" y="952500"/>
                <a:ext cx="134575" cy="44050"/>
              </a:xfrm>
              <a:custGeom>
                <a:avLst/>
                <a:gdLst/>
                <a:ahLst/>
                <a:cxnLst/>
                <a:rect l="l" t="t" r="r" b="b"/>
                <a:pathLst>
                  <a:path w="5383" h="1762" fill="none" extrusionOk="0">
                    <a:moveTo>
                      <a:pt x="0" y="1011"/>
                    </a:moveTo>
                    <a:cubicBezTo>
                      <a:pt x="0" y="1011"/>
                      <a:pt x="3425" y="1761"/>
                      <a:pt x="5382" y="0"/>
                    </a:cubicBezTo>
                  </a:path>
                </a:pathLst>
              </a:custGeom>
              <a:noFill/>
              <a:ln w="57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44" name="Google Shape;2055;p50">
                <a:extLst>
                  <a:ext uri="{FF2B5EF4-FFF2-40B4-BE49-F238E27FC236}">
                    <a16:creationId xmlns:a16="http://schemas.microsoft.com/office/drawing/2014/main" id="{A3B64039-AE30-617C-F7E8-378E1678DA11}"/>
                  </a:ext>
                </a:extLst>
              </p:cNvPr>
              <p:cNvSpPr/>
              <p:nvPr/>
            </p:nvSpPr>
            <p:spPr>
              <a:xfrm>
                <a:off x="5189000" y="1228125"/>
                <a:ext cx="261800" cy="91350"/>
              </a:xfrm>
              <a:custGeom>
                <a:avLst/>
                <a:gdLst/>
                <a:ahLst/>
                <a:cxnLst/>
                <a:rect l="l" t="t" r="r" b="b"/>
                <a:pathLst>
                  <a:path w="10472" h="3654" fill="none" extrusionOk="0">
                    <a:moveTo>
                      <a:pt x="0" y="2904"/>
                    </a:moveTo>
                    <a:cubicBezTo>
                      <a:pt x="0" y="2904"/>
                      <a:pt x="6589" y="3654"/>
                      <a:pt x="10471" y="1"/>
                    </a:cubicBezTo>
                  </a:path>
                </a:pathLst>
              </a:custGeom>
              <a:no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45" name="Google Shape;2056;p50">
                <a:extLst>
                  <a:ext uri="{FF2B5EF4-FFF2-40B4-BE49-F238E27FC236}">
                    <a16:creationId xmlns:a16="http://schemas.microsoft.com/office/drawing/2014/main" id="{149E4FEE-6BA3-435A-9D75-51491C942572}"/>
                  </a:ext>
                </a:extLst>
              </p:cNvPr>
              <p:cNvSpPr/>
              <p:nvPr/>
            </p:nvSpPr>
            <p:spPr>
              <a:xfrm>
                <a:off x="5168600" y="707025"/>
                <a:ext cx="38350" cy="7350"/>
              </a:xfrm>
              <a:custGeom>
                <a:avLst/>
                <a:gdLst/>
                <a:ahLst/>
                <a:cxnLst/>
                <a:rect l="l" t="t" r="r" b="b"/>
                <a:pathLst>
                  <a:path w="1534" h="294" fill="none" extrusionOk="0">
                    <a:moveTo>
                      <a:pt x="1" y="294"/>
                    </a:moveTo>
                    <a:cubicBezTo>
                      <a:pt x="1" y="294"/>
                      <a:pt x="849" y="0"/>
                      <a:pt x="1534" y="131"/>
                    </a:cubicBezTo>
                  </a:path>
                </a:pathLst>
              </a:custGeom>
              <a:no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46" name="Google Shape;2057;p50">
                <a:extLst>
                  <a:ext uri="{FF2B5EF4-FFF2-40B4-BE49-F238E27FC236}">
                    <a16:creationId xmlns:a16="http://schemas.microsoft.com/office/drawing/2014/main" id="{2E9405A4-E46D-DED6-6CC8-1AFAEC83E092}"/>
                  </a:ext>
                </a:extLst>
              </p:cNvPr>
              <p:cNvSpPr/>
              <p:nvPr/>
            </p:nvSpPr>
            <p:spPr>
              <a:xfrm>
                <a:off x="4473800" y="1355350"/>
                <a:ext cx="137025" cy="60375"/>
              </a:xfrm>
              <a:custGeom>
                <a:avLst/>
                <a:gdLst/>
                <a:ahLst/>
                <a:cxnLst/>
                <a:rect l="l" t="t" r="r" b="b"/>
                <a:pathLst>
                  <a:path w="5481" h="2415" fill="none" extrusionOk="0">
                    <a:moveTo>
                      <a:pt x="5481" y="2414"/>
                    </a:moveTo>
                    <a:cubicBezTo>
                      <a:pt x="5481" y="2414"/>
                      <a:pt x="2382" y="2284"/>
                      <a:pt x="1" y="0"/>
                    </a:cubicBezTo>
                  </a:path>
                </a:pathLst>
              </a:custGeom>
              <a:no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47" name="Google Shape;2058;p50">
                <a:extLst>
                  <a:ext uri="{FF2B5EF4-FFF2-40B4-BE49-F238E27FC236}">
                    <a16:creationId xmlns:a16="http://schemas.microsoft.com/office/drawing/2014/main" id="{D040C8AA-AD86-13E6-EC9F-01ED73A467FE}"/>
                  </a:ext>
                </a:extLst>
              </p:cNvPr>
              <p:cNvSpPr/>
              <p:nvPr/>
            </p:nvSpPr>
            <p:spPr>
              <a:xfrm>
                <a:off x="5357800" y="1343100"/>
                <a:ext cx="203075" cy="118275"/>
              </a:xfrm>
              <a:custGeom>
                <a:avLst/>
                <a:gdLst/>
                <a:ahLst/>
                <a:cxnLst/>
                <a:rect l="l" t="t" r="r" b="b"/>
                <a:pathLst>
                  <a:path w="8123" h="4731" fill="none" extrusionOk="0">
                    <a:moveTo>
                      <a:pt x="8123" y="1"/>
                    </a:moveTo>
                    <a:cubicBezTo>
                      <a:pt x="8123" y="1"/>
                      <a:pt x="6622" y="4013"/>
                      <a:pt x="1" y="4731"/>
                    </a:cubicBezTo>
                  </a:path>
                </a:pathLst>
              </a:custGeom>
              <a:noFill/>
              <a:ln w="57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48" name="Google Shape;2059;p50">
                <a:extLst>
                  <a:ext uri="{FF2B5EF4-FFF2-40B4-BE49-F238E27FC236}">
                    <a16:creationId xmlns:a16="http://schemas.microsoft.com/office/drawing/2014/main" id="{E1D5A3AA-064C-7B90-2B3F-31533DF44512}"/>
                  </a:ext>
                </a:extLst>
              </p:cNvPr>
              <p:cNvSpPr/>
              <p:nvPr/>
            </p:nvSpPr>
            <p:spPr>
              <a:xfrm>
                <a:off x="4581450" y="1029450"/>
                <a:ext cx="93800" cy="141125"/>
              </a:xfrm>
              <a:custGeom>
                <a:avLst/>
                <a:gdLst/>
                <a:ahLst/>
                <a:cxnLst/>
                <a:rect l="l" t="t" r="r" b="b"/>
                <a:pathLst>
                  <a:path w="3752" h="5645" extrusionOk="0">
                    <a:moveTo>
                      <a:pt x="2987" y="0"/>
                    </a:moveTo>
                    <a:cubicBezTo>
                      <a:pt x="2874" y="0"/>
                      <a:pt x="2756" y="29"/>
                      <a:pt x="2643" y="86"/>
                    </a:cubicBezTo>
                    <a:cubicBezTo>
                      <a:pt x="881" y="999"/>
                      <a:pt x="0" y="3250"/>
                      <a:pt x="490" y="5175"/>
                    </a:cubicBezTo>
                    <a:cubicBezTo>
                      <a:pt x="547" y="5459"/>
                      <a:pt x="826" y="5644"/>
                      <a:pt x="1156" y="5644"/>
                    </a:cubicBezTo>
                    <a:cubicBezTo>
                      <a:pt x="1205" y="5644"/>
                      <a:pt x="1255" y="5640"/>
                      <a:pt x="1305" y="5632"/>
                    </a:cubicBezTo>
                    <a:cubicBezTo>
                      <a:pt x="1631" y="5534"/>
                      <a:pt x="1827" y="5142"/>
                      <a:pt x="1729" y="4816"/>
                    </a:cubicBezTo>
                    <a:cubicBezTo>
                      <a:pt x="1697" y="4588"/>
                      <a:pt x="1664" y="4490"/>
                      <a:pt x="1664" y="4359"/>
                    </a:cubicBezTo>
                    <a:lnTo>
                      <a:pt x="1664" y="3740"/>
                    </a:lnTo>
                    <a:lnTo>
                      <a:pt x="1664" y="3674"/>
                    </a:lnTo>
                    <a:lnTo>
                      <a:pt x="1664" y="3576"/>
                    </a:lnTo>
                    <a:cubicBezTo>
                      <a:pt x="1664" y="3511"/>
                      <a:pt x="1697" y="3381"/>
                      <a:pt x="1697" y="3283"/>
                    </a:cubicBezTo>
                    <a:cubicBezTo>
                      <a:pt x="1729" y="3218"/>
                      <a:pt x="1729" y="3087"/>
                      <a:pt x="1794" y="3022"/>
                    </a:cubicBezTo>
                    <a:cubicBezTo>
                      <a:pt x="1794" y="2957"/>
                      <a:pt x="1827" y="2891"/>
                      <a:pt x="1827" y="2859"/>
                    </a:cubicBezTo>
                    <a:lnTo>
                      <a:pt x="1827" y="2794"/>
                    </a:lnTo>
                    <a:lnTo>
                      <a:pt x="1827" y="2761"/>
                    </a:lnTo>
                    <a:cubicBezTo>
                      <a:pt x="1892" y="2598"/>
                      <a:pt x="1990" y="2402"/>
                      <a:pt x="2121" y="2239"/>
                    </a:cubicBezTo>
                    <a:cubicBezTo>
                      <a:pt x="2219" y="2043"/>
                      <a:pt x="2219" y="2043"/>
                      <a:pt x="2382" y="1880"/>
                    </a:cubicBezTo>
                    <a:cubicBezTo>
                      <a:pt x="2480" y="1782"/>
                      <a:pt x="2545" y="1717"/>
                      <a:pt x="2610" y="1619"/>
                    </a:cubicBezTo>
                    <a:cubicBezTo>
                      <a:pt x="2643" y="1587"/>
                      <a:pt x="2675" y="1587"/>
                      <a:pt x="2675" y="1554"/>
                    </a:cubicBezTo>
                    <a:cubicBezTo>
                      <a:pt x="2675" y="1554"/>
                      <a:pt x="2773" y="1489"/>
                      <a:pt x="2773" y="1456"/>
                    </a:cubicBezTo>
                    <a:lnTo>
                      <a:pt x="2806" y="1424"/>
                    </a:lnTo>
                    <a:cubicBezTo>
                      <a:pt x="2838" y="1391"/>
                      <a:pt x="2871" y="1326"/>
                      <a:pt x="2936" y="1326"/>
                    </a:cubicBezTo>
                    <a:cubicBezTo>
                      <a:pt x="3001" y="1293"/>
                      <a:pt x="3099" y="1228"/>
                      <a:pt x="3197" y="1163"/>
                    </a:cubicBezTo>
                    <a:cubicBezTo>
                      <a:pt x="3621" y="1097"/>
                      <a:pt x="3752" y="641"/>
                      <a:pt x="3523" y="314"/>
                    </a:cubicBezTo>
                    <a:cubicBezTo>
                      <a:pt x="3396" y="102"/>
                      <a:pt x="3199" y="0"/>
                      <a:pt x="2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49" name="Google Shape;2060;p50">
                <a:extLst>
                  <a:ext uri="{FF2B5EF4-FFF2-40B4-BE49-F238E27FC236}">
                    <a16:creationId xmlns:a16="http://schemas.microsoft.com/office/drawing/2014/main" id="{35271174-AA05-A299-41C1-05CFFAA4F8FB}"/>
                  </a:ext>
                </a:extLst>
              </p:cNvPr>
              <p:cNvSpPr/>
              <p:nvPr/>
            </p:nvSpPr>
            <p:spPr>
              <a:xfrm>
                <a:off x="5488275" y="1292550"/>
                <a:ext cx="25" cy="850"/>
              </a:xfrm>
              <a:custGeom>
                <a:avLst/>
                <a:gdLst/>
                <a:ahLst/>
                <a:cxnLst/>
                <a:rect l="l" t="t" r="r" b="b"/>
                <a:pathLst>
                  <a:path w="1" h="34" extrusionOk="0">
                    <a:moveTo>
                      <a:pt x="1" y="0"/>
                    </a:moveTo>
                    <a:cubicBezTo>
                      <a:pt x="1" y="33"/>
                      <a:pt x="1" y="33"/>
                      <a:pt x="1" y="0"/>
                    </a:cubicBezTo>
                    <a:cubicBezTo>
                      <a:pt x="1" y="33"/>
                      <a:pt x="1" y="33"/>
                      <a:pt x="1" y="0"/>
                    </a:cubicBezTo>
                    <a:cubicBezTo>
                      <a:pt x="1" y="33"/>
                      <a:pt x="1" y="33"/>
                      <a:pt x="1" y="0"/>
                    </a:cubicBezTo>
                    <a:close/>
                  </a:path>
                </a:pathLst>
              </a:custGeom>
              <a:solidFill>
                <a:srgbClr val="FDA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50" name="Google Shape;2061;p50">
                <a:extLst>
                  <a:ext uri="{FF2B5EF4-FFF2-40B4-BE49-F238E27FC236}">
                    <a16:creationId xmlns:a16="http://schemas.microsoft.com/office/drawing/2014/main" id="{DCE54301-FD3B-F954-AABD-B085BFE2AF3B}"/>
                  </a:ext>
                </a:extLst>
              </p:cNvPr>
              <p:cNvSpPr/>
              <p:nvPr/>
            </p:nvSpPr>
            <p:spPr>
              <a:xfrm>
                <a:off x="5471975" y="1256350"/>
                <a:ext cx="64450" cy="111550"/>
              </a:xfrm>
              <a:custGeom>
                <a:avLst/>
                <a:gdLst/>
                <a:ahLst/>
                <a:cxnLst/>
                <a:rect l="l" t="t" r="r" b="b"/>
                <a:pathLst>
                  <a:path w="2578" h="4462" extrusionOk="0">
                    <a:moveTo>
                      <a:pt x="761" y="1"/>
                    </a:moveTo>
                    <a:cubicBezTo>
                      <a:pt x="522" y="1"/>
                      <a:pt x="274" y="117"/>
                      <a:pt x="163" y="339"/>
                    </a:cubicBezTo>
                    <a:cubicBezTo>
                      <a:pt x="0" y="666"/>
                      <a:pt x="98" y="1024"/>
                      <a:pt x="424" y="1220"/>
                    </a:cubicBezTo>
                    <a:cubicBezTo>
                      <a:pt x="457" y="1220"/>
                      <a:pt x="457" y="1253"/>
                      <a:pt x="490" y="1253"/>
                    </a:cubicBezTo>
                    <a:lnTo>
                      <a:pt x="620" y="1383"/>
                    </a:lnTo>
                    <a:lnTo>
                      <a:pt x="620" y="1416"/>
                    </a:lnTo>
                    <a:cubicBezTo>
                      <a:pt x="653" y="1481"/>
                      <a:pt x="685" y="1546"/>
                      <a:pt x="685" y="1579"/>
                    </a:cubicBezTo>
                    <a:cubicBezTo>
                      <a:pt x="685" y="1644"/>
                      <a:pt x="751" y="1644"/>
                      <a:pt x="751" y="1677"/>
                    </a:cubicBezTo>
                    <a:cubicBezTo>
                      <a:pt x="751" y="1709"/>
                      <a:pt x="783" y="1807"/>
                      <a:pt x="783" y="1840"/>
                    </a:cubicBezTo>
                    <a:cubicBezTo>
                      <a:pt x="816" y="1938"/>
                      <a:pt x="816" y="2003"/>
                      <a:pt x="816" y="2036"/>
                    </a:cubicBezTo>
                    <a:lnTo>
                      <a:pt x="816" y="2134"/>
                    </a:lnTo>
                    <a:cubicBezTo>
                      <a:pt x="816" y="2297"/>
                      <a:pt x="848" y="2427"/>
                      <a:pt x="816" y="2558"/>
                    </a:cubicBezTo>
                    <a:lnTo>
                      <a:pt x="816" y="2786"/>
                    </a:lnTo>
                    <a:lnTo>
                      <a:pt x="816" y="2851"/>
                    </a:lnTo>
                    <a:cubicBezTo>
                      <a:pt x="783" y="3014"/>
                      <a:pt x="751" y="3145"/>
                      <a:pt x="685" y="3275"/>
                    </a:cubicBezTo>
                    <a:lnTo>
                      <a:pt x="685" y="3308"/>
                    </a:lnTo>
                    <a:cubicBezTo>
                      <a:pt x="653" y="3373"/>
                      <a:pt x="653" y="3438"/>
                      <a:pt x="620" y="3471"/>
                    </a:cubicBezTo>
                    <a:cubicBezTo>
                      <a:pt x="457" y="3764"/>
                      <a:pt x="522" y="4189"/>
                      <a:pt x="848" y="4384"/>
                    </a:cubicBezTo>
                    <a:cubicBezTo>
                      <a:pt x="952" y="4436"/>
                      <a:pt x="1063" y="4462"/>
                      <a:pt x="1172" y="4462"/>
                    </a:cubicBezTo>
                    <a:cubicBezTo>
                      <a:pt x="1404" y="4462"/>
                      <a:pt x="1628" y="4346"/>
                      <a:pt x="1762" y="4123"/>
                    </a:cubicBezTo>
                    <a:cubicBezTo>
                      <a:pt x="2577" y="2982"/>
                      <a:pt x="2414" y="894"/>
                      <a:pt x="1077" y="78"/>
                    </a:cubicBezTo>
                    <a:cubicBezTo>
                      <a:pt x="983" y="26"/>
                      <a:pt x="873" y="1"/>
                      <a:pt x="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51" name="Google Shape;2062;p50">
                <a:extLst>
                  <a:ext uri="{FF2B5EF4-FFF2-40B4-BE49-F238E27FC236}">
                    <a16:creationId xmlns:a16="http://schemas.microsoft.com/office/drawing/2014/main" id="{105DCE1E-F8CE-2CA0-A388-E4079695B030}"/>
                  </a:ext>
                </a:extLst>
              </p:cNvPr>
              <p:cNvSpPr/>
              <p:nvPr/>
            </p:nvSpPr>
            <p:spPr>
              <a:xfrm>
                <a:off x="5492350" y="1342300"/>
                <a:ext cx="25" cy="825"/>
              </a:xfrm>
              <a:custGeom>
                <a:avLst/>
                <a:gdLst/>
                <a:ahLst/>
                <a:cxnLst/>
                <a:rect l="l" t="t" r="r" b="b"/>
                <a:pathLst>
                  <a:path w="1" h="33" extrusionOk="0">
                    <a:moveTo>
                      <a:pt x="1" y="0"/>
                    </a:moveTo>
                    <a:cubicBezTo>
                      <a:pt x="1" y="33"/>
                      <a:pt x="1" y="33"/>
                      <a:pt x="1" y="0"/>
                    </a:cubicBezTo>
                    <a:cubicBezTo>
                      <a:pt x="1" y="33"/>
                      <a:pt x="1" y="33"/>
                      <a:pt x="1" y="0"/>
                    </a:cubicBezTo>
                    <a:cubicBezTo>
                      <a:pt x="1" y="33"/>
                      <a:pt x="1" y="0"/>
                      <a:pt x="1" y="0"/>
                    </a:cubicBezTo>
                    <a:close/>
                  </a:path>
                </a:pathLst>
              </a:custGeom>
              <a:solidFill>
                <a:srgbClr val="FDA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52" name="Google Shape;2063;p50">
                <a:extLst>
                  <a:ext uri="{FF2B5EF4-FFF2-40B4-BE49-F238E27FC236}">
                    <a16:creationId xmlns:a16="http://schemas.microsoft.com/office/drawing/2014/main" id="{AF8A2D65-BECE-CCE1-5E7D-8267D6A9870D}"/>
                  </a:ext>
                </a:extLst>
              </p:cNvPr>
              <p:cNvSpPr/>
              <p:nvPr/>
            </p:nvSpPr>
            <p:spPr>
              <a:xfrm>
                <a:off x="5242825" y="763150"/>
                <a:ext cx="76675" cy="161450"/>
              </a:xfrm>
              <a:custGeom>
                <a:avLst/>
                <a:gdLst/>
                <a:ahLst/>
                <a:cxnLst/>
                <a:rect l="l" t="t" r="r" b="b"/>
                <a:pathLst>
                  <a:path w="3067" h="6458" extrusionOk="0">
                    <a:moveTo>
                      <a:pt x="778" y="0"/>
                    </a:moveTo>
                    <a:cubicBezTo>
                      <a:pt x="551" y="0"/>
                      <a:pt x="301" y="126"/>
                      <a:pt x="163" y="332"/>
                    </a:cubicBezTo>
                    <a:cubicBezTo>
                      <a:pt x="0" y="659"/>
                      <a:pt x="65" y="1050"/>
                      <a:pt x="392" y="1213"/>
                    </a:cubicBezTo>
                    <a:cubicBezTo>
                      <a:pt x="457" y="1278"/>
                      <a:pt x="489" y="1278"/>
                      <a:pt x="522" y="1311"/>
                    </a:cubicBezTo>
                    <a:lnTo>
                      <a:pt x="555" y="1344"/>
                    </a:lnTo>
                    <a:cubicBezTo>
                      <a:pt x="653" y="1441"/>
                      <a:pt x="718" y="1474"/>
                      <a:pt x="783" y="1539"/>
                    </a:cubicBezTo>
                    <a:lnTo>
                      <a:pt x="816" y="1605"/>
                    </a:lnTo>
                    <a:lnTo>
                      <a:pt x="816" y="1637"/>
                    </a:lnTo>
                    <a:cubicBezTo>
                      <a:pt x="848" y="1670"/>
                      <a:pt x="848" y="1702"/>
                      <a:pt x="881" y="1768"/>
                    </a:cubicBezTo>
                    <a:cubicBezTo>
                      <a:pt x="946" y="1800"/>
                      <a:pt x="946" y="1833"/>
                      <a:pt x="979" y="1866"/>
                    </a:cubicBezTo>
                    <a:cubicBezTo>
                      <a:pt x="979" y="1866"/>
                      <a:pt x="1011" y="1931"/>
                      <a:pt x="1011" y="1963"/>
                    </a:cubicBezTo>
                    <a:cubicBezTo>
                      <a:pt x="1109" y="2126"/>
                      <a:pt x="1142" y="2322"/>
                      <a:pt x="1174" y="2518"/>
                    </a:cubicBezTo>
                    <a:lnTo>
                      <a:pt x="1174" y="2616"/>
                    </a:lnTo>
                    <a:lnTo>
                      <a:pt x="1174" y="2746"/>
                    </a:lnTo>
                    <a:cubicBezTo>
                      <a:pt x="1174" y="2844"/>
                      <a:pt x="1174" y="2975"/>
                      <a:pt x="1207" y="3105"/>
                    </a:cubicBezTo>
                    <a:lnTo>
                      <a:pt x="1207" y="3790"/>
                    </a:lnTo>
                    <a:cubicBezTo>
                      <a:pt x="1207" y="3921"/>
                      <a:pt x="1207" y="3986"/>
                      <a:pt x="1174" y="4116"/>
                    </a:cubicBezTo>
                    <a:lnTo>
                      <a:pt x="1174" y="4214"/>
                    </a:lnTo>
                    <a:cubicBezTo>
                      <a:pt x="1174" y="4247"/>
                      <a:pt x="1174" y="4312"/>
                      <a:pt x="1142" y="4377"/>
                    </a:cubicBezTo>
                    <a:cubicBezTo>
                      <a:pt x="1044" y="4769"/>
                      <a:pt x="979" y="5225"/>
                      <a:pt x="881" y="5617"/>
                    </a:cubicBezTo>
                    <a:cubicBezTo>
                      <a:pt x="816" y="6008"/>
                      <a:pt x="1011" y="6334"/>
                      <a:pt x="1338" y="6432"/>
                    </a:cubicBezTo>
                    <a:cubicBezTo>
                      <a:pt x="1393" y="6449"/>
                      <a:pt x="1450" y="6457"/>
                      <a:pt x="1507" y="6457"/>
                    </a:cubicBezTo>
                    <a:cubicBezTo>
                      <a:pt x="1779" y="6457"/>
                      <a:pt x="2039" y="6267"/>
                      <a:pt x="2120" y="5943"/>
                    </a:cubicBezTo>
                    <a:cubicBezTo>
                      <a:pt x="2642" y="4051"/>
                      <a:pt x="3066" y="1213"/>
                      <a:pt x="1044" y="71"/>
                    </a:cubicBezTo>
                    <a:cubicBezTo>
                      <a:pt x="966" y="23"/>
                      <a:pt x="874" y="0"/>
                      <a:pt x="7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53" name="Google Shape;2064;p50">
                <a:extLst>
                  <a:ext uri="{FF2B5EF4-FFF2-40B4-BE49-F238E27FC236}">
                    <a16:creationId xmlns:a16="http://schemas.microsoft.com/office/drawing/2014/main" id="{2C8B87A1-8FF6-E2B2-A033-9933A4A2BEC2}"/>
                  </a:ext>
                </a:extLst>
              </p:cNvPr>
              <p:cNvSpPr/>
              <p:nvPr/>
            </p:nvSpPr>
            <p:spPr>
              <a:xfrm>
                <a:off x="4668700" y="1570150"/>
                <a:ext cx="51400" cy="79925"/>
              </a:xfrm>
              <a:custGeom>
                <a:avLst/>
                <a:gdLst/>
                <a:ahLst/>
                <a:cxnLst/>
                <a:rect l="l" t="t" r="r" b="b"/>
                <a:pathLst>
                  <a:path w="2056" h="3197" extrusionOk="0">
                    <a:moveTo>
                      <a:pt x="800" y="0"/>
                    </a:moveTo>
                    <a:cubicBezTo>
                      <a:pt x="697" y="0"/>
                      <a:pt x="593" y="23"/>
                      <a:pt x="490" y="85"/>
                    </a:cubicBezTo>
                    <a:lnTo>
                      <a:pt x="360" y="216"/>
                    </a:lnTo>
                    <a:cubicBezTo>
                      <a:pt x="294" y="313"/>
                      <a:pt x="262" y="411"/>
                      <a:pt x="196" y="509"/>
                    </a:cubicBezTo>
                    <a:cubicBezTo>
                      <a:pt x="33" y="966"/>
                      <a:pt x="1" y="1455"/>
                      <a:pt x="131" y="1879"/>
                    </a:cubicBezTo>
                    <a:cubicBezTo>
                      <a:pt x="262" y="2434"/>
                      <a:pt x="588" y="2825"/>
                      <a:pt x="1012" y="3119"/>
                    </a:cubicBezTo>
                    <a:cubicBezTo>
                      <a:pt x="1106" y="3171"/>
                      <a:pt x="1216" y="3196"/>
                      <a:pt x="1328" y="3196"/>
                    </a:cubicBezTo>
                    <a:cubicBezTo>
                      <a:pt x="1567" y="3196"/>
                      <a:pt x="1814" y="3080"/>
                      <a:pt x="1925" y="2858"/>
                    </a:cubicBezTo>
                    <a:cubicBezTo>
                      <a:pt x="2056" y="2499"/>
                      <a:pt x="1958" y="2108"/>
                      <a:pt x="1632" y="1944"/>
                    </a:cubicBezTo>
                    <a:lnTo>
                      <a:pt x="1469" y="1781"/>
                    </a:lnTo>
                    <a:cubicBezTo>
                      <a:pt x="1436" y="1716"/>
                      <a:pt x="1436" y="1683"/>
                      <a:pt x="1403" y="1651"/>
                    </a:cubicBezTo>
                    <a:cubicBezTo>
                      <a:pt x="1338" y="1553"/>
                      <a:pt x="1338" y="1520"/>
                      <a:pt x="1338" y="1423"/>
                    </a:cubicBezTo>
                    <a:lnTo>
                      <a:pt x="1338" y="1194"/>
                    </a:lnTo>
                    <a:cubicBezTo>
                      <a:pt x="1403" y="1064"/>
                      <a:pt x="1403" y="901"/>
                      <a:pt x="1469" y="803"/>
                    </a:cubicBezTo>
                    <a:cubicBezTo>
                      <a:pt x="1501" y="607"/>
                      <a:pt x="1469" y="411"/>
                      <a:pt x="1403" y="313"/>
                    </a:cubicBezTo>
                    <a:cubicBezTo>
                      <a:pt x="1306" y="183"/>
                      <a:pt x="1142" y="20"/>
                      <a:pt x="979" y="20"/>
                    </a:cubicBezTo>
                    <a:cubicBezTo>
                      <a:pt x="920" y="8"/>
                      <a:pt x="860" y="0"/>
                      <a:pt x="8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54" name="Google Shape;2065;p50">
                <a:extLst>
                  <a:ext uri="{FF2B5EF4-FFF2-40B4-BE49-F238E27FC236}">
                    <a16:creationId xmlns:a16="http://schemas.microsoft.com/office/drawing/2014/main" id="{D2330C80-63B3-F4E9-5DB9-29953C5F55B0}"/>
                  </a:ext>
                </a:extLst>
              </p:cNvPr>
              <p:cNvSpPr/>
              <p:nvPr/>
            </p:nvSpPr>
            <p:spPr>
              <a:xfrm>
                <a:off x="5365150" y="1637200"/>
                <a:ext cx="56275" cy="72400"/>
              </a:xfrm>
              <a:custGeom>
                <a:avLst/>
                <a:gdLst/>
                <a:ahLst/>
                <a:cxnLst/>
                <a:rect l="l" t="t" r="r" b="b"/>
                <a:pathLst>
                  <a:path w="2251" h="2896" extrusionOk="0">
                    <a:moveTo>
                      <a:pt x="1570" y="0"/>
                    </a:moveTo>
                    <a:cubicBezTo>
                      <a:pt x="1283" y="0"/>
                      <a:pt x="1003" y="189"/>
                      <a:pt x="946" y="502"/>
                    </a:cubicBezTo>
                    <a:cubicBezTo>
                      <a:pt x="848" y="796"/>
                      <a:pt x="816" y="1089"/>
                      <a:pt x="718" y="1383"/>
                    </a:cubicBezTo>
                    <a:cubicBezTo>
                      <a:pt x="685" y="1448"/>
                      <a:pt x="685" y="1481"/>
                      <a:pt x="652" y="1546"/>
                    </a:cubicBezTo>
                    <a:lnTo>
                      <a:pt x="620" y="1578"/>
                    </a:lnTo>
                    <a:cubicBezTo>
                      <a:pt x="620" y="1578"/>
                      <a:pt x="555" y="1578"/>
                      <a:pt x="555" y="1611"/>
                    </a:cubicBezTo>
                    <a:cubicBezTo>
                      <a:pt x="228" y="1676"/>
                      <a:pt x="0" y="2100"/>
                      <a:pt x="98" y="2427"/>
                    </a:cubicBezTo>
                    <a:cubicBezTo>
                      <a:pt x="212" y="2711"/>
                      <a:pt x="474" y="2896"/>
                      <a:pt x="776" y="2896"/>
                    </a:cubicBezTo>
                    <a:cubicBezTo>
                      <a:pt x="821" y="2896"/>
                      <a:pt x="867" y="2892"/>
                      <a:pt x="913" y="2883"/>
                    </a:cubicBezTo>
                    <a:cubicBezTo>
                      <a:pt x="1403" y="2753"/>
                      <a:pt x="1729" y="2329"/>
                      <a:pt x="1892" y="1905"/>
                    </a:cubicBezTo>
                    <a:cubicBezTo>
                      <a:pt x="2023" y="1481"/>
                      <a:pt x="2120" y="1154"/>
                      <a:pt x="2186" y="796"/>
                    </a:cubicBezTo>
                    <a:cubicBezTo>
                      <a:pt x="2251" y="632"/>
                      <a:pt x="2186" y="437"/>
                      <a:pt x="2120" y="306"/>
                    </a:cubicBezTo>
                    <a:cubicBezTo>
                      <a:pt x="2023" y="176"/>
                      <a:pt x="1859" y="13"/>
                      <a:pt x="1696" y="13"/>
                    </a:cubicBezTo>
                    <a:cubicBezTo>
                      <a:pt x="1655" y="4"/>
                      <a:pt x="1612" y="0"/>
                      <a:pt x="1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55" name="Google Shape;2066;p50">
                <a:extLst>
                  <a:ext uri="{FF2B5EF4-FFF2-40B4-BE49-F238E27FC236}">
                    <a16:creationId xmlns:a16="http://schemas.microsoft.com/office/drawing/2014/main" id="{D0B0B8CE-DF6A-10C0-F789-A2A6EE534CCC}"/>
                  </a:ext>
                </a:extLst>
              </p:cNvPr>
              <p:cNvSpPr/>
              <p:nvPr/>
            </p:nvSpPr>
            <p:spPr>
              <a:xfrm>
                <a:off x="4478700" y="1497725"/>
                <a:ext cx="25300" cy="37875"/>
              </a:xfrm>
              <a:custGeom>
                <a:avLst/>
                <a:gdLst/>
                <a:ahLst/>
                <a:cxnLst/>
                <a:rect l="l" t="t" r="r" b="b"/>
                <a:pathLst>
                  <a:path w="1012" h="1515" extrusionOk="0">
                    <a:moveTo>
                      <a:pt x="474" y="0"/>
                    </a:moveTo>
                    <a:cubicBezTo>
                      <a:pt x="386" y="0"/>
                      <a:pt x="307" y="23"/>
                      <a:pt x="261" y="46"/>
                    </a:cubicBezTo>
                    <a:cubicBezTo>
                      <a:pt x="163" y="144"/>
                      <a:pt x="98" y="209"/>
                      <a:pt x="66" y="340"/>
                    </a:cubicBezTo>
                    <a:cubicBezTo>
                      <a:pt x="66" y="438"/>
                      <a:pt x="0" y="503"/>
                      <a:pt x="0" y="633"/>
                    </a:cubicBezTo>
                    <a:cubicBezTo>
                      <a:pt x="0" y="699"/>
                      <a:pt x="0" y="797"/>
                      <a:pt x="66" y="927"/>
                    </a:cubicBezTo>
                    <a:cubicBezTo>
                      <a:pt x="98" y="1090"/>
                      <a:pt x="131" y="1188"/>
                      <a:pt x="163" y="1318"/>
                    </a:cubicBezTo>
                    <a:lnTo>
                      <a:pt x="294" y="1449"/>
                    </a:lnTo>
                    <a:cubicBezTo>
                      <a:pt x="326" y="1482"/>
                      <a:pt x="392" y="1514"/>
                      <a:pt x="457" y="1514"/>
                    </a:cubicBezTo>
                    <a:lnTo>
                      <a:pt x="620" y="1514"/>
                    </a:lnTo>
                    <a:cubicBezTo>
                      <a:pt x="653" y="1514"/>
                      <a:pt x="751" y="1482"/>
                      <a:pt x="783" y="1482"/>
                    </a:cubicBezTo>
                    <a:cubicBezTo>
                      <a:pt x="881" y="1416"/>
                      <a:pt x="946" y="1318"/>
                      <a:pt x="979" y="1188"/>
                    </a:cubicBezTo>
                    <a:lnTo>
                      <a:pt x="1012" y="1090"/>
                    </a:lnTo>
                    <a:cubicBezTo>
                      <a:pt x="1012" y="992"/>
                      <a:pt x="1012" y="960"/>
                      <a:pt x="946" y="862"/>
                    </a:cubicBezTo>
                    <a:cubicBezTo>
                      <a:pt x="914" y="829"/>
                      <a:pt x="914" y="764"/>
                      <a:pt x="914" y="666"/>
                    </a:cubicBezTo>
                    <a:lnTo>
                      <a:pt x="914" y="503"/>
                    </a:lnTo>
                    <a:lnTo>
                      <a:pt x="914" y="373"/>
                    </a:lnTo>
                    <a:cubicBezTo>
                      <a:pt x="914" y="340"/>
                      <a:pt x="914" y="275"/>
                      <a:pt x="881" y="209"/>
                    </a:cubicBezTo>
                    <a:lnTo>
                      <a:pt x="751" y="112"/>
                    </a:lnTo>
                    <a:cubicBezTo>
                      <a:pt x="718" y="46"/>
                      <a:pt x="653" y="14"/>
                      <a:pt x="587" y="14"/>
                    </a:cubicBezTo>
                    <a:cubicBezTo>
                      <a:pt x="549" y="4"/>
                      <a:pt x="511" y="0"/>
                      <a:pt x="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56" name="Google Shape;2067;p50">
                <a:extLst>
                  <a:ext uri="{FF2B5EF4-FFF2-40B4-BE49-F238E27FC236}">
                    <a16:creationId xmlns:a16="http://schemas.microsoft.com/office/drawing/2014/main" id="{B1943EA0-F757-F7EB-3E11-D459E0CA24BF}"/>
                  </a:ext>
                </a:extLst>
              </p:cNvPr>
              <p:cNvSpPr/>
              <p:nvPr/>
            </p:nvSpPr>
            <p:spPr>
              <a:xfrm>
                <a:off x="5499700" y="1585000"/>
                <a:ext cx="24475" cy="38675"/>
              </a:xfrm>
              <a:custGeom>
                <a:avLst/>
                <a:gdLst/>
                <a:ahLst/>
                <a:cxnLst/>
                <a:rect l="l" t="t" r="r" b="b"/>
                <a:pathLst>
                  <a:path w="979" h="1547" extrusionOk="0">
                    <a:moveTo>
                      <a:pt x="456" y="0"/>
                    </a:moveTo>
                    <a:cubicBezTo>
                      <a:pt x="372" y="0"/>
                      <a:pt x="300" y="30"/>
                      <a:pt x="229" y="78"/>
                    </a:cubicBezTo>
                    <a:cubicBezTo>
                      <a:pt x="163" y="143"/>
                      <a:pt x="66" y="241"/>
                      <a:pt x="33" y="339"/>
                    </a:cubicBezTo>
                    <a:cubicBezTo>
                      <a:pt x="33" y="437"/>
                      <a:pt x="0" y="502"/>
                      <a:pt x="0" y="633"/>
                    </a:cubicBezTo>
                    <a:cubicBezTo>
                      <a:pt x="0" y="731"/>
                      <a:pt x="0" y="796"/>
                      <a:pt x="33" y="926"/>
                    </a:cubicBezTo>
                    <a:cubicBezTo>
                      <a:pt x="66" y="1089"/>
                      <a:pt x="98" y="1220"/>
                      <a:pt x="163" y="1318"/>
                    </a:cubicBezTo>
                    <a:lnTo>
                      <a:pt x="294" y="1448"/>
                    </a:lnTo>
                    <a:cubicBezTo>
                      <a:pt x="327" y="1481"/>
                      <a:pt x="359" y="1546"/>
                      <a:pt x="424" y="1546"/>
                    </a:cubicBezTo>
                    <a:lnTo>
                      <a:pt x="588" y="1546"/>
                    </a:lnTo>
                    <a:cubicBezTo>
                      <a:pt x="653" y="1546"/>
                      <a:pt x="718" y="1481"/>
                      <a:pt x="751" y="1481"/>
                    </a:cubicBezTo>
                    <a:cubicBezTo>
                      <a:pt x="848" y="1416"/>
                      <a:pt x="914" y="1318"/>
                      <a:pt x="979" y="1220"/>
                    </a:cubicBezTo>
                    <a:lnTo>
                      <a:pt x="979" y="1089"/>
                    </a:lnTo>
                    <a:cubicBezTo>
                      <a:pt x="979" y="1024"/>
                      <a:pt x="979" y="959"/>
                      <a:pt x="946" y="894"/>
                    </a:cubicBezTo>
                    <a:cubicBezTo>
                      <a:pt x="881" y="861"/>
                      <a:pt x="881" y="763"/>
                      <a:pt x="881" y="698"/>
                    </a:cubicBezTo>
                    <a:lnTo>
                      <a:pt x="881" y="535"/>
                    </a:lnTo>
                    <a:lnTo>
                      <a:pt x="881" y="404"/>
                    </a:lnTo>
                    <a:cubicBezTo>
                      <a:pt x="881" y="372"/>
                      <a:pt x="881" y="274"/>
                      <a:pt x="848" y="241"/>
                    </a:cubicBezTo>
                    <a:lnTo>
                      <a:pt x="718" y="111"/>
                    </a:lnTo>
                    <a:cubicBezTo>
                      <a:pt x="685" y="78"/>
                      <a:pt x="653" y="13"/>
                      <a:pt x="555" y="13"/>
                    </a:cubicBezTo>
                    <a:cubicBezTo>
                      <a:pt x="520" y="4"/>
                      <a:pt x="487" y="0"/>
                      <a:pt x="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57" name="Google Shape;2068;p50">
                <a:extLst>
                  <a:ext uri="{FF2B5EF4-FFF2-40B4-BE49-F238E27FC236}">
                    <a16:creationId xmlns:a16="http://schemas.microsoft.com/office/drawing/2014/main" id="{78CFA54B-0EDD-6D88-CE70-41978A76C931}"/>
                  </a:ext>
                </a:extLst>
              </p:cNvPr>
              <p:cNvSpPr/>
              <p:nvPr/>
            </p:nvSpPr>
            <p:spPr>
              <a:xfrm>
                <a:off x="5003050" y="1123750"/>
                <a:ext cx="85650" cy="85650"/>
              </a:xfrm>
              <a:custGeom>
                <a:avLst/>
                <a:gdLst/>
                <a:ahLst/>
                <a:cxnLst/>
                <a:rect l="l" t="t" r="r" b="b"/>
                <a:pathLst>
                  <a:path w="3426" h="3426" extrusionOk="0">
                    <a:moveTo>
                      <a:pt x="1730" y="0"/>
                    </a:moveTo>
                    <a:cubicBezTo>
                      <a:pt x="751" y="0"/>
                      <a:pt x="1" y="783"/>
                      <a:pt x="1" y="1729"/>
                    </a:cubicBezTo>
                    <a:cubicBezTo>
                      <a:pt x="1" y="2675"/>
                      <a:pt x="784" y="3425"/>
                      <a:pt x="1730" y="3425"/>
                    </a:cubicBezTo>
                    <a:cubicBezTo>
                      <a:pt x="2643" y="3425"/>
                      <a:pt x="3426" y="2675"/>
                      <a:pt x="3426" y="1729"/>
                    </a:cubicBezTo>
                    <a:cubicBezTo>
                      <a:pt x="3426" y="783"/>
                      <a:pt x="2643" y="0"/>
                      <a:pt x="1730" y="0"/>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58" name="Google Shape;2069;p50">
                <a:extLst>
                  <a:ext uri="{FF2B5EF4-FFF2-40B4-BE49-F238E27FC236}">
                    <a16:creationId xmlns:a16="http://schemas.microsoft.com/office/drawing/2014/main" id="{1E2F9277-1D00-C403-6D34-8DEFB9584E79}"/>
                  </a:ext>
                </a:extLst>
              </p:cNvPr>
              <p:cNvSpPr/>
              <p:nvPr/>
            </p:nvSpPr>
            <p:spPr>
              <a:xfrm>
                <a:off x="4796750" y="1208825"/>
                <a:ext cx="504800" cy="241975"/>
              </a:xfrm>
              <a:custGeom>
                <a:avLst/>
                <a:gdLst/>
                <a:ahLst/>
                <a:cxnLst/>
                <a:rect l="l" t="t" r="r" b="b"/>
                <a:pathLst>
                  <a:path w="20192" h="9679" extrusionOk="0">
                    <a:moveTo>
                      <a:pt x="3017" y="1"/>
                    </a:moveTo>
                    <a:cubicBezTo>
                      <a:pt x="1558" y="1"/>
                      <a:pt x="370" y="523"/>
                      <a:pt x="196" y="2240"/>
                    </a:cubicBezTo>
                    <a:cubicBezTo>
                      <a:pt x="0" y="4328"/>
                      <a:pt x="1207" y="5992"/>
                      <a:pt x="2805" y="7199"/>
                    </a:cubicBezTo>
                    <a:cubicBezTo>
                      <a:pt x="3817" y="8014"/>
                      <a:pt x="4991" y="8634"/>
                      <a:pt x="6100" y="8993"/>
                    </a:cubicBezTo>
                    <a:cubicBezTo>
                      <a:pt x="7346" y="9443"/>
                      <a:pt x="8668" y="9679"/>
                      <a:pt x="9988" y="9679"/>
                    </a:cubicBezTo>
                    <a:cubicBezTo>
                      <a:pt x="11917" y="9679"/>
                      <a:pt x="13843" y="9177"/>
                      <a:pt x="15527" y="8112"/>
                    </a:cubicBezTo>
                    <a:cubicBezTo>
                      <a:pt x="17093" y="7133"/>
                      <a:pt x="20192" y="4067"/>
                      <a:pt x="18463" y="2012"/>
                    </a:cubicBezTo>
                    <a:cubicBezTo>
                      <a:pt x="17843" y="1360"/>
                      <a:pt x="16734" y="1033"/>
                      <a:pt x="15755" y="936"/>
                    </a:cubicBezTo>
                    <a:cubicBezTo>
                      <a:pt x="15397" y="903"/>
                      <a:pt x="15070" y="903"/>
                      <a:pt x="14777" y="903"/>
                    </a:cubicBezTo>
                    <a:cubicBezTo>
                      <a:pt x="13309" y="936"/>
                      <a:pt x="11939" y="1490"/>
                      <a:pt x="10406" y="1490"/>
                    </a:cubicBezTo>
                    <a:cubicBezTo>
                      <a:pt x="9492" y="1490"/>
                      <a:pt x="8612" y="1294"/>
                      <a:pt x="7731" y="1001"/>
                    </a:cubicBezTo>
                    <a:cubicBezTo>
                      <a:pt x="6720" y="675"/>
                      <a:pt x="5089" y="153"/>
                      <a:pt x="3556" y="22"/>
                    </a:cubicBezTo>
                    <a:cubicBezTo>
                      <a:pt x="3373" y="8"/>
                      <a:pt x="3193" y="1"/>
                      <a:pt x="3017"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59" name="Google Shape;2070;p50">
                <a:extLst>
                  <a:ext uri="{FF2B5EF4-FFF2-40B4-BE49-F238E27FC236}">
                    <a16:creationId xmlns:a16="http://schemas.microsoft.com/office/drawing/2014/main" id="{7B9185CB-C221-88BB-71D8-1F7C8107ED63}"/>
                  </a:ext>
                </a:extLst>
              </p:cNvPr>
              <p:cNvSpPr/>
              <p:nvPr/>
            </p:nvSpPr>
            <p:spPr>
              <a:xfrm>
                <a:off x="4866875" y="1324600"/>
                <a:ext cx="318075" cy="126200"/>
              </a:xfrm>
              <a:custGeom>
                <a:avLst/>
                <a:gdLst/>
                <a:ahLst/>
                <a:cxnLst/>
                <a:rect l="l" t="t" r="r" b="b"/>
                <a:pathLst>
                  <a:path w="12723" h="5048" extrusionOk="0">
                    <a:moveTo>
                      <a:pt x="5917" y="0"/>
                    </a:moveTo>
                    <a:cubicBezTo>
                      <a:pt x="3439" y="0"/>
                      <a:pt x="1263" y="1035"/>
                      <a:pt x="0" y="2568"/>
                    </a:cubicBezTo>
                    <a:cubicBezTo>
                      <a:pt x="1012" y="3383"/>
                      <a:pt x="2186" y="4003"/>
                      <a:pt x="3295" y="4362"/>
                    </a:cubicBezTo>
                    <a:cubicBezTo>
                      <a:pt x="4541" y="4812"/>
                      <a:pt x="5863" y="5048"/>
                      <a:pt x="7183" y="5048"/>
                    </a:cubicBezTo>
                    <a:cubicBezTo>
                      <a:pt x="9112" y="5048"/>
                      <a:pt x="11038" y="4546"/>
                      <a:pt x="12722" y="3481"/>
                    </a:cubicBezTo>
                    <a:cubicBezTo>
                      <a:pt x="11580" y="1589"/>
                      <a:pt x="9232" y="252"/>
                      <a:pt x="6557" y="23"/>
                    </a:cubicBezTo>
                    <a:cubicBezTo>
                      <a:pt x="6342" y="8"/>
                      <a:pt x="6128" y="0"/>
                      <a:pt x="5917" y="0"/>
                    </a:cubicBezTo>
                    <a:close/>
                  </a:path>
                </a:pathLst>
              </a:custGeom>
              <a:solidFill>
                <a:schemeClr val="accen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60" name="Google Shape;2071;p50">
                <a:extLst>
                  <a:ext uri="{FF2B5EF4-FFF2-40B4-BE49-F238E27FC236}">
                    <a16:creationId xmlns:a16="http://schemas.microsoft.com/office/drawing/2014/main" id="{453A51DD-D620-5A77-829B-0C35A6C90B58}"/>
                  </a:ext>
                </a:extLst>
              </p:cNvPr>
              <p:cNvSpPr/>
              <p:nvPr/>
            </p:nvSpPr>
            <p:spPr>
              <a:xfrm>
                <a:off x="5144950" y="931750"/>
                <a:ext cx="322150" cy="317125"/>
              </a:xfrm>
              <a:custGeom>
                <a:avLst/>
                <a:gdLst/>
                <a:ahLst/>
                <a:cxnLst/>
                <a:rect l="l" t="t" r="r" b="b"/>
                <a:pathLst>
                  <a:path w="12886" h="12685" extrusionOk="0">
                    <a:moveTo>
                      <a:pt x="6221" y="0"/>
                    </a:moveTo>
                    <a:cubicBezTo>
                      <a:pt x="6130" y="0"/>
                      <a:pt x="6035" y="4"/>
                      <a:pt x="5938" y="15"/>
                    </a:cubicBezTo>
                    <a:cubicBezTo>
                      <a:pt x="3948" y="145"/>
                      <a:pt x="2186" y="1156"/>
                      <a:pt x="1110" y="2722"/>
                    </a:cubicBezTo>
                    <a:cubicBezTo>
                      <a:pt x="1045" y="2755"/>
                      <a:pt x="1012" y="2787"/>
                      <a:pt x="979" y="2885"/>
                    </a:cubicBezTo>
                    <a:cubicBezTo>
                      <a:pt x="523" y="3701"/>
                      <a:pt x="164" y="4581"/>
                      <a:pt x="33" y="5625"/>
                    </a:cubicBezTo>
                    <a:cubicBezTo>
                      <a:pt x="33" y="5690"/>
                      <a:pt x="1" y="6310"/>
                      <a:pt x="1" y="6506"/>
                    </a:cubicBezTo>
                    <a:cubicBezTo>
                      <a:pt x="33" y="9279"/>
                      <a:pt x="1925" y="11660"/>
                      <a:pt x="4470" y="12410"/>
                    </a:cubicBezTo>
                    <a:cubicBezTo>
                      <a:pt x="4926" y="12541"/>
                      <a:pt x="5383" y="12638"/>
                      <a:pt x="5872" y="12671"/>
                    </a:cubicBezTo>
                    <a:cubicBezTo>
                      <a:pt x="6015" y="12680"/>
                      <a:pt x="6156" y="12685"/>
                      <a:pt x="6297" y="12685"/>
                    </a:cubicBezTo>
                    <a:cubicBezTo>
                      <a:pt x="9606" y="12685"/>
                      <a:pt x="12406" y="10147"/>
                      <a:pt x="12625" y="6799"/>
                    </a:cubicBezTo>
                    <a:cubicBezTo>
                      <a:pt x="12886" y="3276"/>
                      <a:pt x="10276" y="275"/>
                      <a:pt x="6753" y="15"/>
                    </a:cubicBezTo>
                    <a:cubicBezTo>
                      <a:pt x="6579" y="15"/>
                      <a:pt x="6405" y="0"/>
                      <a:pt x="6221"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61" name="Google Shape;2072;p50">
                <a:extLst>
                  <a:ext uri="{FF2B5EF4-FFF2-40B4-BE49-F238E27FC236}">
                    <a16:creationId xmlns:a16="http://schemas.microsoft.com/office/drawing/2014/main" id="{5A29B99B-663C-D5C1-62B7-ED9C9B6A379A}"/>
                  </a:ext>
                </a:extLst>
              </p:cNvPr>
              <p:cNvSpPr/>
              <p:nvPr/>
            </p:nvSpPr>
            <p:spPr>
              <a:xfrm>
                <a:off x="5142500" y="964325"/>
                <a:ext cx="212075" cy="284225"/>
              </a:xfrm>
              <a:custGeom>
                <a:avLst/>
                <a:gdLst/>
                <a:ahLst/>
                <a:cxnLst/>
                <a:rect l="l" t="t" r="r" b="b"/>
                <a:pathLst>
                  <a:path w="8483" h="11369" extrusionOk="0">
                    <a:moveTo>
                      <a:pt x="3135" y="0"/>
                    </a:moveTo>
                    <a:cubicBezTo>
                      <a:pt x="3049" y="0"/>
                      <a:pt x="2961" y="6"/>
                      <a:pt x="2871" y="16"/>
                    </a:cubicBezTo>
                    <a:cubicBezTo>
                      <a:pt x="2741" y="82"/>
                      <a:pt x="2610" y="82"/>
                      <a:pt x="2513" y="114"/>
                    </a:cubicBezTo>
                    <a:cubicBezTo>
                      <a:pt x="947" y="1321"/>
                      <a:pt x="66" y="3180"/>
                      <a:pt x="66" y="5040"/>
                    </a:cubicBezTo>
                    <a:lnTo>
                      <a:pt x="66" y="5203"/>
                    </a:lnTo>
                    <a:cubicBezTo>
                      <a:pt x="1" y="5529"/>
                      <a:pt x="99" y="5953"/>
                      <a:pt x="164" y="6279"/>
                    </a:cubicBezTo>
                    <a:cubicBezTo>
                      <a:pt x="262" y="6932"/>
                      <a:pt x="490" y="7519"/>
                      <a:pt x="784" y="8073"/>
                    </a:cubicBezTo>
                    <a:cubicBezTo>
                      <a:pt x="1795" y="9900"/>
                      <a:pt x="3720" y="11205"/>
                      <a:pt x="5872" y="11368"/>
                    </a:cubicBezTo>
                    <a:lnTo>
                      <a:pt x="6525" y="11368"/>
                    </a:lnTo>
                    <a:cubicBezTo>
                      <a:pt x="7112" y="11335"/>
                      <a:pt x="7732" y="11238"/>
                      <a:pt x="8286" y="11042"/>
                    </a:cubicBezTo>
                    <a:cubicBezTo>
                      <a:pt x="8482" y="10259"/>
                      <a:pt x="7471" y="9965"/>
                      <a:pt x="7569" y="9248"/>
                    </a:cubicBezTo>
                    <a:cubicBezTo>
                      <a:pt x="7601" y="8628"/>
                      <a:pt x="7993" y="8171"/>
                      <a:pt x="7667" y="7584"/>
                    </a:cubicBezTo>
                    <a:cubicBezTo>
                      <a:pt x="7406" y="7127"/>
                      <a:pt x="6753" y="6997"/>
                      <a:pt x="6296" y="6703"/>
                    </a:cubicBezTo>
                    <a:cubicBezTo>
                      <a:pt x="5351" y="6149"/>
                      <a:pt x="5938" y="5660"/>
                      <a:pt x="5938" y="4583"/>
                    </a:cubicBezTo>
                    <a:cubicBezTo>
                      <a:pt x="5938" y="3931"/>
                      <a:pt x="5644" y="3670"/>
                      <a:pt x="5024" y="3376"/>
                    </a:cubicBezTo>
                    <a:cubicBezTo>
                      <a:pt x="4339" y="3050"/>
                      <a:pt x="4209" y="3115"/>
                      <a:pt x="4307" y="2365"/>
                    </a:cubicBezTo>
                    <a:cubicBezTo>
                      <a:pt x="4372" y="1908"/>
                      <a:pt x="4666" y="1321"/>
                      <a:pt x="4535" y="897"/>
                    </a:cubicBezTo>
                    <a:cubicBezTo>
                      <a:pt x="4390" y="345"/>
                      <a:pt x="3831" y="0"/>
                      <a:pt x="3135"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62" name="Google Shape;2073;p50">
                <a:extLst>
                  <a:ext uri="{FF2B5EF4-FFF2-40B4-BE49-F238E27FC236}">
                    <a16:creationId xmlns:a16="http://schemas.microsoft.com/office/drawing/2014/main" id="{EB793BEA-A9D1-8E78-2937-22BBF62B6D36}"/>
                  </a:ext>
                </a:extLst>
              </p:cNvPr>
              <p:cNvSpPr/>
              <p:nvPr/>
            </p:nvSpPr>
            <p:spPr>
              <a:xfrm>
                <a:off x="5459725" y="1059325"/>
                <a:ext cx="62025" cy="16325"/>
              </a:xfrm>
              <a:custGeom>
                <a:avLst/>
                <a:gdLst/>
                <a:ahLst/>
                <a:cxnLst/>
                <a:rect l="l" t="t" r="r" b="b"/>
                <a:pathLst>
                  <a:path w="2481" h="653" fill="none" extrusionOk="0">
                    <a:moveTo>
                      <a:pt x="1" y="653"/>
                    </a:moveTo>
                    <a:lnTo>
                      <a:pt x="2480"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63" name="Google Shape;2074;p50">
                <a:extLst>
                  <a:ext uri="{FF2B5EF4-FFF2-40B4-BE49-F238E27FC236}">
                    <a16:creationId xmlns:a16="http://schemas.microsoft.com/office/drawing/2014/main" id="{B912D8AE-2135-3A54-08C6-E603D9EEA102}"/>
                  </a:ext>
                </a:extLst>
              </p:cNvPr>
              <p:cNvSpPr/>
              <p:nvPr/>
            </p:nvSpPr>
            <p:spPr>
              <a:xfrm>
                <a:off x="5443425" y="977775"/>
                <a:ext cx="59550" cy="35075"/>
              </a:xfrm>
              <a:custGeom>
                <a:avLst/>
                <a:gdLst/>
                <a:ahLst/>
                <a:cxnLst/>
                <a:rect l="l" t="t" r="r" b="b"/>
                <a:pathLst>
                  <a:path w="2382" h="1403" fill="none" extrusionOk="0">
                    <a:moveTo>
                      <a:pt x="1" y="1403"/>
                    </a:moveTo>
                    <a:lnTo>
                      <a:pt x="2382"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64" name="Google Shape;2075;p50">
                <a:extLst>
                  <a:ext uri="{FF2B5EF4-FFF2-40B4-BE49-F238E27FC236}">
                    <a16:creationId xmlns:a16="http://schemas.microsoft.com/office/drawing/2014/main" id="{B1CF9751-A861-BE04-B1AF-97C19B4E3148}"/>
                  </a:ext>
                </a:extLst>
              </p:cNvPr>
              <p:cNvSpPr/>
              <p:nvPr/>
            </p:nvSpPr>
            <p:spPr>
              <a:xfrm>
                <a:off x="5403475" y="914975"/>
                <a:ext cx="44050" cy="49775"/>
              </a:xfrm>
              <a:custGeom>
                <a:avLst/>
                <a:gdLst/>
                <a:ahLst/>
                <a:cxnLst/>
                <a:rect l="l" t="t" r="r" b="b"/>
                <a:pathLst>
                  <a:path w="1762" h="1991" fill="none" extrusionOk="0">
                    <a:moveTo>
                      <a:pt x="0" y="1990"/>
                    </a:moveTo>
                    <a:lnTo>
                      <a:pt x="1762"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65" name="Google Shape;2076;p50">
                <a:extLst>
                  <a:ext uri="{FF2B5EF4-FFF2-40B4-BE49-F238E27FC236}">
                    <a16:creationId xmlns:a16="http://schemas.microsoft.com/office/drawing/2014/main" id="{F592D97A-66DD-3D6C-F56B-D303597AE7D4}"/>
                  </a:ext>
                </a:extLst>
              </p:cNvPr>
              <p:cNvSpPr/>
              <p:nvPr/>
            </p:nvSpPr>
            <p:spPr>
              <a:xfrm>
                <a:off x="4667075" y="894225"/>
                <a:ext cx="322150" cy="317150"/>
              </a:xfrm>
              <a:custGeom>
                <a:avLst/>
                <a:gdLst/>
                <a:ahLst/>
                <a:cxnLst/>
                <a:rect l="l" t="t" r="r" b="b"/>
                <a:pathLst>
                  <a:path w="12886" h="12686" extrusionOk="0">
                    <a:moveTo>
                      <a:pt x="6214" y="0"/>
                    </a:moveTo>
                    <a:cubicBezTo>
                      <a:pt x="6126" y="0"/>
                      <a:pt x="6035" y="4"/>
                      <a:pt x="5937" y="15"/>
                    </a:cubicBezTo>
                    <a:cubicBezTo>
                      <a:pt x="3947" y="145"/>
                      <a:pt x="2186" y="1157"/>
                      <a:pt x="1077" y="2690"/>
                    </a:cubicBezTo>
                    <a:cubicBezTo>
                      <a:pt x="1044" y="2755"/>
                      <a:pt x="1012" y="2788"/>
                      <a:pt x="979" y="2853"/>
                    </a:cubicBezTo>
                    <a:cubicBezTo>
                      <a:pt x="490" y="3701"/>
                      <a:pt x="164" y="4614"/>
                      <a:pt x="33" y="5593"/>
                    </a:cubicBezTo>
                    <a:cubicBezTo>
                      <a:pt x="33" y="5691"/>
                      <a:pt x="0" y="6311"/>
                      <a:pt x="0" y="6506"/>
                    </a:cubicBezTo>
                    <a:cubicBezTo>
                      <a:pt x="33" y="9279"/>
                      <a:pt x="1892" y="11628"/>
                      <a:pt x="4469" y="12411"/>
                    </a:cubicBezTo>
                    <a:cubicBezTo>
                      <a:pt x="4926" y="12541"/>
                      <a:pt x="5383" y="12606"/>
                      <a:pt x="5872" y="12671"/>
                    </a:cubicBezTo>
                    <a:cubicBezTo>
                      <a:pt x="6014" y="12681"/>
                      <a:pt x="6156" y="12685"/>
                      <a:pt x="6297" y="12685"/>
                    </a:cubicBezTo>
                    <a:cubicBezTo>
                      <a:pt x="9605" y="12685"/>
                      <a:pt x="12405" y="10147"/>
                      <a:pt x="12624" y="6767"/>
                    </a:cubicBezTo>
                    <a:cubicBezTo>
                      <a:pt x="12885" y="3277"/>
                      <a:pt x="10276" y="243"/>
                      <a:pt x="6753" y="15"/>
                    </a:cubicBezTo>
                    <a:cubicBezTo>
                      <a:pt x="6557" y="15"/>
                      <a:pt x="6390" y="0"/>
                      <a:pt x="6214"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66" name="Google Shape;2077;p50">
                <a:extLst>
                  <a:ext uri="{FF2B5EF4-FFF2-40B4-BE49-F238E27FC236}">
                    <a16:creationId xmlns:a16="http://schemas.microsoft.com/office/drawing/2014/main" id="{9A970A9D-07EB-B65A-D298-A878E18CF9FD}"/>
                  </a:ext>
                </a:extLst>
              </p:cNvPr>
              <p:cNvSpPr/>
              <p:nvPr/>
            </p:nvSpPr>
            <p:spPr>
              <a:xfrm>
                <a:off x="4663825" y="926575"/>
                <a:ext cx="212050" cy="284450"/>
              </a:xfrm>
              <a:custGeom>
                <a:avLst/>
                <a:gdLst/>
                <a:ahLst/>
                <a:cxnLst/>
                <a:rect l="l" t="t" r="r" b="b"/>
                <a:pathLst>
                  <a:path w="8482" h="11378" extrusionOk="0">
                    <a:moveTo>
                      <a:pt x="3151" y="1"/>
                    </a:moveTo>
                    <a:cubicBezTo>
                      <a:pt x="3049" y="1"/>
                      <a:pt x="2944" y="9"/>
                      <a:pt x="2838" y="26"/>
                    </a:cubicBezTo>
                    <a:cubicBezTo>
                      <a:pt x="2740" y="58"/>
                      <a:pt x="2610" y="58"/>
                      <a:pt x="2479" y="124"/>
                    </a:cubicBezTo>
                    <a:cubicBezTo>
                      <a:pt x="946" y="1331"/>
                      <a:pt x="33" y="3157"/>
                      <a:pt x="33" y="5049"/>
                    </a:cubicBezTo>
                    <a:lnTo>
                      <a:pt x="33" y="5212"/>
                    </a:lnTo>
                    <a:cubicBezTo>
                      <a:pt x="0" y="5539"/>
                      <a:pt x="65" y="5930"/>
                      <a:pt x="163" y="6256"/>
                    </a:cubicBezTo>
                    <a:cubicBezTo>
                      <a:pt x="294" y="6974"/>
                      <a:pt x="489" y="7528"/>
                      <a:pt x="783" y="8050"/>
                    </a:cubicBezTo>
                    <a:cubicBezTo>
                      <a:pt x="1794" y="9910"/>
                      <a:pt x="3719" y="11214"/>
                      <a:pt x="5872" y="11377"/>
                    </a:cubicBezTo>
                    <a:lnTo>
                      <a:pt x="6524" y="11377"/>
                    </a:lnTo>
                    <a:cubicBezTo>
                      <a:pt x="7079" y="11312"/>
                      <a:pt x="7698" y="11247"/>
                      <a:pt x="8285" y="11051"/>
                    </a:cubicBezTo>
                    <a:cubicBezTo>
                      <a:pt x="8481" y="10268"/>
                      <a:pt x="7470" y="9975"/>
                      <a:pt x="7535" y="9225"/>
                    </a:cubicBezTo>
                    <a:cubicBezTo>
                      <a:pt x="7568" y="8637"/>
                      <a:pt x="7992" y="8181"/>
                      <a:pt x="7666" y="7561"/>
                    </a:cubicBezTo>
                    <a:cubicBezTo>
                      <a:pt x="7372" y="7137"/>
                      <a:pt x="6720" y="7006"/>
                      <a:pt x="6263" y="6713"/>
                    </a:cubicBezTo>
                    <a:cubicBezTo>
                      <a:pt x="5350" y="6158"/>
                      <a:pt x="5904" y="5669"/>
                      <a:pt x="5904" y="4593"/>
                    </a:cubicBezTo>
                    <a:cubicBezTo>
                      <a:pt x="5904" y="3940"/>
                      <a:pt x="5611" y="3647"/>
                      <a:pt x="5023" y="3386"/>
                    </a:cubicBezTo>
                    <a:cubicBezTo>
                      <a:pt x="4306" y="3059"/>
                      <a:pt x="4208" y="3125"/>
                      <a:pt x="4273" y="2342"/>
                    </a:cubicBezTo>
                    <a:cubicBezTo>
                      <a:pt x="4371" y="1918"/>
                      <a:pt x="4632" y="1331"/>
                      <a:pt x="4534" y="874"/>
                    </a:cubicBezTo>
                    <a:cubicBezTo>
                      <a:pt x="4392" y="363"/>
                      <a:pt x="3831" y="1"/>
                      <a:pt x="3151"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67" name="Google Shape;2078;p50">
                <a:extLst>
                  <a:ext uri="{FF2B5EF4-FFF2-40B4-BE49-F238E27FC236}">
                    <a16:creationId xmlns:a16="http://schemas.microsoft.com/office/drawing/2014/main" id="{EA1CE7E2-B706-F4DA-3215-D7A1B446D108}"/>
                  </a:ext>
                </a:extLst>
              </p:cNvPr>
              <p:cNvSpPr/>
              <p:nvPr/>
            </p:nvSpPr>
            <p:spPr>
              <a:xfrm>
                <a:off x="4673600" y="891325"/>
                <a:ext cx="47325" cy="44050"/>
              </a:xfrm>
              <a:custGeom>
                <a:avLst/>
                <a:gdLst/>
                <a:ahLst/>
                <a:cxnLst/>
                <a:rect l="l" t="t" r="r" b="b"/>
                <a:pathLst>
                  <a:path w="1893" h="1762" fill="none" extrusionOk="0">
                    <a:moveTo>
                      <a:pt x="1892" y="1762"/>
                    </a:moveTo>
                    <a:lnTo>
                      <a:pt x="0"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68" name="Google Shape;2079;p50">
                <a:extLst>
                  <a:ext uri="{FF2B5EF4-FFF2-40B4-BE49-F238E27FC236}">
                    <a16:creationId xmlns:a16="http://schemas.microsoft.com/office/drawing/2014/main" id="{253BDCE7-0C34-D3FC-7D32-6DF323A14A31}"/>
                  </a:ext>
                </a:extLst>
              </p:cNvPr>
              <p:cNvSpPr/>
              <p:nvPr/>
            </p:nvSpPr>
            <p:spPr>
              <a:xfrm>
                <a:off x="4619775" y="950050"/>
                <a:ext cx="61200" cy="31000"/>
              </a:xfrm>
              <a:custGeom>
                <a:avLst/>
                <a:gdLst/>
                <a:ahLst/>
                <a:cxnLst/>
                <a:rect l="l" t="t" r="r" b="b"/>
                <a:pathLst>
                  <a:path w="2448" h="1240" fill="none" extrusionOk="0">
                    <a:moveTo>
                      <a:pt x="2447" y="1240"/>
                    </a:moveTo>
                    <a:lnTo>
                      <a:pt x="1"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69" name="Google Shape;2080;p50">
                <a:extLst>
                  <a:ext uri="{FF2B5EF4-FFF2-40B4-BE49-F238E27FC236}">
                    <a16:creationId xmlns:a16="http://schemas.microsoft.com/office/drawing/2014/main" id="{2DE6D406-8813-646F-D62F-F6C4BFB818F9}"/>
                  </a:ext>
                </a:extLst>
              </p:cNvPr>
              <p:cNvSpPr/>
              <p:nvPr/>
            </p:nvSpPr>
            <p:spPr>
              <a:xfrm>
                <a:off x="4599400" y="1034025"/>
                <a:ext cx="66075" cy="11450"/>
              </a:xfrm>
              <a:custGeom>
                <a:avLst/>
                <a:gdLst/>
                <a:ahLst/>
                <a:cxnLst/>
                <a:rect l="l" t="t" r="r" b="b"/>
                <a:pathLst>
                  <a:path w="2643" h="458" fill="none" extrusionOk="0">
                    <a:moveTo>
                      <a:pt x="2642" y="458"/>
                    </a:moveTo>
                    <a:lnTo>
                      <a:pt x="0"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70" name="Google Shape;2081;p50">
                <a:extLst>
                  <a:ext uri="{FF2B5EF4-FFF2-40B4-BE49-F238E27FC236}">
                    <a16:creationId xmlns:a16="http://schemas.microsoft.com/office/drawing/2014/main" id="{066C9779-7796-6C0E-4EF3-913BE6B4E092}"/>
                  </a:ext>
                </a:extLst>
              </p:cNvPr>
              <p:cNvSpPr/>
              <p:nvPr/>
            </p:nvSpPr>
            <p:spPr>
              <a:xfrm>
                <a:off x="4215300" y="1360225"/>
                <a:ext cx="258525" cy="515675"/>
              </a:xfrm>
              <a:custGeom>
                <a:avLst/>
                <a:gdLst/>
                <a:ahLst/>
                <a:cxnLst/>
                <a:rect l="l" t="t" r="r" b="b"/>
                <a:pathLst>
                  <a:path w="10341" h="20627" extrusionOk="0">
                    <a:moveTo>
                      <a:pt x="10308" y="1"/>
                    </a:moveTo>
                    <a:cubicBezTo>
                      <a:pt x="7437" y="1469"/>
                      <a:pt x="4828" y="3426"/>
                      <a:pt x="2936" y="6003"/>
                    </a:cubicBezTo>
                    <a:cubicBezTo>
                      <a:pt x="718" y="8906"/>
                      <a:pt x="0" y="12103"/>
                      <a:pt x="489" y="15332"/>
                    </a:cubicBezTo>
                    <a:cubicBezTo>
                      <a:pt x="718" y="16800"/>
                      <a:pt x="1174" y="18333"/>
                      <a:pt x="1892" y="19801"/>
                    </a:cubicBezTo>
                    <a:cubicBezTo>
                      <a:pt x="2183" y="20384"/>
                      <a:pt x="2661" y="20626"/>
                      <a:pt x="3154" y="20626"/>
                    </a:cubicBezTo>
                    <a:cubicBezTo>
                      <a:pt x="4261" y="20626"/>
                      <a:pt x="5450" y="19404"/>
                      <a:pt x="4795" y="18072"/>
                    </a:cubicBezTo>
                    <a:cubicBezTo>
                      <a:pt x="4469" y="17387"/>
                      <a:pt x="4175" y="16702"/>
                      <a:pt x="4012" y="16050"/>
                    </a:cubicBezTo>
                    <a:cubicBezTo>
                      <a:pt x="3817" y="15332"/>
                      <a:pt x="3751" y="14680"/>
                      <a:pt x="3686" y="14027"/>
                    </a:cubicBezTo>
                    <a:cubicBezTo>
                      <a:pt x="3523" y="10048"/>
                      <a:pt x="6198" y="6753"/>
                      <a:pt x="9656" y="4339"/>
                    </a:cubicBezTo>
                    <a:cubicBezTo>
                      <a:pt x="9753" y="2871"/>
                      <a:pt x="10145" y="1273"/>
                      <a:pt x="10341" y="34"/>
                    </a:cubicBezTo>
                    <a:lnTo>
                      <a:pt x="1030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71" name="Google Shape;2082;p50">
                <a:extLst>
                  <a:ext uri="{FF2B5EF4-FFF2-40B4-BE49-F238E27FC236}">
                    <a16:creationId xmlns:a16="http://schemas.microsoft.com/office/drawing/2014/main" id="{D0CD6D9B-10F7-C919-7B37-50011EB183F5}"/>
                  </a:ext>
                </a:extLst>
              </p:cNvPr>
              <p:cNvSpPr/>
              <p:nvPr/>
            </p:nvSpPr>
            <p:spPr>
              <a:xfrm>
                <a:off x="4162525" y="1705400"/>
                <a:ext cx="307225" cy="355575"/>
              </a:xfrm>
              <a:custGeom>
                <a:avLst/>
                <a:gdLst/>
                <a:ahLst/>
                <a:cxnLst/>
                <a:rect l="l" t="t" r="r" b="b"/>
                <a:pathLst>
                  <a:path w="12289" h="14223" extrusionOk="0">
                    <a:moveTo>
                      <a:pt x="7005" y="0"/>
                    </a:moveTo>
                    <a:cubicBezTo>
                      <a:pt x="5332" y="0"/>
                      <a:pt x="0" y="2223"/>
                      <a:pt x="154" y="4070"/>
                    </a:cubicBezTo>
                    <a:cubicBezTo>
                      <a:pt x="214" y="4653"/>
                      <a:pt x="514" y="4811"/>
                      <a:pt x="821" y="4811"/>
                    </a:cubicBezTo>
                    <a:cubicBezTo>
                      <a:pt x="1184" y="4811"/>
                      <a:pt x="1556" y="4592"/>
                      <a:pt x="1557" y="4592"/>
                    </a:cubicBezTo>
                    <a:lnTo>
                      <a:pt x="1557" y="4592"/>
                    </a:lnTo>
                    <a:cubicBezTo>
                      <a:pt x="405" y="10436"/>
                      <a:pt x="3730" y="14223"/>
                      <a:pt x="5487" y="14223"/>
                    </a:cubicBezTo>
                    <a:cubicBezTo>
                      <a:pt x="5770" y="14223"/>
                      <a:pt x="6012" y="14124"/>
                      <a:pt x="6189" y="13921"/>
                    </a:cubicBezTo>
                    <a:cubicBezTo>
                      <a:pt x="6319" y="13758"/>
                      <a:pt x="6384" y="13660"/>
                      <a:pt x="6384" y="13660"/>
                    </a:cubicBezTo>
                    <a:cubicBezTo>
                      <a:pt x="6735" y="13773"/>
                      <a:pt x="7035" y="13820"/>
                      <a:pt x="7291" y="13820"/>
                    </a:cubicBezTo>
                    <a:cubicBezTo>
                      <a:pt x="8584" y="13820"/>
                      <a:pt x="8766" y="12616"/>
                      <a:pt x="8766" y="12616"/>
                    </a:cubicBezTo>
                    <a:cubicBezTo>
                      <a:pt x="9088" y="12741"/>
                      <a:pt x="9358" y="12793"/>
                      <a:pt x="9583" y="12793"/>
                    </a:cubicBezTo>
                    <a:cubicBezTo>
                      <a:pt x="10066" y="12793"/>
                      <a:pt x="10349" y="12556"/>
                      <a:pt x="10527" y="12290"/>
                    </a:cubicBezTo>
                    <a:cubicBezTo>
                      <a:pt x="10788" y="11931"/>
                      <a:pt x="10690" y="11442"/>
                      <a:pt x="10429" y="11116"/>
                    </a:cubicBezTo>
                    <a:cubicBezTo>
                      <a:pt x="8537" y="9126"/>
                      <a:pt x="8733" y="4722"/>
                      <a:pt x="8733" y="4722"/>
                    </a:cubicBezTo>
                    <a:cubicBezTo>
                      <a:pt x="8733" y="4722"/>
                      <a:pt x="12288" y="3450"/>
                      <a:pt x="11799" y="2406"/>
                    </a:cubicBezTo>
                    <a:cubicBezTo>
                      <a:pt x="11578" y="1940"/>
                      <a:pt x="10286" y="1713"/>
                      <a:pt x="8881" y="1713"/>
                    </a:cubicBezTo>
                    <a:cubicBezTo>
                      <a:pt x="8419" y="1713"/>
                      <a:pt x="7945" y="1738"/>
                      <a:pt x="7493" y="1786"/>
                    </a:cubicBezTo>
                    <a:lnTo>
                      <a:pt x="7689" y="1656"/>
                    </a:lnTo>
                    <a:cubicBezTo>
                      <a:pt x="7689" y="1656"/>
                      <a:pt x="8570" y="318"/>
                      <a:pt x="7265" y="25"/>
                    </a:cubicBezTo>
                    <a:cubicBezTo>
                      <a:pt x="7193" y="8"/>
                      <a:pt x="7105" y="0"/>
                      <a:pt x="7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72" name="Google Shape;2083;p50">
                <a:extLst>
                  <a:ext uri="{FF2B5EF4-FFF2-40B4-BE49-F238E27FC236}">
                    <a16:creationId xmlns:a16="http://schemas.microsoft.com/office/drawing/2014/main" id="{3E9241AA-57F7-61F1-CF47-5BF0153FAE16}"/>
                  </a:ext>
                </a:extLst>
              </p:cNvPr>
              <p:cNvSpPr/>
              <p:nvPr/>
            </p:nvSpPr>
            <p:spPr>
              <a:xfrm>
                <a:off x="4162275" y="1698675"/>
                <a:ext cx="307475" cy="391450"/>
              </a:xfrm>
              <a:custGeom>
                <a:avLst/>
                <a:gdLst/>
                <a:ahLst/>
                <a:cxnLst/>
                <a:rect l="l" t="t" r="r" b="b"/>
                <a:pathLst>
                  <a:path w="12299" h="15658" fill="none" extrusionOk="0">
                    <a:moveTo>
                      <a:pt x="7699" y="1925"/>
                    </a:moveTo>
                    <a:cubicBezTo>
                      <a:pt x="7699" y="1925"/>
                      <a:pt x="8580" y="587"/>
                      <a:pt x="7275" y="294"/>
                    </a:cubicBezTo>
                    <a:cubicBezTo>
                      <a:pt x="6003" y="0"/>
                      <a:pt x="1" y="2381"/>
                      <a:pt x="164" y="4339"/>
                    </a:cubicBezTo>
                    <a:cubicBezTo>
                      <a:pt x="294" y="5611"/>
                      <a:pt x="1567" y="4861"/>
                      <a:pt x="1567" y="4861"/>
                    </a:cubicBezTo>
                    <a:cubicBezTo>
                      <a:pt x="229" y="11645"/>
                      <a:pt x="4926" y="15658"/>
                      <a:pt x="6199" y="14190"/>
                    </a:cubicBezTo>
                    <a:cubicBezTo>
                      <a:pt x="6329" y="14027"/>
                      <a:pt x="6394" y="13929"/>
                      <a:pt x="6394" y="13929"/>
                    </a:cubicBezTo>
                    <a:cubicBezTo>
                      <a:pt x="8515" y="14614"/>
                      <a:pt x="8776" y="12885"/>
                      <a:pt x="8776" y="12885"/>
                    </a:cubicBezTo>
                    <a:cubicBezTo>
                      <a:pt x="9787" y="13276"/>
                      <a:pt x="10276" y="12950"/>
                      <a:pt x="10537" y="12559"/>
                    </a:cubicBezTo>
                    <a:cubicBezTo>
                      <a:pt x="10798" y="12200"/>
                      <a:pt x="10700" y="11711"/>
                      <a:pt x="10439" y="11385"/>
                    </a:cubicBezTo>
                    <a:cubicBezTo>
                      <a:pt x="8547" y="9395"/>
                      <a:pt x="8743" y="4991"/>
                      <a:pt x="8743" y="4991"/>
                    </a:cubicBezTo>
                    <a:cubicBezTo>
                      <a:pt x="8743" y="4991"/>
                      <a:pt x="12298" y="3719"/>
                      <a:pt x="11809" y="2675"/>
                    </a:cubicBezTo>
                    <a:cubicBezTo>
                      <a:pt x="11516" y="2055"/>
                      <a:pt x="9330" y="1860"/>
                      <a:pt x="7503" y="2055"/>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73" name="Google Shape;2084;p50">
                <a:extLst>
                  <a:ext uri="{FF2B5EF4-FFF2-40B4-BE49-F238E27FC236}">
                    <a16:creationId xmlns:a16="http://schemas.microsoft.com/office/drawing/2014/main" id="{C77F97E6-2C14-A9B2-4C12-A436797E1F75}"/>
                  </a:ext>
                </a:extLst>
              </p:cNvPr>
              <p:cNvSpPr/>
              <p:nvPr/>
            </p:nvSpPr>
            <p:spPr>
              <a:xfrm>
                <a:off x="4328650" y="1902550"/>
                <a:ext cx="53025" cy="119900"/>
              </a:xfrm>
              <a:custGeom>
                <a:avLst/>
                <a:gdLst/>
                <a:ahLst/>
                <a:cxnLst/>
                <a:rect l="l" t="t" r="r" b="b"/>
                <a:pathLst>
                  <a:path w="2121" h="4796" fill="none" extrusionOk="0">
                    <a:moveTo>
                      <a:pt x="0" y="0"/>
                    </a:moveTo>
                    <a:cubicBezTo>
                      <a:pt x="0" y="0"/>
                      <a:pt x="0" y="2577"/>
                      <a:pt x="2121" y="4795"/>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74" name="Google Shape;2085;p50">
                <a:extLst>
                  <a:ext uri="{FF2B5EF4-FFF2-40B4-BE49-F238E27FC236}">
                    <a16:creationId xmlns:a16="http://schemas.microsoft.com/office/drawing/2014/main" id="{A7D05D58-D57D-BA52-2920-E94DCDC3C856}"/>
                  </a:ext>
                </a:extLst>
              </p:cNvPr>
              <p:cNvSpPr/>
              <p:nvPr/>
            </p:nvSpPr>
            <p:spPr>
              <a:xfrm>
                <a:off x="4265850" y="1921300"/>
                <a:ext cx="56300" cy="127250"/>
              </a:xfrm>
              <a:custGeom>
                <a:avLst/>
                <a:gdLst/>
                <a:ahLst/>
                <a:cxnLst/>
                <a:rect l="l" t="t" r="r" b="b"/>
                <a:pathLst>
                  <a:path w="2252" h="5090" fill="none" extrusionOk="0">
                    <a:moveTo>
                      <a:pt x="1" y="0"/>
                    </a:moveTo>
                    <a:cubicBezTo>
                      <a:pt x="1" y="0"/>
                      <a:pt x="164" y="2512"/>
                      <a:pt x="2251" y="5089"/>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75" name="Google Shape;2086;p50">
                <a:extLst>
                  <a:ext uri="{FF2B5EF4-FFF2-40B4-BE49-F238E27FC236}">
                    <a16:creationId xmlns:a16="http://schemas.microsoft.com/office/drawing/2014/main" id="{D45689A9-577B-9F8D-E364-2DFB40341E16}"/>
                  </a:ext>
                </a:extLst>
              </p:cNvPr>
              <p:cNvSpPr/>
              <p:nvPr/>
            </p:nvSpPr>
            <p:spPr>
              <a:xfrm>
                <a:off x="4306625" y="1745975"/>
                <a:ext cx="46500" cy="19575"/>
              </a:xfrm>
              <a:custGeom>
                <a:avLst/>
                <a:gdLst/>
                <a:ahLst/>
                <a:cxnLst/>
                <a:rect l="l" t="t" r="r" b="b"/>
                <a:pathLst>
                  <a:path w="1860" h="783" fill="none" extrusionOk="0">
                    <a:moveTo>
                      <a:pt x="1860" y="0"/>
                    </a:moveTo>
                    <a:lnTo>
                      <a:pt x="1" y="783"/>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76" name="Google Shape;2087;p50">
                <a:extLst>
                  <a:ext uri="{FF2B5EF4-FFF2-40B4-BE49-F238E27FC236}">
                    <a16:creationId xmlns:a16="http://schemas.microsoft.com/office/drawing/2014/main" id="{004AF6F8-D3DA-8CE7-9BA2-34C8D0B414C1}"/>
                  </a:ext>
                </a:extLst>
              </p:cNvPr>
              <p:cNvSpPr/>
              <p:nvPr/>
            </p:nvSpPr>
            <p:spPr>
              <a:xfrm>
                <a:off x="4201425" y="1801425"/>
                <a:ext cx="31825" cy="18775"/>
              </a:xfrm>
              <a:custGeom>
                <a:avLst/>
                <a:gdLst/>
                <a:ahLst/>
                <a:cxnLst/>
                <a:rect l="l" t="t" r="r" b="b"/>
                <a:pathLst>
                  <a:path w="1273" h="751" fill="none" extrusionOk="0">
                    <a:moveTo>
                      <a:pt x="1273" y="0"/>
                    </a:moveTo>
                    <a:lnTo>
                      <a:pt x="1" y="751"/>
                    </a:ln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77" name="Google Shape;2088;p50">
                <a:extLst>
                  <a:ext uri="{FF2B5EF4-FFF2-40B4-BE49-F238E27FC236}">
                    <a16:creationId xmlns:a16="http://schemas.microsoft.com/office/drawing/2014/main" id="{526C34EC-7BE0-C256-26B5-A460537A1A54}"/>
                  </a:ext>
                </a:extLst>
              </p:cNvPr>
              <p:cNvSpPr/>
              <p:nvPr/>
            </p:nvSpPr>
            <p:spPr>
              <a:xfrm>
                <a:off x="5554325" y="1477675"/>
                <a:ext cx="207975" cy="525225"/>
              </a:xfrm>
              <a:custGeom>
                <a:avLst/>
                <a:gdLst/>
                <a:ahLst/>
                <a:cxnLst/>
                <a:rect l="l" t="t" r="r" b="b"/>
                <a:pathLst>
                  <a:path w="8319" h="21009" extrusionOk="0">
                    <a:moveTo>
                      <a:pt x="1501" y="0"/>
                    </a:moveTo>
                    <a:cubicBezTo>
                      <a:pt x="1762" y="457"/>
                      <a:pt x="2056" y="848"/>
                      <a:pt x="2252" y="1305"/>
                    </a:cubicBezTo>
                    <a:cubicBezTo>
                      <a:pt x="2545" y="1860"/>
                      <a:pt x="2871" y="2773"/>
                      <a:pt x="2545" y="3327"/>
                    </a:cubicBezTo>
                    <a:cubicBezTo>
                      <a:pt x="2316" y="3710"/>
                      <a:pt x="1992" y="3858"/>
                      <a:pt x="1640" y="3858"/>
                    </a:cubicBezTo>
                    <a:cubicBezTo>
                      <a:pt x="1090" y="3858"/>
                      <a:pt x="471" y="3497"/>
                      <a:pt x="34" y="3099"/>
                    </a:cubicBezTo>
                    <a:cubicBezTo>
                      <a:pt x="1" y="3132"/>
                      <a:pt x="1" y="3230"/>
                      <a:pt x="1" y="3262"/>
                    </a:cubicBezTo>
                    <a:cubicBezTo>
                      <a:pt x="3132" y="6361"/>
                      <a:pt x="5351" y="10308"/>
                      <a:pt x="4339" y="14386"/>
                    </a:cubicBezTo>
                    <a:cubicBezTo>
                      <a:pt x="4209" y="15038"/>
                      <a:pt x="3948" y="15658"/>
                      <a:pt x="3622" y="16310"/>
                    </a:cubicBezTo>
                    <a:cubicBezTo>
                      <a:pt x="3328" y="16930"/>
                      <a:pt x="2937" y="17550"/>
                      <a:pt x="2447" y="18137"/>
                    </a:cubicBezTo>
                    <a:cubicBezTo>
                      <a:pt x="1473" y="19427"/>
                      <a:pt x="2626" y="21009"/>
                      <a:pt x="3816" y="21009"/>
                    </a:cubicBezTo>
                    <a:cubicBezTo>
                      <a:pt x="4220" y="21009"/>
                      <a:pt x="4628" y="20826"/>
                      <a:pt x="4959" y="20388"/>
                    </a:cubicBezTo>
                    <a:cubicBezTo>
                      <a:pt x="5970" y="19083"/>
                      <a:pt x="6753" y="17745"/>
                      <a:pt x="7243" y="16310"/>
                    </a:cubicBezTo>
                    <a:cubicBezTo>
                      <a:pt x="8319" y="13211"/>
                      <a:pt x="8254" y="9917"/>
                      <a:pt x="6753" y="6655"/>
                    </a:cubicBezTo>
                    <a:cubicBezTo>
                      <a:pt x="5514" y="4078"/>
                      <a:pt x="3687" y="1860"/>
                      <a:pt x="15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78" name="Google Shape;2089;p50">
                <a:extLst>
                  <a:ext uri="{FF2B5EF4-FFF2-40B4-BE49-F238E27FC236}">
                    <a16:creationId xmlns:a16="http://schemas.microsoft.com/office/drawing/2014/main" id="{D1802A63-64B9-5509-F318-E72E6FFFC936}"/>
                  </a:ext>
                </a:extLst>
              </p:cNvPr>
              <p:cNvSpPr/>
              <p:nvPr/>
            </p:nvSpPr>
            <p:spPr>
              <a:xfrm>
                <a:off x="5480125" y="1825075"/>
                <a:ext cx="314800" cy="358450"/>
              </a:xfrm>
              <a:custGeom>
                <a:avLst/>
                <a:gdLst/>
                <a:ahLst/>
                <a:cxnLst/>
                <a:rect l="l" t="t" r="r" b="b"/>
                <a:pathLst>
                  <a:path w="12592" h="14338" extrusionOk="0">
                    <a:moveTo>
                      <a:pt x="5839" y="0"/>
                    </a:moveTo>
                    <a:cubicBezTo>
                      <a:pt x="4535" y="0"/>
                      <a:pt x="5154" y="1533"/>
                      <a:pt x="5154" y="1533"/>
                    </a:cubicBezTo>
                    <a:lnTo>
                      <a:pt x="5285" y="1664"/>
                    </a:lnTo>
                    <a:cubicBezTo>
                      <a:pt x="4244" y="1330"/>
                      <a:pt x="3026" y="1103"/>
                      <a:pt x="2136" y="1103"/>
                    </a:cubicBezTo>
                    <a:cubicBezTo>
                      <a:pt x="1547" y="1103"/>
                      <a:pt x="1102" y="1202"/>
                      <a:pt x="946" y="1436"/>
                    </a:cubicBezTo>
                    <a:cubicBezTo>
                      <a:pt x="261" y="2382"/>
                      <a:pt x="3458" y="4339"/>
                      <a:pt x="3458" y="4339"/>
                    </a:cubicBezTo>
                    <a:cubicBezTo>
                      <a:pt x="3458" y="4339"/>
                      <a:pt x="2773" y="8645"/>
                      <a:pt x="522" y="10243"/>
                    </a:cubicBezTo>
                    <a:cubicBezTo>
                      <a:pt x="164" y="10504"/>
                      <a:pt x="0" y="10993"/>
                      <a:pt x="164" y="11385"/>
                    </a:cubicBezTo>
                    <a:cubicBezTo>
                      <a:pt x="301" y="11769"/>
                      <a:pt x="646" y="12107"/>
                      <a:pt x="1375" y="12107"/>
                    </a:cubicBezTo>
                    <a:cubicBezTo>
                      <a:pt x="1512" y="12107"/>
                      <a:pt x="1662" y="12095"/>
                      <a:pt x="1827" y="12070"/>
                    </a:cubicBezTo>
                    <a:lnTo>
                      <a:pt x="1827" y="12070"/>
                    </a:lnTo>
                    <a:cubicBezTo>
                      <a:pt x="1827" y="12070"/>
                      <a:pt x="1772" y="13571"/>
                      <a:pt x="3482" y="13571"/>
                    </a:cubicBezTo>
                    <a:cubicBezTo>
                      <a:pt x="3625" y="13571"/>
                      <a:pt x="3779" y="13560"/>
                      <a:pt x="3947" y="13538"/>
                    </a:cubicBezTo>
                    <a:cubicBezTo>
                      <a:pt x="3947" y="13538"/>
                      <a:pt x="4013" y="13668"/>
                      <a:pt x="4111" y="13864"/>
                    </a:cubicBezTo>
                    <a:cubicBezTo>
                      <a:pt x="4290" y="14181"/>
                      <a:pt x="4619" y="14337"/>
                      <a:pt x="5036" y="14337"/>
                    </a:cubicBezTo>
                    <a:cubicBezTo>
                      <a:pt x="6887" y="14337"/>
                      <a:pt x="10483" y="11262"/>
                      <a:pt x="10537" y="5643"/>
                    </a:cubicBezTo>
                    <a:cubicBezTo>
                      <a:pt x="10537" y="5643"/>
                      <a:pt x="10962" y="5996"/>
                      <a:pt x="11375" y="5996"/>
                    </a:cubicBezTo>
                    <a:cubicBezTo>
                      <a:pt x="11639" y="5996"/>
                      <a:pt x="11897" y="5853"/>
                      <a:pt x="12037" y="5383"/>
                    </a:cubicBezTo>
                    <a:cubicBezTo>
                      <a:pt x="12592" y="3523"/>
                      <a:pt x="7177" y="0"/>
                      <a:pt x="5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79" name="Google Shape;2090;p50">
                <a:extLst>
                  <a:ext uri="{FF2B5EF4-FFF2-40B4-BE49-F238E27FC236}">
                    <a16:creationId xmlns:a16="http://schemas.microsoft.com/office/drawing/2014/main" id="{4CBE172D-1AF3-C42B-AA69-AEFD2B49FC43}"/>
                  </a:ext>
                </a:extLst>
              </p:cNvPr>
              <p:cNvSpPr/>
              <p:nvPr/>
            </p:nvSpPr>
            <p:spPr>
              <a:xfrm>
                <a:off x="5480125" y="1825075"/>
                <a:ext cx="314800" cy="389825"/>
              </a:xfrm>
              <a:custGeom>
                <a:avLst/>
                <a:gdLst/>
                <a:ahLst/>
                <a:cxnLst/>
                <a:rect l="l" t="t" r="r" b="b"/>
                <a:pathLst>
                  <a:path w="12592" h="15593" fill="none" extrusionOk="0">
                    <a:moveTo>
                      <a:pt x="5154" y="1533"/>
                    </a:moveTo>
                    <a:cubicBezTo>
                      <a:pt x="5154" y="1533"/>
                      <a:pt x="4535" y="0"/>
                      <a:pt x="5839" y="0"/>
                    </a:cubicBezTo>
                    <a:cubicBezTo>
                      <a:pt x="7177" y="0"/>
                      <a:pt x="12592" y="3523"/>
                      <a:pt x="12037" y="5383"/>
                    </a:cubicBezTo>
                    <a:cubicBezTo>
                      <a:pt x="11678" y="6589"/>
                      <a:pt x="10537" y="5643"/>
                      <a:pt x="10537" y="5643"/>
                    </a:cubicBezTo>
                    <a:cubicBezTo>
                      <a:pt x="10471" y="12526"/>
                      <a:pt x="5089" y="15593"/>
                      <a:pt x="4111" y="13864"/>
                    </a:cubicBezTo>
                    <a:cubicBezTo>
                      <a:pt x="4013" y="13668"/>
                      <a:pt x="3947" y="13538"/>
                      <a:pt x="3947" y="13538"/>
                    </a:cubicBezTo>
                    <a:cubicBezTo>
                      <a:pt x="1762" y="13831"/>
                      <a:pt x="1827" y="12070"/>
                      <a:pt x="1827" y="12070"/>
                    </a:cubicBezTo>
                    <a:cubicBezTo>
                      <a:pt x="783" y="12233"/>
                      <a:pt x="327" y="11841"/>
                      <a:pt x="164" y="11385"/>
                    </a:cubicBezTo>
                    <a:cubicBezTo>
                      <a:pt x="0" y="10993"/>
                      <a:pt x="164" y="10504"/>
                      <a:pt x="522" y="10243"/>
                    </a:cubicBezTo>
                    <a:cubicBezTo>
                      <a:pt x="2773" y="8645"/>
                      <a:pt x="3458" y="4339"/>
                      <a:pt x="3458" y="4339"/>
                    </a:cubicBezTo>
                    <a:cubicBezTo>
                      <a:pt x="3458" y="4339"/>
                      <a:pt x="261" y="2382"/>
                      <a:pt x="946" y="1436"/>
                    </a:cubicBezTo>
                    <a:cubicBezTo>
                      <a:pt x="1338" y="848"/>
                      <a:pt x="3556" y="1109"/>
                      <a:pt x="5285" y="1664"/>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80" name="Google Shape;2091;p50">
                <a:extLst>
                  <a:ext uri="{FF2B5EF4-FFF2-40B4-BE49-F238E27FC236}">
                    <a16:creationId xmlns:a16="http://schemas.microsoft.com/office/drawing/2014/main" id="{60D939F1-E55B-D578-2DB7-D33E8F50140C}"/>
                  </a:ext>
                </a:extLst>
              </p:cNvPr>
              <p:cNvSpPr/>
              <p:nvPr/>
            </p:nvSpPr>
            <p:spPr>
              <a:xfrm>
                <a:off x="5528250" y="2020800"/>
                <a:ext cx="75050" cy="106025"/>
              </a:xfrm>
              <a:custGeom>
                <a:avLst/>
                <a:gdLst/>
                <a:ahLst/>
                <a:cxnLst/>
                <a:rect l="l" t="t" r="r" b="b"/>
                <a:pathLst>
                  <a:path w="3002" h="4241" fill="none" extrusionOk="0">
                    <a:moveTo>
                      <a:pt x="3001" y="0"/>
                    </a:moveTo>
                    <a:cubicBezTo>
                      <a:pt x="3001" y="0"/>
                      <a:pt x="2479" y="2544"/>
                      <a:pt x="0" y="424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81" name="Google Shape;2092;p50">
                <a:extLst>
                  <a:ext uri="{FF2B5EF4-FFF2-40B4-BE49-F238E27FC236}">
                    <a16:creationId xmlns:a16="http://schemas.microsoft.com/office/drawing/2014/main" id="{55DDE015-B798-4999-DC97-FD18CF605420}"/>
                  </a:ext>
                </a:extLst>
              </p:cNvPr>
              <p:cNvSpPr/>
              <p:nvPr/>
            </p:nvSpPr>
            <p:spPr>
              <a:xfrm>
                <a:off x="5580425" y="2050950"/>
                <a:ext cx="79950" cy="112575"/>
              </a:xfrm>
              <a:custGeom>
                <a:avLst/>
                <a:gdLst/>
                <a:ahLst/>
                <a:cxnLst/>
                <a:rect l="l" t="t" r="r" b="b"/>
                <a:pathLst>
                  <a:path w="3198" h="4503" fill="none" extrusionOk="0">
                    <a:moveTo>
                      <a:pt x="3197" y="1"/>
                    </a:moveTo>
                    <a:cubicBezTo>
                      <a:pt x="3197" y="1"/>
                      <a:pt x="2545" y="2447"/>
                      <a:pt x="1" y="4503"/>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82" name="Google Shape;2093;p50">
                <a:extLst>
                  <a:ext uri="{FF2B5EF4-FFF2-40B4-BE49-F238E27FC236}">
                    <a16:creationId xmlns:a16="http://schemas.microsoft.com/office/drawing/2014/main" id="{F14882C7-B3A0-CA1C-1A9C-11A37ED94F6E}"/>
                  </a:ext>
                </a:extLst>
              </p:cNvPr>
              <p:cNvSpPr/>
              <p:nvPr/>
            </p:nvSpPr>
            <p:spPr>
              <a:xfrm>
                <a:off x="5611425" y="1862575"/>
                <a:ext cx="39975" cy="26950"/>
              </a:xfrm>
              <a:custGeom>
                <a:avLst/>
                <a:gdLst/>
                <a:ahLst/>
                <a:cxnLst/>
                <a:rect l="l" t="t" r="r" b="b"/>
                <a:pathLst>
                  <a:path w="1599" h="1078" fill="none" extrusionOk="0">
                    <a:moveTo>
                      <a:pt x="0" y="1"/>
                    </a:moveTo>
                    <a:lnTo>
                      <a:pt x="1599" y="1077"/>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83" name="Google Shape;2094;p50">
                <a:extLst>
                  <a:ext uri="{FF2B5EF4-FFF2-40B4-BE49-F238E27FC236}">
                    <a16:creationId xmlns:a16="http://schemas.microsoft.com/office/drawing/2014/main" id="{BB707EE2-CFF7-4761-1C7B-875D29C2D88D}"/>
                  </a:ext>
                </a:extLst>
              </p:cNvPr>
              <p:cNvSpPr/>
              <p:nvPr/>
            </p:nvSpPr>
            <p:spPr>
              <a:xfrm>
                <a:off x="5716625" y="1940875"/>
                <a:ext cx="26925" cy="25300"/>
              </a:xfrm>
              <a:custGeom>
                <a:avLst/>
                <a:gdLst/>
                <a:ahLst/>
                <a:cxnLst/>
                <a:rect l="l" t="t" r="r" b="b"/>
                <a:pathLst>
                  <a:path w="1077" h="1012" fill="none" extrusionOk="0">
                    <a:moveTo>
                      <a:pt x="0" y="0"/>
                    </a:moveTo>
                    <a:lnTo>
                      <a:pt x="1077" y="101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pic>
        <p:nvPicPr>
          <p:cNvPr id="57" name="Picture 56">
            <a:hlinkClick r:id="rId10" action="ppaction://hlinksldjump"/>
            <a:extLst>
              <a:ext uri="{FF2B5EF4-FFF2-40B4-BE49-F238E27FC236}">
                <a16:creationId xmlns:a16="http://schemas.microsoft.com/office/drawing/2014/main" id="{90F6F19C-2C01-918B-023C-6291FBAE7BB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52114" y1="25222" x2="52114" y2="25222"/>
                        <a14:foregroundMark x1="60568" y1="20267" x2="60568" y2="20267"/>
                        <a14:foregroundMark x1="27591" y1="38044" x2="47886" y2="17356"/>
                        <a14:foregroundMark x1="47886" y1="17356" x2="58455" y2="17356"/>
                      </a14:backgroundRemoval>
                    </a14:imgEffect>
                  </a14:imgLayer>
                </a14:imgProps>
              </a:ext>
            </a:extLst>
          </a:blip>
          <a:srcRect l="24744" t="7899" r="20186" b="33161"/>
          <a:stretch/>
        </p:blipFill>
        <p:spPr>
          <a:xfrm>
            <a:off x="7798641" y="88155"/>
            <a:ext cx="1633747" cy="1788291"/>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ppt_x"/>
                                          </p:val>
                                        </p:tav>
                                        <p:tav tm="100000">
                                          <p:val>
                                            <p:strVal val="#ppt_x"/>
                                          </p:val>
                                        </p:tav>
                                      </p:tavLst>
                                    </p:anim>
                                    <p:anim calcmode="lin" valueType="num">
                                      <p:cBhvr additive="base">
                                        <p:cTn id="8" dur="1000" fill="hold"/>
                                        <p:tgtEl>
                                          <p:spTgt spid="5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ppt_x"/>
                                          </p:val>
                                        </p:tav>
                                        <p:tav tm="100000">
                                          <p:val>
                                            <p:strVal val="#ppt_x"/>
                                          </p:val>
                                        </p:tav>
                                      </p:tavLst>
                                    </p:anim>
                                    <p:anim calcmode="lin" valueType="num">
                                      <p:cBhvr additive="base">
                                        <p:cTn id="12" dur="1000" fill="hold"/>
                                        <p:tgtEl>
                                          <p:spTgt spid="4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ppt_x"/>
                                          </p:val>
                                        </p:tav>
                                        <p:tav tm="100000">
                                          <p:val>
                                            <p:strVal val="#ppt_x"/>
                                          </p:val>
                                        </p:tav>
                                      </p:tavLst>
                                    </p:anim>
                                    <p:anim calcmode="lin" valueType="num">
                                      <p:cBhvr additive="base">
                                        <p:cTn id="20" dur="1000" fill="hold"/>
                                        <p:tgtEl>
                                          <p:spTgt spid="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50"/>
                    </p:tgtEl>
                  </p:cond>
                </p:stCondLst>
                <p:endSync evt="end" delay="0">
                  <p:rtn val="all"/>
                </p:endSync>
                <p:childTnLst>
                  <p:par>
                    <p:cTn id="22" fill="hold">
                      <p:stCondLst>
                        <p:cond delay="0"/>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500"/>
                                        <p:tgtEl>
                                          <p:spTgt spid="42"/>
                                        </p:tgtEl>
                                      </p:cBhvr>
                                    </p:animEffect>
                                  </p:childTnLst>
                                </p:cTn>
                              </p:par>
                            </p:childTnLst>
                          </p:cTn>
                        </p:par>
                        <p:par>
                          <p:cTn id="27" fill="hold">
                            <p:stCondLst>
                              <p:cond delay="500"/>
                            </p:stCondLst>
                            <p:childTnLst>
                              <p:par>
                                <p:cTn id="28" presetID="10" presetClass="exit" presetSubtype="0" fill="hold" nodeType="afterEffect">
                                  <p:stCondLst>
                                    <p:cond delay="0"/>
                                  </p:stCondLst>
                                  <p:childTnLst>
                                    <p:animEffect transition="out" filter="fade">
                                      <p:cBhvr>
                                        <p:cTn id="29" dur="500"/>
                                        <p:tgtEl>
                                          <p:spTgt spid="49"/>
                                        </p:tgtEl>
                                      </p:cBhvr>
                                    </p:animEffect>
                                    <p:set>
                                      <p:cBhvr>
                                        <p:cTn id="30" dur="1" fill="hold">
                                          <p:stCondLst>
                                            <p:cond delay="499"/>
                                          </p:stCondLst>
                                        </p:cTn>
                                        <p:tgtEl>
                                          <p:spTgt spid="4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1"/>
                                        </p:tgtEl>
                                      </p:cBhvr>
                                    </p:animEffect>
                                    <p:set>
                                      <p:cBhvr>
                                        <p:cTn id="36" dur="1" fill="hold">
                                          <p:stCondLst>
                                            <p:cond delay="499"/>
                                          </p:stCondLst>
                                        </p:cTn>
                                        <p:tgtEl>
                                          <p:spTgt spid="51"/>
                                        </p:tgtEl>
                                        <p:attrNameLst>
                                          <p:attrName>style.visibility</p:attrName>
                                        </p:attrNameLst>
                                      </p:cBhvr>
                                      <p:to>
                                        <p:strVal val="hidden"/>
                                      </p:to>
                                    </p:set>
                                  </p:childTnLst>
                                </p:cTn>
                              </p:par>
                            </p:childTnLst>
                          </p:cTn>
                        </p:par>
                        <p:par>
                          <p:cTn id="37" fill="hold">
                            <p:stCondLst>
                              <p:cond delay="1000"/>
                            </p:stCondLst>
                            <p:childTnLst>
                              <p:par>
                                <p:cTn id="38" presetID="22" presetClass="entr" presetSubtype="4" fill="hold" nodeType="afterEffect">
                                  <p:stCondLst>
                                    <p:cond delay="0"/>
                                  </p:stCondLst>
                                  <p:childTnLst>
                                    <p:set>
                                      <p:cBhvr>
                                        <p:cTn id="39" dur="1" fill="hold">
                                          <p:stCondLst>
                                            <p:cond delay="0"/>
                                          </p:stCondLst>
                                        </p:cTn>
                                        <p:tgtEl>
                                          <p:spTgt spid="109"/>
                                        </p:tgtEl>
                                        <p:attrNameLst>
                                          <p:attrName>style.visibility</p:attrName>
                                        </p:attrNameLst>
                                      </p:cBhvr>
                                      <p:to>
                                        <p:strVal val="visible"/>
                                      </p:to>
                                    </p:set>
                                    <p:animEffect transition="in" filter="wipe(down)">
                                      <p:cBhvr>
                                        <p:cTn id="40" dur="500"/>
                                        <p:tgtEl>
                                          <p:spTgt spid="109"/>
                                        </p:tgtEl>
                                      </p:cBhvr>
                                    </p:animEffect>
                                  </p:childTnLst>
                                </p:cTn>
                              </p:par>
                            </p:childTnLst>
                          </p:cTn>
                        </p:par>
                      </p:childTnLst>
                    </p:cTn>
                  </p:par>
                </p:childTnLst>
              </p:cTn>
              <p:nextCondLst>
                <p:cond evt="onClick" delay="0">
                  <p:tgtEl>
                    <p:spTgt spid="50"/>
                  </p:tgtEl>
                </p:cond>
              </p:nextCondLst>
            </p:seq>
            <p:seq concurrent="1" nextAc="seek">
              <p:cTn id="41" restart="whenNotActive" fill="hold" evtFilter="cancelBubble" nodeType="interactiveSeq">
                <p:stCondLst>
                  <p:cond evt="onClick" delay="0">
                    <p:tgtEl>
                      <p:spTgt spid="49"/>
                    </p:tgtEl>
                  </p:cond>
                </p:stCondLst>
                <p:endSync evt="end" delay="0">
                  <p:rtn val="all"/>
                </p:endSync>
                <p:childTnLst>
                  <p:par>
                    <p:cTn id="42" fill="hold">
                      <p:stCondLst>
                        <p:cond delay="0"/>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barn(inVertical)">
                                      <p:cBhvr>
                                        <p:cTn id="46" dur="500"/>
                                        <p:tgtEl>
                                          <p:spTgt spid="44"/>
                                        </p:tgtEl>
                                      </p:cBhvr>
                                    </p:animEffect>
                                  </p:childTnLst>
                                </p:cTn>
                              </p:par>
                            </p:childTnLst>
                          </p:cTn>
                        </p:par>
                      </p:childTnLst>
                    </p:cTn>
                  </p:par>
                </p:childTnLst>
              </p:cTn>
              <p:nextCondLst>
                <p:cond evt="onClick" delay="0">
                  <p:tgtEl>
                    <p:spTgt spid="49"/>
                  </p:tgtEl>
                </p:cond>
              </p:nextCondLst>
            </p:seq>
            <p:seq concurrent="1" nextAc="seek">
              <p:cTn id="47" restart="whenNotActive" fill="hold" evtFilter="cancelBubble" nodeType="interactiveSeq">
                <p:stCondLst>
                  <p:cond evt="onClick" delay="0">
                    <p:tgtEl>
                      <p:spTgt spid="48"/>
                    </p:tgtEl>
                  </p:cond>
                </p:stCondLst>
                <p:endSync evt="end" delay="0">
                  <p:rtn val="all"/>
                </p:endSync>
                <p:childTnLst>
                  <p:par>
                    <p:cTn id="48" fill="hold">
                      <p:stCondLst>
                        <p:cond delay="0"/>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03"/>
                                        </p:tgtEl>
                                        <p:attrNameLst>
                                          <p:attrName>style.visibility</p:attrName>
                                        </p:attrNameLst>
                                      </p:cBhvr>
                                      <p:to>
                                        <p:strVal val="visible"/>
                                      </p:to>
                                    </p:set>
                                    <p:animEffect transition="in" filter="wipe(down)">
                                      <p:cBhvr>
                                        <p:cTn id="52" dur="500"/>
                                        <p:tgtEl>
                                          <p:spTgt spid="103"/>
                                        </p:tgtEl>
                                      </p:cBhvr>
                                    </p:animEffect>
                                  </p:childTnLst>
                                </p:cTn>
                              </p:par>
                            </p:childTnLst>
                          </p:cTn>
                        </p:par>
                      </p:childTnLst>
                    </p:cTn>
                  </p:par>
                </p:childTnLst>
              </p:cTn>
              <p:nextCondLst>
                <p:cond evt="onClick" delay="0">
                  <p:tgtEl>
                    <p:spTgt spid="48"/>
                  </p:tgtEl>
                </p:cond>
              </p:nextCondLst>
            </p:seq>
            <p:seq concurrent="1" nextAc="seek">
              <p:cTn id="53" restart="whenNotActive" fill="hold" evtFilter="cancelBubble" nodeType="interactiveSeq">
                <p:stCondLst>
                  <p:cond evt="onClick" delay="0">
                    <p:tgtEl>
                      <p:spTgt spid="51"/>
                    </p:tgtEl>
                  </p:cond>
                </p:stCondLst>
                <p:endSync evt="end" delay="0">
                  <p:rtn val="all"/>
                </p:endSync>
                <p:childTnLst>
                  <p:par>
                    <p:cTn id="54" fill="hold">
                      <p:stCondLst>
                        <p:cond delay="0"/>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104"/>
                                        </p:tgtEl>
                                        <p:attrNameLst>
                                          <p:attrName>style.visibility</p:attrName>
                                        </p:attrNameLst>
                                      </p:cBhvr>
                                      <p:to>
                                        <p:strVal val="visible"/>
                                      </p:to>
                                    </p:set>
                                    <p:animEffect transition="in" filter="wipe(down)">
                                      <p:cBhvr>
                                        <p:cTn id="58" dur="500"/>
                                        <p:tgtEl>
                                          <p:spTgt spid="104"/>
                                        </p:tgtEl>
                                      </p:cBhvr>
                                    </p:animEffect>
                                  </p:childTnLst>
                                </p:cTn>
                              </p:par>
                            </p:childTnLst>
                          </p:cTn>
                        </p:par>
                      </p:childTnLst>
                    </p:cTn>
                  </p:par>
                </p:childTnLst>
              </p:cTn>
              <p:nextCondLst>
                <p:cond evt="onClick" delay="0">
                  <p:tgtEl>
                    <p:spTgt spid="5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2DD"/>
        </a:solidFill>
        <a:effectLst/>
      </p:bgPr>
    </p:bg>
    <p:spTree>
      <p:nvGrpSpPr>
        <p:cNvPr id="1" name="Shape 960"/>
        <p:cNvGrpSpPr/>
        <p:nvPr/>
      </p:nvGrpSpPr>
      <p:grpSpPr>
        <a:xfrm>
          <a:off x="0" y="0"/>
          <a:ext cx="0" cy="0"/>
          <a:chOff x="0" y="0"/>
          <a:chExt cx="0" cy="0"/>
        </a:xfrm>
      </p:grpSpPr>
      <p:sp>
        <p:nvSpPr>
          <p:cNvPr id="55" name="Rectangle 54">
            <a:extLst>
              <a:ext uri="{FF2B5EF4-FFF2-40B4-BE49-F238E27FC236}">
                <a16:creationId xmlns:a16="http://schemas.microsoft.com/office/drawing/2014/main" id="{39FA1598-83AF-3657-496A-8C2FB2CF5A2C}"/>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pic>
        <p:nvPicPr>
          <p:cNvPr id="52" name="Picture 51">
            <a:extLst>
              <a:ext uri="{FF2B5EF4-FFF2-40B4-BE49-F238E27FC236}">
                <a16:creationId xmlns:a16="http://schemas.microsoft.com/office/drawing/2014/main" id="{A3348D77-E389-29AC-B2E2-D4D54891E915}"/>
              </a:ext>
            </a:extLst>
          </p:cNvPr>
          <p:cNvPicPr>
            <a:picLocks noChangeAspect="1"/>
          </p:cNvPicPr>
          <p:nvPr/>
        </p:nvPicPr>
        <p:blipFill>
          <a:blip r:embed="rId3"/>
          <a:stretch>
            <a:fillRect/>
          </a:stretch>
        </p:blipFill>
        <p:spPr>
          <a:xfrm>
            <a:off x="0" y="22655"/>
            <a:ext cx="9144000" cy="5098190"/>
          </a:xfrm>
          <a:prstGeom prst="rect">
            <a:avLst/>
          </a:prstGeom>
        </p:spPr>
      </p:pic>
      <p:sp>
        <p:nvSpPr>
          <p:cNvPr id="961" name="Google Shape;961;p38"/>
          <p:cNvSpPr/>
          <p:nvPr/>
        </p:nvSpPr>
        <p:spPr>
          <a:xfrm>
            <a:off x="190500" y="203199"/>
            <a:ext cx="8699500" cy="1600201"/>
          </a:xfrm>
          <a:prstGeom prst="roundRect">
            <a:avLst/>
          </a:prstGeom>
          <a:solidFill>
            <a:schemeClr val="accent1"/>
          </a:solid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62" name="Google Shape;962;p38"/>
          <p:cNvSpPr txBox="1">
            <a:spLocks noGrp="1"/>
          </p:cNvSpPr>
          <p:nvPr>
            <p:ph type="title"/>
          </p:nvPr>
        </p:nvSpPr>
        <p:spPr>
          <a:xfrm>
            <a:off x="259999" y="641320"/>
            <a:ext cx="7722300" cy="7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latin typeface="Cambria" panose="02040503050406030204" pitchFamily="18" charset="0"/>
                <a:ea typeface="Cambria" panose="02040503050406030204" pitchFamily="18" charset="0"/>
              </a:rPr>
              <a:t>2. </a:t>
            </a:r>
            <a:r>
              <a:rPr lang="en-US" sz="4400" dirty="0" err="1">
                <a:latin typeface="Cambria" panose="02040503050406030204" pitchFamily="18" charset="0"/>
                <a:ea typeface="Cambria" panose="02040503050406030204" pitchFamily="18" charset="0"/>
              </a:rPr>
              <a:t>Số</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thích</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hợp</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viết</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vào</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chỗ</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chấm</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của</a:t>
            </a:r>
            <a:r>
              <a:rPr lang="en-US" sz="4400" dirty="0">
                <a:latin typeface="Cambria" panose="02040503050406030204" pitchFamily="18" charset="0"/>
                <a:ea typeface="Cambria" panose="02040503050406030204" pitchFamily="18" charset="0"/>
              </a:rPr>
              <a:t> 1 m 23 cm = ... cm </a:t>
            </a:r>
            <a:r>
              <a:rPr lang="en-US" sz="4400" dirty="0" err="1">
                <a:latin typeface="Cambria" panose="02040503050406030204" pitchFamily="18" charset="0"/>
                <a:ea typeface="Cambria" panose="02040503050406030204" pitchFamily="18" charset="0"/>
              </a:rPr>
              <a:t>là</a:t>
            </a:r>
            <a:r>
              <a:rPr lang="en-US" sz="4400" dirty="0">
                <a:latin typeface="Cambria" panose="02040503050406030204" pitchFamily="18" charset="0"/>
                <a:ea typeface="Cambria" panose="02040503050406030204" pitchFamily="18" charset="0"/>
              </a:rPr>
              <a:t>:</a:t>
            </a:r>
            <a:endParaRPr sz="4400" dirty="0">
              <a:latin typeface="Cambria" panose="02040503050406030204" pitchFamily="18" charset="0"/>
              <a:ea typeface="Cambria" panose="02040503050406030204" pitchFamily="18" charset="0"/>
            </a:endParaRPr>
          </a:p>
        </p:txBody>
      </p:sp>
      <p:grpSp>
        <p:nvGrpSpPr>
          <p:cNvPr id="50" name="Group 49">
            <a:extLst>
              <a:ext uri="{FF2B5EF4-FFF2-40B4-BE49-F238E27FC236}">
                <a16:creationId xmlns:a16="http://schemas.microsoft.com/office/drawing/2014/main" id="{6CF0720E-65D0-E099-E1ED-61116015E443}"/>
              </a:ext>
            </a:extLst>
          </p:cNvPr>
          <p:cNvGrpSpPr/>
          <p:nvPr/>
        </p:nvGrpSpPr>
        <p:grpSpPr>
          <a:xfrm>
            <a:off x="4843464" y="1861147"/>
            <a:ext cx="3936364" cy="1435532"/>
            <a:chOff x="431800" y="1904569"/>
            <a:chExt cx="3936364" cy="1435532"/>
          </a:xfrm>
        </p:grpSpPr>
        <p:sp>
          <p:nvSpPr>
            <p:cNvPr id="40" name="Flowchart: Terminator 39">
              <a:extLst>
                <a:ext uri="{FF2B5EF4-FFF2-40B4-BE49-F238E27FC236}">
                  <a16:creationId xmlns:a16="http://schemas.microsoft.com/office/drawing/2014/main" id="{77935176-8DB9-1178-DF3B-54100F4576D7}"/>
                </a:ext>
              </a:extLst>
            </p:cNvPr>
            <p:cNvSpPr/>
            <p:nvPr/>
          </p:nvSpPr>
          <p:spPr>
            <a:xfrm>
              <a:off x="431800" y="21844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C. 1,23</a:t>
              </a:r>
            </a:p>
          </p:txBody>
        </p:sp>
        <p:pic>
          <p:nvPicPr>
            <p:cNvPr id="47" name="Picture 46">
              <a:extLst>
                <a:ext uri="{FF2B5EF4-FFF2-40B4-BE49-F238E27FC236}">
                  <a16:creationId xmlns:a16="http://schemas.microsoft.com/office/drawing/2014/main" id="{7D61FD56-8834-94E3-1A08-24BDC58C322D}"/>
                </a:ext>
              </a:extLst>
            </p:cNvPr>
            <p:cNvPicPr>
              <a:picLocks noChangeAspect="1"/>
            </p:cNvPicPr>
            <p:nvPr/>
          </p:nvPicPr>
          <p:blipFill>
            <a:blip r:embed="rId4"/>
            <a:stretch>
              <a:fillRect/>
            </a:stretch>
          </p:blipFill>
          <p:spPr>
            <a:xfrm>
              <a:off x="3475069" y="1904569"/>
              <a:ext cx="893095" cy="870390"/>
            </a:xfrm>
            <a:prstGeom prst="rect">
              <a:avLst/>
            </a:prstGeom>
          </p:spPr>
        </p:pic>
      </p:grpSp>
      <p:grpSp>
        <p:nvGrpSpPr>
          <p:cNvPr id="51" name="Group 50">
            <a:extLst>
              <a:ext uri="{FF2B5EF4-FFF2-40B4-BE49-F238E27FC236}">
                <a16:creationId xmlns:a16="http://schemas.microsoft.com/office/drawing/2014/main" id="{F68A93ED-EA8E-4F2E-F22E-C2EF19965A32}"/>
              </a:ext>
            </a:extLst>
          </p:cNvPr>
          <p:cNvGrpSpPr/>
          <p:nvPr/>
        </p:nvGrpSpPr>
        <p:grpSpPr>
          <a:xfrm>
            <a:off x="241337" y="3467101"/>
            <a:ext cx="3964799" cy="1390651"/>
            <a:chOff x="264301" y="3333750"/>
            <a:chExt cx="3964799" cy="1390651"/>
          </a:xfrm>
        </p:grpSpPr>
        <p:sp>
          <p:nvSpPr>
            <p:cNvPr id="72" name="Flowchart: Terminator 71">
              <a:extLst>
                <a:ext uri="{FF2B5EF4-FFF2-40B4-BE49-F238E27FC236}">
                  <a16:creationId xmlns:a16="http://schemas.microsoft.com/office/drawing/2014/main" id="{6E1F6BBD-8502-1FEF-BB37-3091BBDDAE79}"/>
                </a:ext>
              </a:extLst>
            </p:cNvPr>
            <p:cNvSpPr/>
            <p:nvPr/>
          </p:nvSpPr>
          <p:spPr>
            <a:xfrm>
              <a:off x="431800" y="35687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B. 1,032</a:t>
              </a:r>
            </a:p>
          </p:txBody>
        </p:sp>
        <p:pic>
          <p:nvPicPr>
            <p:cNvPr id="96" name="Picture 95">
              <a:extLst>
                <a:ext uri="{FF2B5EF4-FFF2-40B4-BE49-F238E27FC236}">
                  <a16:creationId xmlns:a16="http://schemas.microsoft.com/office/drawing/2014/main" id="{52D10921-EB99-FDBF-80D3-0CE8D4DCE94C}"/>
                </a:ext>
              </a:extLst>
            </p:cNvPr>
            <p:cNvPicPr>
              <a:picLocks noChangeAspect="1"/>
            </p:cNvPicPr>
            <p:nvPr/>
          </p:nvPicPr>
          <p:blipFill>
            <a:blip r:embed="rId4"/>
            <a:stretch>
              <a:fillRect/>
            </a:stretch>
          </p:blipFill>
          <p:spPr>
            <a:xfrm>
              <a:off x="264301" y="3333750"/>
              <a:ext cx="893095" cy="870390"/>
            </a:xfrm>
            <a:prstGeom prst="rect">
              <a:avLst/>
            </a:prstGeom>
          </p:spPr>
        </p:pic>
      </p:grpSp>
      <p:grpSp>
        <p:nvGrpSpPr>
          <p:cNvPr id="49" name="Group 48">
            <a:extLst>
              <a:ext uri="{FF2B5EF4-FFF2-40B4-BE49-F238E27FC236}">
                <a16:creationId xmlns:a16="http://schemas.microsoft.com/office/drawing/2014/main" id="{444CD528-398A-24BF-2246-F64D165148D4}"/>
              </a:ext>
            </a:extLst>
          </p:cNvPr>
          <p:cNvGrpSpPr/>
          <p:nvPr/>
        </p:nvGrpSpPr>
        <p:grpSpPr>
          <a:xfrm>
            <a:off x="50234" y="1881460"/>
            <a:ext cx="3991152" cy="1370671"/>
            <a:chOff x="4556298" y="1969430"/>
            <a:chExt cx="3991152" cy="1370671"/>
          </a:xfrm>
        </p:grpSpPr>
        <p:sp>
          <p:nvSpPr>
            <p:cNvPr id="73" name="Flowchart: Terminator 72">
              <a:extLst>
                <a:ext uri="{FF2B5EF4-FFF2-40B4-BE49-F238E27FC236}">
                  <a16:creationId xmlns:a16="http://schemas.microsoft.com/office/drawing/2014/main" id="{F501D1AE-5B13-B13F-B70E-C75D550B5B3F}"/>
                </a:ext>
              </a:extLst>
            </p:cNvPr>
            <p:cNvSpPr/>
            <p:nvPr/>
          </p:nvSpPr>
          <p:spPr>
            <a:xfrm>
              <a:off x="4750150" y="21844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A. 1,023</a:t>
              </a:r>
            </a:p>
          </p:txBody>
        </p:sp>
        <p:pic>
          <p:nvPicPr>
            <p:cNvPr id="97" name="Picture 96">
              <a:extLst>
                <a:ext uri="{FF2B5EF4-FFF2-40B4-BE49-F238E27FC236}">
                  <a16:creationId xmlns:a16="http://schemas.microsoft.com/office/drawing/2014/main" id="{1BF47909-1641-9BED-45C1-340C70DE1367}"/>
                </a:ext>
              </a:extLst>
            </p:cNvPr>
            <p:cNvPicPr>
              <a:picLocks noChangeAspect="1"/>
            </p:cNvPicPr>
            <p:nvPr/>
          </p:nvPicPr>
          <p:blipFill>
            <a:blip r:embed="rId4"/>
            <a:stretch>
              <a:fillRect/>
            </a:stretch>
          </p:blipFill>
          <p:spPr>
            <a:xfrm>
              <a:off x="4556298" y="1969430"/>
              <a:ext cx="893095" cy="870390"/>
            </a:xfrm>
            <a:prstGeom prst="rect">
              <a:avLst/>
            </a:prstGeom>
          </p:spPr>
        </p:pic>
      </p:grpSp>
      <p:grpSp>
        <p:nvGrpSpPr>
          <p:cNvPr id="48" name="Group 47">
            <a:extLst>
              <a:ext uri="{FF2B5EF4-FFF2-40B4-BE49-F238E27FC236}">
                <a16:creationId xmlns:a16="http://schemas.microsoft.com/office/drawing/2014/main" id="{601E439A-6795-F946-6029-A8B85A5EBB2D}"/>
              </a:ext>
            </a:extLst>
          </p:cNvPr>
          <p:cNvGrpSpPr/>
          <p:nvPr/>
        </p:nvGrpSpPr>
        <p:grpSpPr>
          <a:xfrm>
            <a:off x="4750150" y="3357288"/>
            <a:ext cx="3962049" cy="1519514"/>
            <a:chOff x="4750150" y="3357288"/>
            <a:chExt cx="3962049" cy="1519514"/>
          </a:xfrm>
        </p:grpSpPr>
        <p:sp>
          <p:nvSpPr>
            <p:cNvPr id="74" name="Flowchart: Terminator 73">
              <a:extLst>
                <a:ext uri="{FF2B5EF4-FFF2-40B4-BE49-F238E27FC236}">
                  <a16:creationId xmlns:a16="http://schemas.microsoft.com/office/drawing/2014/main" id="{9C9CDD78-E135-80B4-9FBB-ABC3D23201E1}"/>
                </a:ext>
              </a:extLst>
            </p:cNvPr>
            <p:cNvSpPr/>
            <p:nvPr/>
          </p:nvSpPr>
          <p:spPr>
            <a:xfrm>
              <a:off x="4750150" y="3721101"/>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D. 1,32</a:t>
              </a:r>
            </a:p>
          </p:txBody>
        </p:sp>
        <p:pic>
          <p:nvPicPr>
            <p:cNvPr id="98" name="Picture 97">
              <a:extLst>
                <a:ext uri="{FF2B5EF4-FFF2-40B4-BE49-F238E27FC236}">
                  <a16:creationId xmlns:a16="http://schemas.microsoft.com/office/drawing/2014/main" id="{4A4DFDAC-CBCA-314B-B1B7-8321C386B61B}"/>
                </a:ext>
              </a:extLst>
            </p:cNvPr>
            <p:cNvPicPr>
              <a:picLocks noChangeAspect="1"/>
            </p:cNvPicPr>
            <p:nvPr/>
          </p:nvPicPr>
          <p:blipFill>
            <a:blip r:embed="rId4"/>
            <a:stretch>
              <a:fillRect/>
            </a:stretch>
          </p:blipFill>
          <p:spPr>
            <a:xfrm>
              <a:off x="7819104" y="3357288"/>
              <a:ext cx="893095" cy="870390"/>
            </a:xfrm>
            <a:prstGeom prst="rect">
              <a:avLst/>
            </a:prstGeom>
          </p:spPr>
        </p:pic>
      </p:grpSp>
      <p:pic>
        <p:nvPicPr>
          <p:cNvPr id="42" name="Picture 41">
            <a:extLst>
              <a:ext uri="{FF2B5EF4-FFF2-40B4-BE49-F238E27FC236}">
                <a16:creationId xmlns:a16="http://schemas.microsoft.com/office/drawing/2014/main" id="{B36094E7-DF9B-C890-DF06-77C0FD250B4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83" b="93089" l="9983" r="89998">
                        <a14:foregroundMark x1="32425" y1="50612" x2="35976" y2="37029"/>
                        <a14:foregroundMark x1="35976" y1="37029" x2="35976" y2="37029"/>
                        <a14:foregroundMark x1="32809" y1="81234" x2="48032" y2="59755"/>
                        <a14:foregroundMark x1="41908" y1="75546" x2="53561" y2="63211"/>
                        <a14:foregroundMark x1="48608" y1="64195" x2="53945" y2="55796"/>
                        <a14:foregroundMark x1="59685" y1="76290" x2="59935" y2="87737"/>
                        <a14:foregroundMark x1="59935" y1="87737" x2="60280" y2="88385"/>
                        <a14:foregroundMark x1="63429" y1="74562" x2="65003" y2="81234"/>
                        <a14:foregroundMark x1="54540" y1="93089" x2="52774" y2="93089"/>
                        <a14:backgroundMark x1="52563" y1="13967" x2="70148" y2="14711"/>
                        <a14:backgroundMark x1="65214" y1="26566" x2="67978" y2="36933"/>
                      </a14:backgroundRemoval>
                    </a14:imgEffect>
                  </a14:imgLayer>
                </a14:imgProps>
              </a:ext>
            </a:extLst>
          </a:blip>
          <a:srcRect l="12470" t="12399" r="25903" b="3952"/>
          <a:stretch/>
        </p:blipFill>
        <p:spPr>
          <a:xfrm flipH="1">
            <a:off x="4937866" y="1984081"/>
            <a:ext cx="1181293" cy="1282701"/>
          </a:xfrm>
          <a:prstGeom prst="rect">
            <a:avLst/>
          </a:prstGeom>
        </p:spPr>
      </p:pic>
      <p:pic>
        <p:nvPicPr>
          <p:cNvPr id="44" name="Picture 43">
            <a:extLst>
              <a:ext uri="{FF2B5EF4-FFF2-40B4-BE49-F238E27FC236}">
                <a16:creationId xmlns:a16="http://schemas.microsoft.com/office/drawing/2014/main" id="{6FB1175B-CC4B-9FCE-DD3F-2D986B91CAB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2783578" y="1837957"/>
            <a:ext cx="1756672" cy="1405270"/>
          </a:xfrm>
          <a:prstGeom prst="rect">
            <a:avLst/>
          </a:prstGeom>
        </p:spPr>
      </p:pic>
      <p:pic>
        <p:nvPicPr>
          <p:cNvPr id="103" name="Picture 102">
            <a:extLst>
              <a:ext uri="{FF2B5EF4-FFF2-40B4-BE49-F238E27FC236}">
                <a16:creationId xmlns:a16="http://schemas.microsoft.com/office/drawing/2014/main" id="{DDAA3F4A-3E7C-99CB-852E-F3E20C7E449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4488250" y="3548336"/>
            <a:ext cx="1756672" cy="1405270"/>
          </a:xfrm>
          <a:prstGeom prst="rect">
            <a:avLst/>
          </a:prstGeom>
        </p:spPr>
      </p:pic>
      <p:pic>
        <p:nvPicPr>
          <p:cNvPr id="104" name="Picture 103">
            <a:extLst>
              <a:ext uri="{FF2B5EF4-FFF2-40B4-BE49-F238E27FC236}">
                <a16:creationId xmlns:a16="http://schemas.microsoft.com/office/drawing/2014/main" id="{09F0775B-1E4B-767F-DDFE-7A7728D71E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3019267" y="3523349"/>
            <a:ext cx="1756672" cy="1405270"/>
          </a:xfrm>
          <a:prstGeom prst="rect">
            <a:avLst/>
          </a:prstGeom>
        </p:spPr>
      </p:pic>
      <p:pic>
        <p:nvPicPr>
          <p:cNvPr id="54" name="Picture 53">
            <a:extLst>
              <a:ext uri="{FF2B5EF4-FFF2-40B4-BE49-F238E27FC236}">
                <a16:creationId xmlns:a16="http://schemas.microsoft.com/office/drawing/2014/main" id="{9A2FCDD7-4B0A-5AEA-6555-E7F5F6251370}"/>
              </a:ext>
            </a:extLst>
          </p:cNvPr>
          <p:cNvPicPr>
            <a:picLocks noChangeAspect="1"/>
          </p:cNvPicPr>
          <p:nvPr/>
        </p:nvPicPr>
        <p:blipFill>
          <a:blip r:embed="rId9"/>
          <a:stretch>
            <a:fillRect/>
          </a:stretch>
        </p:blipFill>
        <p:spPr>
          <a:xfrm>
            <a:off x="-3549699" y="-1552603"/>
            <a:ext cx="1892397" cy="1060505"/>
          </a:xfrm>
          <a:prstGeom prst="rect">
            <a:avLst/>
          </a:prstGeom>
        </p:spPr>
      </p:pic>
      <p:grpSp>
        <p:nvGrpSpPr>
          <p:cNvPr id="24" name="Google Shape;1328;p41">
            <a:extLst>
              <a:ext uri="{FF2B5EF4-FFF2-40B4-BE49-F238E27FC236}">
                <a16:creationId xmlns:a16="http://schemas.microsoft.com/office/drawing/2014/main" id="{E26FC5D9-30C8-8190-3D1A-BA43FF4A55A1}"/>
              </a:ext>
            </a:extLst>
          </p:cNvPr>
          <p:cNvGrpSpPr/>
          <p:nvPr/>
        </p:nvGrpSpPr>
        <p:grpSpPr>
          <a:xfrm rot="498162">
            <a:off x="2876449" y="1836289"/>
            <a:ext cx="2740431" cy="2940499"/>
            <a:chOff x="1442563" y="1273550"/>
            <a:chExt cx="1950700" cy="2108075"/>
          </a:xfrm>
        </p:grpSpPr>
        <p:grpSp>
          <p:nvGrpSpPr>
            <p:cNvPr id="25" name="Google Shape;1329;p41">
              <a:extLst>
                <a:ext uri="{FF2B5EF4-FFF2-40B4-BE49-F238E27FC236}">
                  <a16:creationId xmlns:a16="http://schemas.microsoft.com/office/drawing/2014/main" id="{C861BA74-BA6D-5AD9-57AA-A3CA78F58547}"/>
                </a:ext>
              </a:extLst>
            </p:cNvPr>
            <p:cNvGrpSpPr/>
            <p:nvPr/>
          </p:nvGrpSpPr>
          <p:grpSpPr>
            <a:xfrm>
              <a:off x="1442563" y="1273550"/>
              <a:ext cx="1950700" cy="2108075"/>
              <a:chOff x="4078275" y="3018150"/>
              <a:chExt cx="1950700" cy="2108075"/>
            </a:xfrm>
          </p:grpSpPr>
          <p:sp>
            <p:nvSpPr>
              <p:cNvPr id="113" name="Google Shape;1330;p41">
                <a:extLst>
                  <a:ext uri="{FF2B5EF4-FFF2-40B4-BE49-F238E27FC236}">
                    <a16:creationId xmlns:a16="http://schemas.microsoft.com/office/drawing/2014/main" id="{53FC8A6E-1E40-63BE-9881-23B1EA7201D2}"/>
                  </a:ext>
                </a:extLst>
              </p:cNvPr>
              <p:cNvSpPr/>
              <p:nvPr/>
            </p:nvSpPr>
            <p:spPr>
              <a:xfrm>
                <a:off x="5708054" y="3750028"/>
                <a:ext cx="265050" cy="237800"/>
              </a:xfrm>
              <a:custGeom>
                <a:avLst/>
                <a:gdLst/>
                <a:ahLst/>
                <a:cxnLst/>
                <a:rect l="l" t="t" r="r" b="b"/>
                <a:pathLst>
                  <a:path w="10602" h="9512" extrusionOk="0">
                    <a:moveTo>
                      <a:pt x="0" y="0"/>
                    </a:moveTo>
                    <a:cubicBezTo>
                      <a:pt x="1273" y="783"/>
                      <a:pt x="2545" y="1598"/>
                      <a:pt x="3654" y="2610"/>
                    </a:cubicBezTo>
                    <a:cubicBezTo>
                      <a:pt x="4959" y="3817"/>
                      <a:pt x="5513" y="5382"/>
                      <a:pt x="6198" y="6981"/>
                    </a:cubicBezTo>
                    <a:cubicBezTo>
                      <a:pt x="6651" y="7936"/>
                      <a:pt x="7704" y="9512"/>
                      <a:pt x="8880" y="9512"/>
                    </a:cubicBezTo>
                    <a:cubicBezTo>
                      <a:pt x="9230" y="9512"/>
                      <a:pt x="9590" y="9372"/>
                      <a:pt x="9949" y="9036"/>
                    </a:cubicBezTo>
                    <a:cubicBezTo>
                      <a:pt x="10113" y="8873"/>
                      <a:pt x="10243" y="8677"/>
                      <a:pt x="10373" y="8449"/>
                    </a:cubicBezTo>
                    <a:cubicBezTo>
                      <a:pt x="10602" y="7796"/>
                      <a:pt x="10602" y="7013"/>
                      <a:pt x="10406" y="6361"/>
                    </a:cubicBezTo>
                    <a:cubicBezTo>
                      <a:pt x="10047" y="5187"/>
                      <a:pt x="9232" y="4078"/>
                      <a:pt x="8318" y="3229"/>
                    </a:cubicBezTo>
                    <a:cubicBezTo>
                      <a:pt x="6785" y="1762"/>
                      <a:pt x="4795" y="946"/>
                      <a:pt x="2708" y="489"/>
                    </a:cubicBezTo>
                    <a:cubicBezTo>
                      <a:pt x="2055" y="359"/>
                      <a:pt x="1436" y="228"/>
                      <a:pt x="783" y="131"/>
                    </a:cubicBezTo>
                    <a:cubicBezTo>
                      <a:pt x="588" y="65"/>
                      <a:pt x="261" y="33"/>
                      <a:pt x="0"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4" name="Google Shape;1331;p41">
                <a:extLst>
                  <a:ext uri="{FF2B5EF4-FFF2-40B4-BE49-F238E27FC236}">
                    <a16:creationId xmlns:a16="http://schemas.microsoft.com/office/drawing/2014/main" id="{3DBDB921-BF0C-0B15-EAEA-5B2B606997B6}"/>
                  </a:ext>
                </a:extLst>
              </p:cNvPr>
              <p:cNvSpPr/>
              <p:nvPr/>
            </p:nvSpPr>
            <p:spPr>
              <a:xfrm>
                <a:off x="5692975" y="3558475"/>
                <a:ext cx="336000" cy="114050"/>
              </a:xfrm>
              <a:custGeom>
                <a:avLst/>
                <a:gdLst/>
                <a:ahLst/>
                <a:cxnLst/>
                <a:rect l="l" t="t" r="r" b="b"/>
                <a:pathLst>
                  <a:path w="13440" h="4562" extrusionOk="0">
                    <a:moveTo>
                      <a:pt x="8557" y="1"/>
                    </a:moveTo>
                    <a:cubicBezTo>
                      <a:pt x="8389" y="1"/>
                      <a:pt x="8222" y="5"/>
                      <a:pt x="8057" y="14"/>
                    </a:cubicBezTo>
                    <a:cubicBezTo>
                      <a:pt x="5937" y="145"/>
                      <a:pt x="3980" y="1058"/>
                      <a:pt x="2218" y="2232"/>
                    </a:cubicBezTo>
                    <a:cubicBezTo>
                      <a:pt x="1664" y="2591"/>
                      <a:pt x="1142" y="2950"/>
                      <a:pt x="620" y="3374"/>
                    </a:cubicBezTo>
                    <a:cubicBezTo>
                      <a:pt x="457" y="3504"/>
                      <a:pt x="229" y="3700"/>
                      <a:pt x="0" y="3863"/>
                    </a:cubicBezTo>
                    <a:cubicBezTo>
                      <a:pt x="1436" y="3504"/>
                      <a:pt x="2903" y="3113"/>
                      <a:pt x="4404" y="3048"/>
                    </a:cubicBezTo>
                    <a:cubicBezTo>
                      <a:pt x="4531" y="3041"/>
                      <a:pt x="4656" y="3037"/>
                      <a:pt x="4781" y="3037"/>
                    </a:cubicBezTo>
                    <a:cubicBezTo>
                      <a:pt x="6415" y="3037"/>
                      <a:pt x="7846" y="3613"/>
                      <a:pt x="9362" y="4189"/>
                    </a:cubicBezTo>
                    <a:cubicBezTo>
                      <a:pt x="9886" y="4386"/>
                      <a:pt x="10648" y="4562"/>
                      <a:pt x="11371" y="4562"/>
                    </a:cubicBezTo>
                    <a:cubicBezTo>
                      <a:pt x="12447" y="4562"/>
                      <a:pt x="13440" y="4173"/>
                      <a:pt x="13440" y="2885"/>
                    </a:cubicBezTo>
                    <a:cubicBezTo>
                      <a:pt x="13374" y="2591"/>
                      <a:pt x="13342" y="2395"/>
                      <a:pt x="13211" y="2167"/>
                    </a:cubicBezTo>
                    <a:cubicBezTo>
                      <a:pt x="12950" y="1515"/>
                      <a:pt x="12363" y="1025"/>
                      <a:pt x="11743" y="666"/>
                    </a:cubicBezTo>
                    <a:cubicBezTo>
                      <a:pt x="10757" y="187"/>
                      <a:pt x="9625" y="1"/>
                      <a:pt x="8557"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5" name="Google Shape;1332;p41">
                <a:extLst>
                  <a:ext uri="{FF2B5EF4-FFF2-40B4-BE49-F238E27FC236}">
                    <a16:creationId xmlns:a16="http://schemas.microsoft.com/office/drawing/2014/main" id="{55FDB027-F7D7-7EE7-31AF-C721004E61EA}"/>
                  </a:ext>
                </a:extLst>
              </p:cNvPr>
              <p:cNvSpPr/>
              <p:nvPr/>
            </p:nvSpPr>
            <p:spPr>
              <a:xfrm>
                <a:off x="4098122" y="3277379"/>
                <a:ext cx="345150" cy="113050"/>
              </a:xfrm>
              <a:custGeom>
                <a:avLst/>
                <a:gdLst/>
                <a:ahLst/>
                <a:cxnLst/>
                <a:rect l="l" t="t" r="r" b="b"/>
                <a:pathLst>
                  <a:path w="13806" h="4522" extrusionOk="0">
                    <a:moveTo>
                      <a:pt x="4779" y="1"/>
                    </a:moveTo>
                    <a:cubicBezTo>
                      <a:pt x="3800" y="1"/>
                      <a:pt x="2796" y="154"/>
                      <a:pt x="1899" y="542"/>
                    </a:cubicBezTo>
                    <a:cubicBezTo>
                      <a:pt x="1247" y="836"/>
                      <a:pt x="660" y="1325"/>
                      <a:pt x="334" y="1977"/>
                    </a:cubicBezTo>
                    <a:cubicBezTo>
                      <a:pt x="203" y="2206"/>
                      <a:pt x="105" y="2467"/>
                      <a:pt x="105" y="2662"/>
                    </a:cubicBezTo>
                    <a:cubicBezTo>
                      <a:pt x="0" y="4116"/>
                      <a:pt x="1159" y="4522"/>
                      <a:pt x="2363" y="4522"/>
                    </a:cubicBezTo>
                    <a:cubicBezTo>
                      <a:pt x="3024" y="4522"/>
                      <a:pt x="3697" y="4399"/>
                      <a:pt x="4183" y="4261"/>
                    </a:cubicBezTo>
                    <a:cubicBezTo>
                      <a:pt x="5679" y="3809"/>
                      <a:pt x="7077" y="3309"/>
                      <a:pt x="8609" y="3309"/>
                    </a:cubicBezTo>
                    <a:cubicBezTo>
                      <a:pt x="8848" y="3309"/>
                      <a:pt x="9090" y="3321"/>
                      <a:pt x="9337" y="3347"/>
                    </a:cubicBezTo>
                    <a:cubicBezTo>
                      <a:pt x="10870" y="3511"/>
                      <a:pt x="12338" y="3967"/>
                      <a:pt x="13806" y="4424"/>
                    </a:cubicBezTo>
                    <a:cubicBezTo>
                      <a:pt x="13610" y="4261"/>
                      <a:pt x="13349" y="4000"/>
                      <a:pt x="13219" y="3902"/>
                    </a:cubicBezTo>
                    <a:cubicBezTo>
                      <a:pt x="12664" y="3445"/>
                      <a:pt x="12175" y="3021"/>
                      <a:pt x="11653" y="2630"/>
                    </a:cubicBezTo>
                    <a:cubicBezTo>
                      <a:pt x="9957" y="1325"/>
                      <a:pt x="7934" y="314"/>
                      <a:pt x="5781" y="53"/>
                    </a:cubicBezTo>
                    <a:cubicBezTo>
                      <a:pt x="5454" y="19"/>
                      <a:pt x="5118" y="1"/>
                      <a:pt x="4779"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6" name="Google Shape;1333;p41">
                <a:extLst>
                  <a:ext uri="{FF2B5EF4-FFF2-40B4-BE49-F238E27FC236}">
                    <a16:creationId xmlns:a16="http://schemas.microsoft.com/office/drawing/2014/main" id="{27B0B395-CEA2-3B04-7EAE-6C07B95E12C7}"/>
                  </a:ext>
                </a:extLst>
              </p:cNvPr>
              <p:cNvSpPr/>
              <p:nvPr/>
            </p:nvSpPr>
            <p:spPr>
              <a:xfrm>
                <a:off x="4291950" y="3077125"/>
                <a:ext cx="245475" cy="290900"/>
              </a:xfrm>
              <a:custGeom>
                <a:avLst/>
                <a:gdLst/>
                <a:ahLst/>
                <a:cxnLst/>
                <a:rect l="l" t="t" r="r" b="b"/>
                <a:pathLst>
                  <a:path w="9819" h="11636" extrusionOk="0">
                    <a:moveTo>
                      <a:pt x="3077" y="0"/>
                    </a:moveTo>
                    <a:cubicBezTo>
                      <a:pt x="2818" y="0"/>
                      <a:pt x="2561" y="29"/>
                      <a:pt x="2316" y="88"/>
                    </a:cubicBezTo>
                    <a:cubicBezTo>
                      <a:pt x="2055" y="153"/>
                      <a:pt x="1827" y="283"/>
                      <a:pt x="1664" y="414"/>
                    </a:cubicBezTo>
                    <a:cubicBezTo>
                      <a:pt x="0" y="1914"/>
                      <a:pt x="2088" y="3806"/>
                      <a:pt x="3360" y="4524"/>
                    </a:cubicBezTo>
                    <a:cubicBezTo>
                      <a:pt x="4926" y="5437"/>
                      <a:pt x="6426" y="6188"/>
                      <a:pt x="7536" y="7623"/>
                    </a:cubicBezTo>
                    <a:cubicBezTo>
                      <a:pt x="8482" y="8862"/>
                      <a:pt x="9167" y="10232"/>
                      <a:pt x="9819" y="11635"/>
                    </a:cubicBezTo>
                    <a:cubicBezTo>
                      <a:pt x="9786" y="11341"/>
                      <a:pt x="9786" y="11015"/>
                      <a:pt x="9786" y="10820"/>
                    </a:cubicBezTo>
                    <a:cubicBezTo>
                      <a:pt x="9721" y="10167"/>
                      <a:pt x="9688" y="9450"/>
                      <a:pt x="9623" y="8797"/>
                    </a:cubicBezTo>
                    <a:cubicBezTo>
                      <a:pt x="9362" y="6644"/>
                      <a:pt x="8742" y="4491"/>
                      <a:pt x="7438" y="2762"/>
                    </a:cubicBezTo>
                    <a:cubicBezTo>
                      <a:pt x="6687" y="1751"/>
                      <a:pt x="5611" y="805"/>
                      <a:pt x="4437" y="283"/>
                    </a:cubicBezTo>
                    <a:cubicBezTo>
                      <a:pt x="4017" y="95"/>
                      <a:pt x="3544" y="0"/>
                      <a:pt x="3077"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7" name="Google Shape;1334;p41">
                <a:extLst>
                  <a:ext uri="{FF2B5EF4-FFF2-40B4-BE49-F238E27FC236}">
                    <a16:creationId xmlns:a16="http://schemas.microsoft.com/office/drawing/2014/main" id="{458AEBE2-554C-BB89-95AC-27ACF636DAD1}"/>
                  </a:ext>
                </a:extLst>
              </p:cNvPr>
              <p:cNvSpPr/>
              <p:nvPr/>
            </p:nvSpPr>
            <p:spPr>
              <a:xfrm>
                <a:off x="4920700" y="3044225"/>
                <a:ext cx="13875" cy="1675"/>
              </a:xfrm>
              <a:custGeom>
                <a:avLst/>
                <a:gdLst/>
                <a:ahLst/>
                <a:cxnLst/>
                <a:rect l="l" t="t" r="r" b="b"/>
                <a:pathLst>
                  <a:path w="555" h="67" extrusionOk="0">
                    <a:moveTo>
                      <a:pt x="0" y="1"/>
                    </a:moveTo>
                    <a:lnTo>
                      <a:pt x="315" y="38"/>
                    </a:lnTo>
                    <a:lnTo>
                      <a:pt x="315" y="38"/>
                    </a:lnTo>
                    <a:cubicBezTo>
                      <a:pt x="214" y="20"/>
                      <a:pt x="107" y="1"/>
                      <a:pt x="0" y="1"/>
                    </a:cubicBezTo>
                    <a:close/>
                    <a:moveTo>
                      <a:pt x="315" y="38"/>
                    </a:moveTo>
                    <a:lnTo>
                      <a:pt x="315" y="38"/>
                    </a:lnTo>
                    <a:cubicBezTo>
                      <a:pt x="400" y="53"/>
                      <a:pt x="481" y="66"/>
                      <a:pt x="555" y="66"/>
                    </a:cubicBezTo>
                    <a:lnTo>
                      <a:pt x="315" y="38"/>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8" name="Google Shape;1335;p41">
                <a:extLst>
                  <a:ext uri="{FF2B5EF4-FFF2-40B4-BE49-F238E27FC236}">
                    <a16:creationId xmlns:a16="http://schemas.microsoft.com/office/drawing/2014/main" id="{A917EA6C-F782-9DFC-11BD-30B7F2DF200F}"/>
                  </a:ext>
                </a:extLst>
              </p:cNvPr>
              <p:cNvSpPr/>
              <p:nvPr/>
            </p:nvSpPr>
            <p:spPr>
              <a:xfrm>
                <a:off x="4078275" y="3018150"/>
                <a:ext cx="1865075" cy="2108075"/>
              </a:xfrm>
              <a:custGeom>
                <a:avLst/>
                <a:gdLst/>
                <a:ahLst/>
                <a:cxnLst/>
                <a:rect l="l" t="t" r="r" b="b"/>
                <a:pathLst>
                  <a:path w="74603" h="84323" extrusionOk="0">
                    <a:moveTo>
                      <a:pt x="23944" y="13570"/>
                    </a:moveTo>
                    <a:lnTo>
                      <a:pt x="23944" y="13570"/>
                    </a:lnTo>
                    <a:cubicBezTo>
                      <a:pt x="23977" y="13603"/>
                      <a:pt x="24074" y="13603"/>
                      <a:pt x="24107" y="13668"/>
                    </a:cubicBezTo>
                    <a:cubicBezTo>
                      <a:pt x="24042" y="13603"/>
                      <a:pt x="23977" y="13603"/>
                      <a:pt x="23944" y="13570"/>
                    </a:cubicBezTo>
                    <a:close/>
                    <a:moveTo>
                      <a:pt x="26227" y="14418"/>
                    </a:moveTo>
                    <a:cubicBezTo>
                      <a:pt x="26325" y="14483"/>
                      <a:pt x="26358" y="14483"/>
                      <a:pt x="26423" y="14516"/>
                    </a:cubicBezTo>
                    <a:cubicBezTo>
                      <a:pt x="26358" y="14483"/>
                      <a:pt x="26260" y="14483"/>
                      <a:pt x="26227" y="14418"/>
                    </a:cubicBezTo>
                    <a:close/>
                    <a:moveTo>
                      <a:pt x="26880" y="14646"/>
                    </a:moveTo>
                    <a:cubicBezTo>
                      <a:pt x="26978" y="14646"/>
                      <a:pt x="27010" y="14679"/>
                      <a:pt x="27075" y="14679"/>
                    </a:cubicBezTo>
                    <a:cubicBezTo>
                      <a:pt x="27010" y="14679"/>
                      <a:pt x="26912" y="14679"/>
                      <a:pt x="26880" y="14646"/>
                    </a:cubicBezTo>
                    <a:close/>
                    <a:moveTo>
                      <a:pt x="32621" y="16180"/>
                    </a:moveTo>
                    <a:lnTo>
                      <a:pt x="32621" y="16180"/>
                    </a:lnTo>
                    <a:cubicBezTo>
                      <a:pt x="32849" y="16212"/>
                      <a:pt x="33078" y="16245"/>
                      <a:pt x="33273" y="16343"/>
                    </a:cubicBezTo>
                    <a:cubicBezTo>
                      <a:pt x="33045" y="16277"/>
                      <a:pt x="32849" y="16212"/>
                      <a:pt x="32621" y="16180"/>
                    </a:cubicBezTo>
                    <a:close/>
                    <a:moveTo>
                      <a:pt x="33502" y="16343"/>
                    </a:moveTo>
                    <a:lnTo>
                      <a:pt x="33502" y="16343"/>
                    </a:lnTo>
                    <a:cubicBezTo>
                      <a:pt x="33730" y="16375"/>
                      <a:pt x="33991" y="16473"/>
                      <a:pt x="34219" y="16506"/>
                    </a:cubicBezTo>
                    <a:cubicBezTo>
                      <a:pt x="33991" y="16473"/>
                      <a:pt x="33730" y="16441"/>
                      <a:pt x="33502" y="16343"/>
                    </a:cubicBezTo>
                    <a:close/>
                    <a:moveTo>
                      <a:pt x="35328" y="16734"/>
                    </a:moveTo>
                    <a:lnTo>
                      <a:pt x="35328" y="16734"/>
                    </a:lnTo>
                    <a:cubicBezTo>
                      <a:pt x="36820" y="17033"/>
                      <a:pt x="38370" y="17312"/>
                      <a:pt x="40004" y="17573"/>
                    </a:cubicBezTo>
                    <a:lnTo>
                      <a:pt x="40004" y="17573"/>
                    </a:lnTo>
                    <a:cubicBezTo>
                      <a:pt x="38390" y="17321"/>
                      <a:pt x="36812" y="17056"/>
                      <a:pt x="35328" y="16734"/>
                    </a:cubicBezTo>
                    <a:close/>
                    <a:moveTo>
                      <a:pt x="62892" y="17745"/>
                    </a:moveTo>
                    <a:cubicBezTo>
                      <a:pt x="62874" y="17764"/>
                      <a:pt x="62845" y="17772"/>
                      <a:pt x="62823" y="17775"/>
                    </a:cubicBezTo>
                    <a:lnTo>
                      <a:pt x="62823" y="17775"/>
                    </a:lnTo>
                    <a:cubicBezTo>
                      <a:pt x="62860" y="17767"/>
                      <a:pt x="62865" y="17745"/>
                      <a:pt x="62892" y="17745"/>
                    </a:cubicBezTo>
                    <a:close/>
                    <a:moveTo>
                      <a:pt x="41559" y="17811"/>
                    </a:moveTo>
                    <a:cubicBezTo>
                      <a:pt x="41722" y="17811"/>
                      <a:pt x="41893" y="17835"/>
                      <a:pt x="42064" y="17864"/>
                    </a:cubicBezTo>
                    <a:lnTo>
                      <a:pt x="42064" y="17864"/>
                    </a:lnTo>
                    <a:cubicBezTo>
                      <a:pt x="41893" y="17843"/>
                      <a:pt x="41722" y="17827"/>
                      <a:pt x="41559" y="17811"/>
                    </a:cubicBezTo>
                    <a:close/>
                    <a:moveTo>
                      <a:pt x="62631" y="17876"/>
                    </a:moveTo>
                    <a:lnTo>
                      <a:pt x="62631" y="17876"/>
                    </a:lnTo>
                    <a:cubicBezTo>
                      <a:pt x="62631" y="17908"/>
                      <a:pt x="62598" y="17941"/>
                      <a:pt x="62566" y="17941"/>
                    </a:cubicBezTo>
                    <a:cubicBezTo>
                      <a:pt x="62598" y="17941"/>
                      <a:pt x="62631" y="17876"/>
                      <a:pt x="62631" y="17876"/>
                    </a:cubicBezTo>
                    <a:close/>
                    <a:moveTo>
                      <a:pt x="62403" y="18006"/>
                    </a:moveTo>
                    <a:cubicBezTo>
                      <a:pt x="62370" y="18072"/>
                      <a:pt x="62305" y="18072"/>
                      <a:pt x="62272" y="18072"/>
                    </a:cubicBezTo>
                    <a:cubicBezTo>
                      <a:pt x="62305" y="18072"/>
                      <a:pt x="62370" y="18006"/>
                      <a:pt x="62403" y="18006"/>
                    </a:cubicBezTo>
                    <a:close/>
                    <a:moveTo>
                      <a:pt x="62077" y="18137"/>
                    </a:moveTo>
                    <a:cubicBezTo>
                      <a:pt x="62044" y="18169"/>
                      <a:pt x="61979" y="18169"/>
                      <a:pt x="61946" y="18169"/>
                    </a:cubicBezTo>
                    <a:cubicBezTo>
                      <a:pt x="61979" y="18169"/>
                      <a:pt x="62044" y="18137"/>
                      <a:pt x="62077" y="18137"/>
                    </a:cubicBezTo>
                    <a:close/>
                    <a:moveTo>
                      <a:pt x="61718" y="18267"/>
                    </a:moveTo>
                    <a:cubicBezTo>
                      <a:pt x="61652" y="18300"/>
                      <a:pt x="61620" y="18300"/>
                      <a:pt x="61555" y="18300"/>
                    </a:cubicBezTo>
                    <a:cubicBezTo>
                      <a:pt x="61587" y="18300"/>
                      <a:pt x="61652" y="18267"/>
                      <a:pt x="61718" y="18267"/>
                    </a:cubicBezTo>
                    <a:close/>
                    <a:moveTo>
                      <a:pt x="61294" y="18365"/>
                    </a:moveTo>
                    <a:cubicBezTo>
                      <a:pt x="61266" y="18393"/>
                      <a:pt x="61239" y="18397"/>
                      <a:pt x="61172" y="18417"/>
                    </a:cubicBezTo>
                    <a:lnTo>
                      <a:pt x="61172" y="18417"/>
                    </a:lnTo>
                    <a:cubicBezTo>
                      <a:pt x="61214" y="18398"/>
                      <a:pt x="61270" y="18365"/>
                      <a:pt x="61294" y="18365"/>
                    </a:cubicBezTo>
                    <a:close/>
                    <a:moveTo>
                      <a:pt x="51279" y="18757"/>
                    </a:moveTo>
                    <a:cubicBezTo>
                      <a:pt x="51377" y="18757"/>
                      <a:pt x="51540" y="18757"/>
                      <a:pt x="51671" y="18789"/>
                    </a:cubicBezTo>
                    <a:cubicBezTo>
                      <a:pt x="51508" y="18789"/>
                      <a:pt x="51377" y="18757"/>
                      <a:pt x="51279" y="18757"/>
                    </a:cubicBezTo>
                    <a:close/>
                    <a:moveTo>
                      <a:pt x="52584" y="18789"/>
                    </a:moveTo>
                    <a:cubicBezTo>
                      <a:pt x="52541" y="18800"/>
                      <a:pt x="52501" y="18804"/>
                      <a:pt x="52465" y="18804"/>
                    </a:cubicBezTo>
                    <a:cubicBezTo>
                      <a:pt x="52392" y="18804"/>
                      <a:pt x="52334" y="18789"/>
                      <a:pt x="52291" y="18789"/>
                    </a:cubicBezTo>
                    <a:close/>
                    <a:moveTo>
                      <a:pt x="10896" y="39111"/>
                    </a:moveTo>
                    <a:lnTo>
                      <a:pt x="10896" y="39111"/>
                    </a:lnTo>
                    <a:cubicBezTo>
                      <a:pt x="9265" y="39698"/>
                      <a:pt x="7764" y="40416"/>
                      <a:pt x="6460" y="41166"/>
                    </a:cubicBezTo>
                    <a:cubicBezTo>
                      <a:pt x="6982" y="40677"/>
                      <a:pt x="7732" y="40253"/>
                      <a:pt x="8580" y="39862"/>
                    </a:cubicBezTo>
                    <a:cubicBezTo>
                      <a:pt x="9363" y="39535"/>
                      <a:pt x="10113" y="39307"/>
                      <a:pt x="10896" y="39111"/>
                    </a:cubicBezTo>
                    <a:close/>
                    <a:moveTo>
                      <a:pt x="56433" y="41558"/>
                    </a:moveTo>
                    <a:cubicBezTo>
                      <a:pt x="56499" y="41590"/>
                      <a:pt x="56499" y="41590"/>
                      <a:pt x="56531" y="41590"/>
                    </a:cubicBezTo>
                    <a:lnTo>
                      <a:pt x="54019" y="50398"/>
                    </a:lnTo>
                    <a:lnTo>
                      <a:pt x="53987" y="50398"/>
                    </a:lnTo>
                    <a:lnTo>
                      <a:pt x="56433" y="41558"/>
                    </a:lnTo>
                    <a:close/>
                    <a:moveTo>
                      <a:pt x="53008" y="0"/>
                    </a:moveTo>
                    <a:lnTo>
                      <a:pt x="51182" y="2479"/>
                    </a:lnTo>
                    <a:cubicBezTo>
                      <a:pt x="51182" y="2577"/>
                      <a:pt x="51279" y="2969"/>
                      <a:pt x="51671" y="3262"/>
                    </a:cubicBezTo>
                    <a:cubicBezTo>
                      <a:pt x="51182" y="2936"/>
                      <a:pt x="51149" y="2577"/>
                      <a:pt x="51149" y="2479"/>
                    </a:cubicBezTo>
                    <a:cubicBezTo>
                      <a:pt x="45506" y="2120"/>
                      <a:pt x="39895" y="1533"/>
                      <a:pt x="34252" y="1142"/>
                    </a:cubicBezTo>
                    <a:lnTo>
                      <a:pt x="34252" y="1142"/>
                    </a:lnTo>
                    <a:cubicBezTo>
                      <a:pt x="39569" y="2805"/>
                      <a:pt x="37188" y="9166"/>
                      <a:pt x="37188" y="9166"/>
                    </a:cubicBezTo>
                    <a:cubicBezTo>
                      <a:pt x="37461" y="9136"/>
                      <a:pt x="37726" y="9122"/>
                      <a:pt x="37982" y="9122"/>
                    </a:cubicBezTo>
                    <a:cubicBezTo>
                      <a:pt x="39679" y="9122"/>
                      <a:pt x="40991" y="9747"/>
                      <a:pt x="41983" y="10569"/>
                    </a:cubicBezTo>
                    <a:cubicBezTo>
                      <a:pt x="37044" y="9892"/>
                      <a:pt x="32491" y="9562"/>
                      <a:pt x="28891" y="9562"/>
                    </a:cubicBezTo>
                    <a:cubicBezTo>
                      <a:pt x="24170" y="9562"/>
                      <a:pt x="21091" y="10129"/>
                      <a:pt x="20943" y="11221"/>
                    </a:cubicBezTo>
                    <a:cubicBezTo>
                      <a:pt x="20886" y="11363"/>
                      <a:pt x="20953" y="11505"/>
                      <a:pt x="21014" y="11646"/>
                    </a:cubicBezTo>
                    <a:lnTo>
                      <a:pt x="21014" y="11646"/>
                    </a:lnTo>
                    <a:cubicBezTo>
                      <a:pt x="21012" y="11646"/>
                      <a:pt x="21010" y="11645"/>
                      <a:pt x="21008" y="11645"/>
                    </a:cubicBezTo>
                    <a:lnTo>
                      <a:pt x="21497" y="39764"/>
                    </a:lnTo>
                    <a:lnTo>
                      <a:pt x="21465" y="38133"/>
                    </a:lnTo>
                    <a:lnTo>
                      <a:pt x="21400" y="37382"/>
                    </a:lnTo>
                    <a:lnTo>
                      <a:pt x="21400" y="36893"/>
                    </a:lnTo>
                    <a:lnTo>
                      <a:pt x="21367" y="34806"/>
                    </a:lnTo>
                    <a:cubicBezTo>
                      <a:pt x="19442" y="34871"/>
                      <a:pt x="17550" y="35066"/>
                      <a:pt x="15658" y="35132"/>
                    </a:cubicBezTo>
                    <a:cubicBezTo>
                      <a:pt x="12690" y="35295"/>
                      <a:pt x="9591" y="35784"/>
                      <a:pt x="6851" y="37154"/>
                    </a:cubicBezTo>
                    <a:cubicBezTo>
                      <a:pt x="3785" y="38622"/>
                      <a:pt x="1436" y="41264"/>
                      <a:pt x="2154" y="44657"/>
                    </a:cubicBezTo>
                    <a:cubicBezTo>
                      <a:pt x="2219" y="44722"/>
                      <a:pt x="2219" y="44852"/>
                      <a:pt x="2252" y="44918"/>
                    </a:cubicBezTo>
                    <a:cubicBezTo>
                      <a:pt x="1893" y="45407"/>
                      <a:pt x="1567" y="45962"/>
                      <a:pt x="1306" y="46483"/>
                    </a:cubicBezTo>
                    <a:cubicBezTo>
                      <a:pt x="784" y="47527"/>
                      <a:pt x="458" y="48636"/>
                      <a:pt x="327" y="49876"/>
                    </a:cubicBezTo>
                    <a:cubicBezTo>
                      <a:pt x="1" y="52844"/>
                      <a:pt x="1012" y="55747"/>
                      <a:pt x="3100" y="58390"/>
                    </a:cubicBezTo>
                    <a:cubicBezTo>
                      <a:pt x="4176" y="59727"/>
                      <a:pt x="5514" y="61032"/>
                      <a:pt x="7112" y="62271"/>
                    </a:cubicBezTo>
                    <a:cubicBezTo>
                      <a:pt x="10439" y="64816"/>
                      <a:pt x="14941" y="67034"/>
                      <a:pt x="20095" y="68698"/>
                    </a:cubicBezTo>
                    <a:cubicBezTo>
                      <a:pt x="18692" y="70818"/>
                      <a:pt x="17322" y="73395"/>
                      <a:pt x="16833" y="76331"/>
                    </a:cubicBezTo>
                    <a:cubicBezTo>
                      <a:pt x="16833" y="76331"/>
                      <a:pt x="15952" y="75156"/>
                      <a:pt x="14191" y="74504"/>
                    </a:cubicBezTo>
                    <a:cubicBezTo>
                      <a:pt x="13832" y="74373"/>
                      <a:pt x="13408" y="74243"/>
                      <a:pt x="13016" y="74178"/>
                    </a:cubicBezTo>
                    <a:cubicBezTo>
                      <a:pt x="12647" y="74104"/>
                      <a:pt x="12246" y="74064"/>
                      <a:pt x="11818" y="74064"/>
                    </a:cubicBezTo>
                    <a:cubicBezTo>
                      <a:pt x="10925" y="74064"/>
                      <a:pt x="9911" y="74237"/>
                      <a:pt x="8808" y="74634"/>
                    </a:cubicBezTo>
                    <a:cubicBezTo>
                      <a:pt x="8417" y="74797"/>
                      <a:pt x="7960" y="75026"/>
                      <a:pt x="7504" y="75222"/>
                    </a:cubicBezTo>
                    <a:lnTo>
                      <a:pt x="19116" y="82724"/>
                    </a:lnTo>
                    <a:cubicBezTo>
                      <a:pt x="19116" y="82724"/>
                      <a:pt x="19247" y="82267"/>
                      <a:pt x="19540" y="81582"/>
                    </a:cubicBezTo>
                    <a:cubicBezTo>
                      <a:pt x="20356" y="79299"/>
                      <a:pt x="22443" y="74145"/>
                      <a:pt x="25608" y="70198"/>
                    </a:cubicBezTo>
                    <a:cubicBezTo>
                      <a:pt x="27271" y="70622"/>
                      <a:pt x="29033" y="70948"/>
                      <a:pt x="30794" y="71209"/>
                    </a:cubicBezTo>
                    <a:cubicBezTo>
                      <a:pt x="32164" y="71438"/>
                      <a:pt x="33599" y="71633"/>
                      <a:pt x="35035" y="71796"/>
                    </a:cubicBezTo>
                    <a:cubicBezTo>
                      <a:pt x="35100" y="71796"/>
                      <a:pt x="35230" y="71796"/>
                      <a:pt x="35328" y="71829"/>
                    </a:cubicBezTo>
                    <a:cubicBezTo>
                      <a:pt x="37449" y="72025"/>
                      <a:pt x="39569" y="72155"/>
                      <a:pt x="41624" y="72253"/>
                    </a:cubicBezTo>
                    <a:cubicBezTo>
                      <a:pt x="41754" y="76657"/>
                      <a:pt x="40939" y="81093"/>
                      <a:pt x="40450" y="83116"/>
                    </a:cubicBezTo>
                    <a:cubicBezTo>
                      <a:pt x="40286" y="83898"/>
                      <a:pt x="40156" y="84322"/>
                      <a:pt x="40156" y="84322"/>
                    </a:cubicBezTo>
                    <a:lnTo>
                      <a:pt x="53987" y="84322"/>
                    </a:lnTo>
                    <a:cubicBezTo>
                      <a:pt x="53758" y="83866"/>
                      <a:pt x="53498" y="83507"/>
                      <a:pt x="53204" y="83116"/>
                    </a:cubicBezTo>
                    <a:cubicBezTo>
                      <a:pt x="52160" y="81713"/>
                      <a:pt x="51018" y="80897"/>
                      <a:pt x="49942" y="80441"/>
                    </a:cubicBezTo>
                    <a:cubicBezTo>
                      <a:pt x="49551" y="80278"/>
                      <a:pt x="49126" y="80147"/>
                      <a:pt x="48768" y="80082"/>
                    </a:cubicBezTo>
                    <a:cubicBezTo>
                      <a:pt x="48240" y="79959"/>
                      <a:pt x="47748" y="79916"/>
                      <a:pt x="47314" y="79916"/>
                    </a:cubicBezTo>
                    <a:cubicBezTo>
                      <a:pt x="46248" y="79916"/>
                      <a:pt x="45538" y="80180"/>
                      <a:pt x="45538" y="80180"/>
                    </a:cubicBezTo>
                    <a:cubicBezTo>
                      <a:pt x="46647" y="77538"/>
                      <a:pt x="46974" y="74732"/>
                      <a:pt x="46941" y="72188"/>
                    </a:cubicBezTo>
                    <a:cubicBezTo>
                      <a:pt x="48148" y="72155"/>
                      <a:pt x="49355" y="72025"/>
                      <a:pt x="50529" y="71927"/>
                    </a:cubicBezTo>
                    <a:cubicBezTo>
                      <a:pt x="51801" y="71796"/>
                      <a:pt x="53041" y="71633"/>
                      <a:pt x="54248" y="71438"/>
                    </a:cubicBezTo>
                    <a:cubicBezTo>
                      <a:pt x="59304" y="70557"/>
                      <a:pt x="63642" y="69089"/>
                      <a:pt x="67002" y="67067"/>
                    </a:cubicBezTo>
                    <a:cubicBezTo>
                      <a:pt x="68698" y="66055"/>
                      <a:pt x="70134" y="64848"/>
                      <a:pt x="71275" y="63544"/>
                    </a:cubicBezTo>
                    <a:cubicBezTo>
                      <a:pt x="72841" y="61750"/>
                      <a:pt x="73820" y="59694"/>
                      <a:pt x="74015" y="57411"/>
                    </a:cubicBezTo>
                    <a:cubicBezTo>
                      <a:pt x="74179" y="55682"/>
                      <a:pt x="73918" y="54084"/>
                      <a:pt x="73396" y="52616"/>
                    </a:cubicBezTo>
                    <a:cubicBezTo>
                      <a:pt x="74603" y="49615"/>
                      <a:pt x="73069" y="46614"/>
                      <a:pt x="70623" y="44494"/>
                    </a:cubicBezTo>
                    <a:cubicBezTo>
                      <a:pt x="68340" y="42471"/>
                      <a:pt x="65469" y="41166"/>
                      <a:pt x="62631" y="40253"/>
                    </a:cubicBezTo>
                    <a:cubicBezTo>
                      <a:pt x="60902" y="39666"/>
                      <a:pt x="59141" y="38981"/>
                      <a:pt x="57347" y="38394"/>
                    </a:cubicBezTo>
                    <a:lnTo>
                      <a:pt x="63218" y="17289"/>
                    </a:lnTo>
                    <a:lnTo>
                      <a:pt x="63218" y="17321"/>
                    </a:lnTo>
                    <a:cubicBezTo>
                      <a:pt x="63218" y="17289"/>
                      <a:pt x="63218" y="17289"/>
                      <a:pt x="63251" y="17256"/>
                    </a:cubicBezTo>
                    <a:cubicBezTo>
                      <a:pt x="63349" y="16636"/>
                      <a:pt x="62468" y="15886"/>
                      <a:pt x="60837" y="15136"/>
                    </a:cubicBezTo>
                    <a:cubicBezTo>
                      <a:pt x="61098" y="15119"/>
                      <a:pt x="61339" y="15113"/>
                      <a:pt x="61553" y="15113"/>
                    </a:cubicBezTo>
                    <a:cubicBezTo>
                      <a:pt x="62195" y="15113"/>
                      <a:pt x="62598" y="15168"/>
                      <a:pt x="62598" y="15168"/>
                    </a:cubicBezTo>
                    <a:lnTo>
                      <a:pt x="52584" y="3458"/>
                    </a:lnTo>
                    <a:lnTo>
                      <a:pt x="54052" y="555"/>
                    </a:lnTo>
                    <a:lnTo>
                      <a:pt x="53008" y="0"/>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26" name="Google Shape;1336;p41">
              <a:extLst>
                <a:ext uri="{FF2B5EF4-FFF2-40B4-BE49-F238E27FC236}">
                  <a16:creationId xmlns:a16="http://schemas.microsoft.com/office/drawing/2014/main" id="{D0FD3735-A2D8-42B1-6828-9B96FB8C9904}"/>
                </a:ext>
              </a:extLst>
            </p:cNvPr>
            <p:cNvGrpSpPr/>
            <p:nvPr/>
          </p:nvGrpSpPr>
          <p:grpSpPr>
            <a:xfrm>
              <a:off x="1443375" y="1274375"/>
              <a:ext cx="1949075" cy="2106450"/>
              <a:chOff x="4078275" y="3017325"/>
              <a:chExt cx="1949075" cy="2106450"/>
            </a:xfrm>
          </p:grpSpPr>
          <p:sp>
            <p:nvSpPr>
              <p:cNvPr id="27" name="Google Shape;1337;p41">
                <a:extLst>
                  <a:ext uri="{FF2B5EF4-FFF2-40B4-BE49-F238E27FC236}">
                    <a16:creationId xmlns:a16="http://schemas.microsoft.com/office/drawing/2014/main" id="{056757FD-8354-8A7B-4268-62B0FB29D601}"/>
                  </a:ext>
                </a:extLst>
              </p:cNvPr>
              <p:cNvSpPr/>
              <p:nvPr/>
            </p:nvSpPr>
            <p:spPr>
              <a:xfrm>
                <a:off x="5708054" y="3749203"/>
                <a:ext cx="265050" cy="238800"/>
              </a:xfrm>
              <a:custGeom>
                <a:avLst/>
                <a:gdLst/>
                <a:ahLst/>
                <a:cxnLst/>
                <a:rect l="l" t="t" r="r" b="b"/>
                <a:pathLst>
                  <a:path w="10602" h="9552" extrusionOk="0">
                    <a:moveTo>
                      <a:pt x="0" y="0"/>
                    </a:moveTo>
                    <a:lnTo>
                      <a:pt x="0" y="0"/>
                    </a:lnTo>
                    <a:cubicBezTo>
                      <a:pt x="1273" y="751"/>
                      <a:pt x="2545" y="1566"/>
                      <a:pt x="3654" y="2610"/>
                    </a:cubicBezTo>
                    <a:cubicBezTo>
                      <a:pt x="4959" y="3817"/>
                      <a:pt x="5513" y="5383"/>
                      <a:pt x="6198" y="6949"/>
                    </a:cubicBezTo>
                    <a:cubicBezTo>
                      <a:pt x="6649" y="8000"/>
                      <a:pt x="7696" y="9552"/>
                      <a:pt x="8866" y="9552"/>
                    </a:cubicBezTo>
                    <a:cubicBezTo>
                      <a:pt x="9220" y="9552"/>
                      <a:pt x="9586" y="9410"/>
                      <a:pt x="9949" y="9069"/>
                    </a:cubicBezTo>
                    <a:cubicBezTo>
                      <a:pt x="10113" y="8906"/>
                      <a:pt x="10243" y="8710"/>
                      <a:pt x="10373" y="8482"/>
                    </a:cubicBezTo>
                    <a:cubicBezTo>
                      <a:pt x="10602" y="7829"/>
                      <a:pt x="10602" y="7046"/>
                      <a:pt x="10406" y="6394"/>
                    </a:cubicBezTo>
                    <a:cubicBezTo>
                      <a:pt x="10047" y="5220"/>
                      <a:pt x="9264" y="4078"/>
                      <a:pt x="8318" y="3197"/>
                    </a:cubicBezTo>
                    <a:cubicBezTo>
                      <a:pt x="6785" y="1729"/>
                      <a:pt x="4795" y="914"/>
                      <a:pt x="2708" y="490"/>
                    </a:cubicBezTo>
                    <a:cubicBezTo>
                      <a:pt x="2055" y="359"/>
                      <a:pt x="1436" y="229"/>
                      <a:pt x="783" y="98"/>
                    </a:cubicBezTo>
                    <a:cubicBezTo>
                      <a:pt x="588" y="66"/>
                      <a:pt x="261" y="33"/>
                      <a:pt x="0"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8" name="Google Shape;1338;p41">
                <a:extLst>
                  <a:ext uri="{FF2B5EF4-FFF2-40B4-BE49-F238E27FC236}">
                    <a16:creationId xmlns:a16="http://schemas.microsoft.com/office/drawing/2014/main" id="{735D9717-A468-959B-C19B-ED16E0452AA3}"/>
                  </a:ext>
                </a:extLst>
              </p:cNvPr>
              <p:cNvSpPr/>
              <p:nvPr/>
            </p:nvSpPr>
            <p:spPr>
              <a:xfrm>
                <a:off x="5927025" y="3880125"/>
                <a:ext cx="1650" cy="25"/>
              </a:xfrm>
              <a:custGeom>
                <a:avLst/>
                <a:gdLst/>
                <a:ahLst/>
                <a:cxnLst/>
                <a:rect l="l" t="t" r="r" b="b"/>
                <a:pathLst>
                  <a:path w="66" h="1" extrusionOk="0">
                    <a:moveTo>
                      <a:pt x="0" y="0"/>
                    </a:moveTo>
                    <a:lnTo>
                      <a:pt x="0" y="0"/>
                    </a:lnTo>
                    <a:cubicBezTo>
                      <a:pt x="33" y="0"/>
                      <a:pt x="65"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9" name="Google Shape;1339;p41">
                <a:extLst>
                  <a:ext uri="{FF2B5EF4-FFF2-40B4-BE49-F238E27FC236}">
                    <a16:creationId xmlns:a16="http://schemas.microsoft.com/office/drawing/2014/main" id="{A15A1C0E-6131-CB73-D1FC-FD34CE972656}"/>
                  </a:ext>
                </a:extLst>
              </p:cNvPr>
              <p:cNvSpPr/>
              <p:nvPr/>
            </p:nvSpPr>
            <p:spPr>
              <a:xfrm>
                <a:off x="5902129" y="3948403"/>
                <a:ext cx="53050" cy="22850"/>
              </a:xfrm>
              <a:custGeom>
                <a:avLst/>
                <a:gdLst/>
                <a:ahLst/>
                <a:cxnLst/>
                <a:rect l="l" t="t" r="r" b="b"/>
                <a:pathLst>
                  <a:path w="2122" h="914" extrusionOk="0">
                    <a:moveTo>
                      <a:pt x="315" y="0"/>
                    </a:moveTo>
                    <a:cubicBezTo>
                      <a:pt x="221" y="0"/>
                      <a:pt x="125" y="43"/>
                      <a:pt x="66" y="122"/>
                    </a:cubicBezTo>
                    <a:cubicBezTo>
                      <a:pt x="1" y="253"/>
                      <a:pt x="34" y="416"/>
                      <a:pt x="164" y="546"/>
                    </a:cubicBezTo>
                    <a:cubicBezTo>
                      <a:pt x="392" y="709"/>
                      <a:pt x="686" y="872"/>
                      <a:pt x="1012" y="905"/>
                    </a:cubicBezTo>
                    <a:cubicBezTo>
                      <a:pt x="1068" y="911"/>
                      <a:pt x="1124" y="913"/>
                      <a:pt x="1180" y="913"/>
                    </a:cubicBezTo>
                    <a:cubicBezTo>
                      <a:pt x="1449" y="913"/>
                      <a:pt x="1715" y="850"/>
                      <a:pt x="1958" y="742"/>
                    </a:cubicBezTo>
                    <a:cubicBezTo>
                      <a:pt x="2023" y="677"/>
                      <a:pt x="2121" y="514"/>
                      <a:pt x="2023" y="351"/>
                    </a:cubicBezTo>
                    <a:cubicBezTo>
                      <a:pt x="1977" y="257"/>
                      <a:pt x="1880" y="180"/>
                      <a:pt x="1780" y="180"/>
                    </a:cubicBezTo>
                    <a:cubicBezTo>
                      <a:pt x="1741" y="180"/>
                      <a:pt x="1702" y="192"/>
                      <a:pt x="1665" y="220"/>
                    </a:cubicBezTo>
                    <a:cubicBezTo>
                      <a:pt x="1599" y="253"/>
                      <a:pt x="1534" y="253"/>
                      <a:pt x="1469" y="285"/>
                    </a:cubicBezTo>
                    <a:lnTo>
                      <a:pt x="1436" y="285"/>
                    </a:lnTo>
                    <a:cubicBezTo>
                      <a:pt x="1371" y="285"/>
                      <a:pt x="1338" y="285"/>
                      <a:pt x="1338" y="351"/>
                    </a:cubicBezTo>
                    <a:lnTo>
                      <a:pt x="1012" y="351"/>
                    </a:lnTo>
                    <a:cubicBezTo>
                      <a:pt x="979" y="351"/>
                      <a:pt x="979" y="351"/>
                      <a:pt x="947" y="285"/>
                    </a:cubicBezTo>
                    <a:cubicBezTo>
                      <a:pt x="882" y="285"/>
                      <a:pt x="816" y="253"/>
                      <a:pt x="784" y="220"/>
                    </a:cubicBezTo>
                    <a:lnTo>
                      <a:pt x="719" y="220"/>
                    </a:lnTo>
                    <a:cubicBezTo>
                      <a:pt x="686" y="220"/>
                      <a:pt x="686" y="155"/>
                      <a:pt x="653" y="155"/>
                    </a:cubicBezTo>
                    <a:cubicBezTo>
                      <a:pt x="555" y="122"/>
                      <a:pt x="523" y="90"/>
                      <a:pt x="490" y="57"/>
                    </a:cubicBezTo>
                    <a:cubicBezTo>
                      <a:pt x="439" y="18"/>
                      <a:pt x="377" y="0"/>
                      <a:pt x="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0" name="Google Shape;1340;p41">
                <a:extLst>
                  <a:ext uri="{FF2B5EF4-FFF2-40B4-BE49-F238E27FC236}">
                    <a16:creationId xmlns:a16="http://schemas.microsoft.com/office/drawing/2014/main" id="{F8E32017-F625-0712-1BBD-E6918B3D4A34}"/>
                  </a:ext>
                </a:extLst>
              </p:cNvPr>
              <p:cNvSpPr/>
              <p:nvPr/>
            </p:nvSpPr>
            <p:spPr>
              <a:xfrm>
                <a:off x="5692975" y="3558475"/>
                <a:ext cx="334375" cy="113425"/>
              </a:xfrm>
              <a:custGeom>
                <a:avLst/>
                <a:gdLst/>
                <a:ahLst/>
                <a:cxnLst/>
                <a:rect l="l" t="t" r="r" b="b"/>
                <a:pathLst>
                  <a:path w="13375" h="4537" extrusionOk="0">
                    <a:moveTo>
                      <a:pt x="8557" y="1"/>
                    </a:moveTo>
                    <a:cubicBezTo>
                      <a:pt x="8389" y="1"/>
                      <a:pt x="8222" y="5"/>
                      <a:pt x="8057" y="14"/>
                    </a:cubicBezTo>
                    <a:cubicBezTo>
                      <a:pt x="5937" y="145"/>
                      <a:pt x="3980" y="1058"/>
                      <a:pt x="2218" y="2232"/>
                    </a:cubicBezTo>
                    <a:cubicBezTo>
                      <a:pt x="1664" y="2591"/>
                      <a:pt x="1142" y="2950"/>
                      <a:pt x="620" y="3374"/>
                    </a:cubicBezTo>
                    <a:cubicBezTo>
                      <a:pt x="457" y="3504"/>
                      <a:pt x="229" y="3700"/>
                      <a:pt x="0" y="3863"/>
                    </a:cubicBezTo>
                    <a:cubicBezTo>
                      <a:pt x="1436" y="3504"/>
                      <a:pt x="2903" y="3113"/>
                      <a:pt x="4404" y="3048"/>
                    </a:cubicBezTo>
                    <a:cubicBezTo>
                      <a:pt x="4531" y="3041"/>
                      <a:pt x="4656" y="3037"/>
                      <a:pt x="4781" y="3037"/>
                    </a:cubicBezTo>
                    <a:cubicBezTo>
                      <a:pt x="6415" y="3037"/>
                      <a:pt x="7846" y="3613"/>
                      <a:pt x="9362" y="4189"/>
                    </a:cubicBezTo>
                    <a:cubicBezTo>
                      <a:pt x="9853" y="4370"/>
                      <a:pt x="10585" y="4536"/>
                      <a:pt x="11290" y="4536"/>
                    </a:cubicBezTo>
                    <a:cubicBezTo>
                      <a:pt x="12364" y="4536"/>
                      <a:pt x="13374" y="4152"/>
                      <a:pt x="13374" y="2852"/>
                    </a:cubicBezTo>
                    <a:cubicBezTo>
                      <a:pt x="13374" y="2656"/>
                      <a:pt x="13342" y="2395"/>
                      <a:pt x="13211" y="2167"/>
                    </a:cubicBezTo>
                    <a:cubicBezTo>
                      <a:pt x="12950" y="1515"/>
                      <a:pt x="12363" y="1025"/>
                      <a:pt x="11743" y="666"/>
                    </a:cubicBezTo>
                    <a:cubicBezTo>
                      <a:pt x="10757" y="187"/>
                      <a:pt x="9625" y="1"/>
                      <a:pt x="8557" y="1"/>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1" name="Google Shape;1341;p41">
                <a:extLst>
                  <a:ext uri="{FF2B5EF4-FFF2-40B4-BE49-F238E27FC236}">
                    <a16:creationId xmlns:a16="http://schemas.microsoft.com/office/drawing/2014/main" id="{9A44B61D-3623-144D-948E-902EF534D4F8}"/>
                  </a:ext>
                </a:extLst>
              </p:cNvPr>
              <p:cNvSpPr/>
              <p:nvPr/>
            </p:nvSpPr>
            <p:spPr>
              <a:xfrm>
                <a:off x="5971050" y="3616525"/>
                <a:ext cx="46500" cy="43425"/>
              </a:xfrm>
              <a:custGeom>
                <a:avLst/>
                <a:gdLst/>
                <a:ahLst/>
                <a:cxnLst/>
                <a:rect l="l" t="t" r="r" b="b"/>
                <a:pathLst>
                  <a:path w="1860" h="1737" extrusionOk="0">
                    <a:moveTo>
                      <a:pt x="1525" y="1"/>
                    </a:moveTo>
                    <a:cubicBezTo>
                      <a:pt x="1483" y="1"/>
                      <a:pt x="1440" y="13"/>
                      <a:pt x="1403" y="41"/>
                    </a:cubicBezTo>
                    <a:cubicBezTo>
                      <a:pt x="1240" y="106"/>
                      <a:pt x="1208" y="236"/>
                      <a:pt x="1273" y="400"/>
                    </a:cubicBezTo>
                    <a:lnTo>
                      <a:pt x="1273" y="497"/>
                    </a:lnTo>
                    <a:lnTo>
                      <a:pt x="1273" y="530"/>
                    </a:lnTo>
                    <a:lnTo>
                      <a:pt x="1273" y="563"/>
                    </a:lnTo>
                    <a:lnTo>
                      <a:pt x="1273" y="660"/>
                    </a:lnTo>
                    <a:cubicBezTo>
                      <a:pt x="1273" y="693"/>
                      <a:pt x="1273" y="726"/>
                      <a:pt x="1240" y="726"/>
                    </a:cubicBezTo>
                    <a:lnTo>
                      <a:pt x="1240" y="758"/>
                    </a:lnTo>
                    <a:cubicBezTo>
                      <a:pt x="1240" y="824"/>
                      <a:pt x="1208" y="824"/>
                      <a:pt x="1175" y="856"/>
                    </a:cubicBezTo>
                    <a:lnTo>
                      <a:pt x="1110" y="889"/>
                    </a:lnTo>
                    <a:lnTo>
                      <a:pt x="1044" y="987"/>
                    </a:lnTo>
                    <a:lnTo>
                      <a:pt x="947" y="1052"/>
                    </a:lnTo>
                    <a:cubicBezTo>
                      <a:pt x="947" y="1052"/>
                      <a:pt x="918" y="1066"/>
                      <a:pt x="908" y="1066"/>
                    </a:cubicBezTo>
                    <a:cubicBezTo>
                      <a:pt x="903" y="1066"/>
                      <a:pt x="903" y="1063"/>
                      <a:pt x="914" y="1052"/>
                    </a:cubicBezTo>
                    <a:cubicBezTo>
                      <a:pt x="925" y="1041"/>
                      <a:pt x="925" y="1037"/>
                      <a:pt x="920" y="1037"/>
                    </a:cubicBezTo>
                    <a:cubicBezTo>
                      <a:pt x="910" y="1037"/>
                      <a:pt x="881" y="1052"/>
                      <a:pt x="881" y="1052"/>
                    </a:cubicBezTo>
                    <a:cubicBezTo>
                      <a:pt x="784" y="1085"/>
                      <a:pt x="751" y="1150"/>
                      <a:pt x="686" y="1150"/>
                    </a:cubicBezTo>
                    <a:lnTo>
                      <a:pt x="620" y="1150"/>
                    </a:lnTo>
                    <a:cubicBezTo>
                      <a:pt x="620" y="1150"/>
                      <a:pt x="555" y="1182"/>
                      <a:pt x="490" y="1182"/>
                    </a:cubicBezTo>
                    <a:lnTo>
                      <a:pt x="327" y="1182"/>
                    </a:lnTo>
                    <a:cubicBezTo>
                      <a:pt x="164" y="1182"/>
                      <a:pt x="66" y="1248"/>
                      <a:pt x="1" y="1411"/>
                    </a:cubicBezTo>
                    <a:cubicBezTo>
                      <a:pt x="1" y="1541"/>
                      <a:pt x="99" y="1704"/>
                      <a:pt x="262" y="1737"/>
                    </a:cubicBezTo>
                    <a:cubicBezTo>
                      <a:pt x="653" y="1737"/>
                      <a:pt x="1077" y="1574"/>
                      <a:pt x="1403" y="1346"/>
                    </a:cubicBezTo>
                    <a:cubicBezTo>
                      <a:pt x="1566" y="1215"/>
                      <a:pt x="1729" y="1052"/>
                      <a:pt x="1762" y="856"/>
                    </a:cubicBezTo>
                    <a:cubicBezTo>
                      <a:pt x="1860" y="595"/>
                      <a:pt x="1860" y="400"/>
                      <a:pt x="1762" y="171"/>
                    </a:cubicBezTo>
                    <a:cubicBezTo>
                      <a:pt x="1739" y="78"/>
                      <a:pt x="1632" y="1"/>
                      <a:pt x="1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2" name="Google Shape;1342;p41">
                <a:extLst>
                  <a:ext uri="{FF2B5EF4-FFF2-40B4-BE49-F238E27FC236}">
                    <a16:creationId xmlns:a16="http://schemas.microsoft.com/office/drawing/2014/main" id="{6919FBA5-A9C7-6D1C-E212-5B8E5CC18F92}"/>
                  </a:ext>
                </a:extLst>
              </p:cNvPr>
              <p:cNvSpPr/>
              <p:nvPr/>
            </p:nvSpPr>
            <p:spPr>
              <a:xfrm>
                <a:off x="4097797" y="3278554"/>
                <a:ext cx="344675" cy="112150"/>
              </a:xfrm>
              <a:custGeom>
                <a:avLst/>
                <a:gdLst/>
                <a:ahLst/>
                <a:cxnLst/>
                <a:rect l="l" t="t" r="r" b="b"/>
                <a:pathLst>
                  <a:path w="13787" h="4486" extrusionOk="0">
                    <a:moveTo>
                      <a:pt x="4787" y="0"/>
                    </a:moveTo>
                    <a:cubicBezTo>
                      <a:pt x="3781" y="0"/>
                      <a:pt x="2766" y="134"/>
                      <a:pt x="1880" y="528"/>
                    </a:cubicBezTo>
                    <a:cubicBezTo>
                      <a:pt x="1227" y="821"/>
                      <a:pt x="608" y="1311"/>
                      <a:pt x="281" y="1963"/>
                    </a:cubicBezTo>
                    <a:cubicBezTo>
                      <a:pt x="184" y="2191"/>
                      <a:pt x="86" y="2420"/>
                      <a:pt x="86" y="2648"/>
                    </a:cubicBezTo>
                    <a:cubicBezTo>
                      <a:pt x="1" y="4091"/>
                      <a:pt x="1187" y="4485"/>
                      <a:pt x="2394" y="4485"/>
                    </a:cubicBezTo>
                    <a:cubicBezTo>
                      <a:pt x="3042" y="4485"/>
                      <a:pt x="3696" y="4372"/>
                      <a:pt x="4163" y="4246"/>
                    </a:cubicBezTo>
                    <a:cubicBezTo>
                      <a:pt x="5628" y="3804"/>
                      <a:pt x="6976" y="3315"/>
                      <a:pt x="8465" y="3315"/>
                    </a:cubicBezTo>
                    <a:cubicBezTo>
                      <a:pt x="8733" y="3315"/>
                      <a:pt x="9006" y="3331"/>
                      <a:pt x="9285" y="3366"/>
                    </a:cubicBezTo>
                    <a:cubicBezTo>
                      <a:pt x="10850" y="3464"/>
                      <a:pt x="12318" y="3920"/>
                      <a:pt x="13786" y="4409"/>
                    </a:cubicBezTo>
                    <a:cubicBezTo>
                      <a:pt x="13590" y="4246"/>
                      <a:pt x="13329" y="4018"/>
                      <a:pt x="13166" y="3888"/>
                    </a:cubicBezTo>
                    <a:cubicBezTo>
                      <a:pt x="12677" y="3431"/>
                      <a:pt x="12155" y="3039"/>
                      <a:pt x="11633" y="2615"/>
                    </a:cubicBezTo>
                    <a:cubicBezTo>
                      <a:pt x="9904" y="1311"/>
                      <a:pt x="7914" y="299"/>
                      <a:pt x="5762" y="38"/>
                    </a:cubicBezTo>
                    <a:cubicBezTo>
                      <a:pt x="5441" y="14"/>
                      <a:pt x="5115" y="0"/>
                      <a:pt x="4787"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3" name="Google Shape;1343;p41">
                <a:extLst>
                  <a:ext uri="{FF2B5EF4-FFF2-40B4-BE49-F238E27FC236}">
                    <a16:creationId xmlns:a16="http://schemas.microsoft.com/office/drawing/2014/main" id="{CB791046-1A6B-830D-AFC3-3EAE3B0DD326}"/>
                  </a:ext>
                </a:extLst>
              </p:cNvPr>
              <p:cNvSpPr/>
              <p:nvPr/>
            </p:nvSpPr>
            <p:spPr>
              <a:xfrm>
                <a:off x="4203050" y="3333750"/>
                <a:ext cx="850" cy="1650"/>
              </a:xfrm>
              <a:custGeom>
                <a:avLst/>
                <a:gdLst/>
                <a:ahLst/>
                <a:cxnLst/>
                <a:rect l="l" t="t" r="r" b="b"/>
                <a:pathLst>
                  <a:path w="34" h="66" extrusionOk="0">
                    <a:moveTo>
                      <a:pt x="33" y="65"/>
                    </a:moveTo>
                    <a:lnTo>
                      <a:pt x="33" y="65"/>
                    </a:lnTo>
                    <a:cubicBezTo>
                      <a:pt x="33" y="65"/>
                      <a:pt x="1" y="0"/>
                      <a:pt x="33" y="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4" name="Google Shape;1344;p41">
                <a:extLst>
                  <a:ext uri="{FF2B5EF4-FFF2-40B4-BE49-F238E27FC236}">
                    <a16:creationId xmlns:a16="http://schemas.microsoft.com/office/drawing/2014/main" id="{4426CC33-7090-B787-4D35-28F1776197AD}"/>
                  </a:ext>
                </a:extLst>
              </p:cNvPr>
              <p:cNvSpPr/>
              <p:nvPr/>
            </p:nvSpPr>
            <p:spPr>
              <a:xfrm>
                <a:off x="4111347" y="3334454"/>
                <a:ext cx="45700" cy="41500"/>
              </a:xfrm>
              <a:custGeom>
                <a:avLst/>
                <a:gdLst/>
                <a:ahLst/>
                <a:cxnLst/>
                <a:rect l="l" t="t" r="r" b="b"/>
                <a:pathLst>
                  <a:path w="1828" h="1660" extrusionOk="0">
                    <a:moveTo>
                      <a:pt x="332" y="0"/>
                    </a:moveTo>
                    <a:cubicBezTo>
                      <a:pt x="298" y="0"/>
                      <a:pt x="264" y="7"/>
                      <a:pt x="229" y="21"/>
                    </a:cubicBezTo>
                    <a:cubicBezTo>
                      <a:pt x="66" y="53"/>
                      <a:pt x="0" y="216"/>
                      <a:pt x="66" y="412"/>
                    </a:cubicBezTo>
                    <a:cubicBezTo>
                      <a:pt x="163" y="706"/>
                      <a:pt x="327" y="1032"/>
                      <a:pt x="555" y="1228"/>
                    </a:cubicBezTo>
                    <a:cubicBezTo>
                      <a:pt x="816" y="1456"/>
                      <a:pt x="1109" y="1554"/>
                      <a:pt x="1436" y="1652"/>
                    </a:cubicBezTo>
                    <a:cubicBezTo>
                      <a:pt x="1463" y="1657"/>
                      <a:pt x="1490" y="1660"/>
                      <a:pt x="1517" y="1660"/>
                    </a:cubicBezTo>
                    <a:cubicBezTo>
                      <a:pt x="1649" y="1660"/>
                      <a:pt x="1767" y="1592"/>
                      <a:pt x="1794" y="1456"/>
                    </a:cubicBezTo>
                    <a:cubicBezTo>
                      <a:pt x="1827" y="1293"/>
                      <a:pt x="1762" y="1130"/>
                      <a:pt x="1599" y="1064"/>
                    </a:cubicBezTo>
                    <a:cubicBezTo>
                      <a:pt x="1534" y="1032"/>
                      <a:pt x="1468" y="1032"/>
                      <a:pt x="1370" y="999"/>
                    </a:cubicBezTo>
                    <a:cubicBezTo>
                      <a:pt x="1370" y="999"/>
                      <a:pt x="1338" y="967"/>
                      <a:pt x="1305" y="967"/>
                    </a:cubicBezTo>
                    <a:lnTo>
                      <a:pt x="1273" y="967"/>
                    </a:lnTo>
                    <a:cubicBezTo>
                      <a:pt x="1207" y="967"/>
                      <a:pt x="1142" y="901"/>
                      <a:pt x="1109" y="869"/>
                    </a:cubicBezTo>
                    <a:cubicBezTo>
                      <a:pt x="1044" y="869"/>
                      <a:pt x="1044" y="836"/>
                      <a:pt x="1012" y="836"/>
                    </a:cubicBezTo>
                    <a:lnTo>
                      <a:pt x="979" y="803"/>
                    </a:lnTo>
                    <a:lnTo>
                      <a:pt x="849" y="673"/>
                    </a:lnTo>
                    <a:cubicBezTo>
                      <a:pt x="816" y="673"/>
                      <a:pt x="816" y="640"/>
                      <a:pt x="816" y="640"/>
                    </a:cubicBezTo>
                    <a:cubicBezTo>
                      <a:pt x="816" y="575"/>
                      <a:pt x="783" y="575"/>
                      <a:pt x="783" y="542"/>
                    </a:cubicBezTo>
                    <a:cubicBezTo>
                      <a:pt x="783" y="510"/>
                      <a:pt x="718" y="510"/>
                      <a:pt x="718" y="477"/>
                    </a:cubicBezTo>
                    <a:cubicBezTo>
                      <a:pt x="685" y="477"/>
                      <a:pt x="685" y="412"/>
                      <a:pt x="685" y="412"/>
                    </a:cubicBezTo>
                    <a:cubicBezTo>
                      <a:pt x="653" y="379"/>
                      <a:pt x="588" y="282"/>
                      <a:pt x="588" y="216"/>
                    </a:cubicBezTo>
                    <a:cubicBezTo>
                      <a:pt x="562" y="88"/>
                      <a:pt x="456" y="0"/>
                      <a:pt x="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5" name="Google Shape;1345;p41">
                <a:extLst>
                  <a:ext uri="{FF2B5EF4-FFF2-40B4-BE49-F238E27FC236}">
                    <a16:creationId xmlns:a16="http://schemas.microsoft.com/office/drawing/2014/main" id="{03079FC9-5265-CF54-3C62-49CC8621B0D0}"/>
                  </a:ext>
                </a:extLst>
              </p:cNvPr>
              <p:cNvSpPr/>
              <p:nvPr/>
            </p:nvSpPr>
            <p:spPr>
              <a:xfrm>
                <a:off x="4291950" y="3077750"/>
                <a:ext cx="245475" cy="291075"/>
              </a:xfrm>
              <a:custGeom>
                <a:avLst/>
                <a:gdLst/>
                <a:ahLst/>
                <a:cxnLst/>
                <a:rect l="l" t="t" r="r" b="b"/>
                <a:pathLst>
                  <a:path w="9819" h="11643" extrusionOk="0">
                    <a:moveTo>
                      <a:pt x="3026" y="1"/>
                    </a:moveTo>
                    <a:cubicBezTo>
                      <a:pt x="2784" y="1"/>
                      <a:pt x="2545" y="30"/>
                      <a:pt x="2316" y="95"/>
                    </a:cubicBezTo>
                    <a:cubicBezTo>
                      <a:pt x="2055" y="128"/>
                      <a:pt x="1827" y="258"/>
                      <a:pt x="1664" y="421"/>
                    </a:cubicBezTo>
                    <a:cubicBezTo>
                      <a:pt x="0" y="1889"/>
                      <a:pt x="2088" y="3781"/>
                      <a:pt x="3360" y="4532"/>
                    </a:cubicBezTo>
                    <a:cubicBezTo>
                      <a:pt x="4926" y="5412"/>
                      <a:pt x="6394" y="6163"/>
                      <a:pt x="7536" y="7630"/>
                    </a:cubicBezTo>
                    <a:cubicBezTo>
                      <a:pt x="8482" y="8870"/>
                      <a:pt x="9167" y="10240"/>
                      <a:pt x="9819" y="11643"/>
                    </a:cubicBezTo>
                    <a:cubicBezTo>
                      <a:pt x="9786" y="11349"/>
                      <a:pt x="9786" y="11023"/>
                      <a:pt x="9786" y="10827"/>
                    </a:cubicBezTo>
                    <a:cubicBezTo>
                      <a:pt x="9721" y="10175"/>
                      <a:pt x="9688" y="9490"/>
                      <a:pt x="9623" y="8837"/>
                    </a:cubicBezTo>
                    <a:cubicBezTo>
                      <a:pt x="9362" y="6717"/>
                      <a:pt x="8742" y="4532"/>
                      <a:pt x="7438" y="2803"/>
                    </a:cubicBezTo>
                    <a:cubicBezTo>
                      <a:pt x="6687" y="1726"/>
                      <a:pt x="5611" y="845"/>
                      <a:pt x="4437" y="291"/>
                    </a:cubicBezTo>
                    <a:cubicBezTo>
                      <a:pt x="4002" y="117"/>
                      <a:pt x="3509" y="1"/>
                      <a:pt x="3026" y="1"/>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6" name="Google Shape;1346;p41">
                <a:extLst>
                  <a:ext uri="{FF2B5EF4-FFF2-40B4-BE49-F238E27FC236}">
                    <a16:creationId xmlns:a16="http://schemas.microsoft.com/office/drawing/2014/main" id="{288BD607-A19A-10F8-9944-C0096AD05C2C}"/>
                  </a:ext>
                </a:extLst>
              </p:cNvPr>
              <p:cNvSpPr/>
              <p:nvPr/>
            </p:nvSpPr>
            <p:spPr>
              <a:xfrm>
                <a:off x="4331100" y="3092150"/>
                <a:ext cx="27750" cy="56200"/>
              </a:xfrm>
              <a:custGeom>
                <a:avLst/>
                <a:gdLst/>
                <a:ahLst/>
                <a:cxnLst/>
                <a:rect l="l" t="t" r="r" b="b"/>
                <a:pathLst>
                  <a:path w="1110" h="2248" extrusionOk="0">
                    <a:moveTo>
                      <a:pt x="776" y="0"/>
                    </a:moveTo>
                    <a:cubicBezTo>
                      <a:pt x="754" y="0"/>
                      <a:pt x="734" y="3"/>
                      <a:pt x="718" y="9"/>
                    </a:cubicBezTo>
                    <a:cubicBezTo>
                      <a:pt x="489" y="106"/>
                      <a:pt x="294" y="269"/>
                      <a:pt x="163" y="465"/>
                    </a:cubicBezTo>
                    <a:cubicBezTo>
                      <a:pt x="65" y="628"/>
                      <a:pt x="0" y="857"/>
                      <a:pt x="98" y="987"/>
                    </a:cubicBezTo>
                    <a:cubicBezTo>
                      <a:pt x="33" y="1444"/>
                      <a:pt x="196" y="1835"/>
                      <a:pt x="489" y="2161"/>
                    </a:cubicBezTo>
                    <a:cubicBezTo>
                      <a:pt x="550" y="2222"/>
                      <a:pt x="618" y="2247"/>
                      <a:pt x="686" y="2247"/>
                    </a:cubicBezTo>
                    <a:cubicBezTo>
                      <a:pt x="764" y="2247"/>
                      <a:pt x="844" y="2214"/>
                      <a:pt x="913" y="2161"/>
                    </a:cubicBezTo>
                    <a:cubicBezTo>
                      <a:pt x="1011" y="2064"/>
                      <a:pt x="979" y="1900"/>
                      <a:pt x="913" y="1770"/>
                    </a:cubicBezTo>
                    <a:lnTo>
                      <a:pt x="848" y="1737"/>
                    </a:lnTo>
                    <a:cubicBezTo>
                      <a:pt x="848" y="1737"/>
                      <a:pt x="816" y="1672"/>
                      <a:pt x="816" y="1640"/>
                    </a:cubicBezTo>
                    <a:lnTo>
                      <a:pt x="783" y="1574"/>
                    </a:lnTo>
                    <a:cubicBezTo>
                      <a:pt x="750" y="1574"/>
                      <a:pt x="750" y="1509"/>
                      <a:pt x="750" y="1509"/>
                    </a:cubicBezTo>
                    <a:cubicBezTo>
                      <a:pt x="685" y="1444"/>
                      <a:pt x="652" y="1346"/>
                      <a:pt x="652" y="1281"/>
                    </a:cubicBezTo>
                    <a:lnTo>
                      <a:pt x="652" y="1248"/>
                    </a:lnTo>
                    <a:lnTo>
                      <a:pt x="652" y="1183"/>
                    </a:lnTo>
                    <a:lnTo>
                      <a:pt x="652" y="1085"/>
                    </a:lnTo>
                    <a:lnTo>
                      <a:pt x="652" y="955"/>
                    </a:lnTo>
                    <a:lnTo>
                      <a:pt x="652" y="922"/>
                    </a:lnTo>
                    <a:cubicBezTo>
                      <a:pt x="652" y="857"/>
                      <a:pt x="685" y="824"/>
                      <a:pt x="685" y="791"/>
                    </a:cubicBezTo>
                    <a:lnTo>
                      <a:pt x="685" y="759"/>
                    </a:lnTo>
                    <a:cubicBezTo>
                      <a:pt x="685" y="694"/>
                      <a:pt x="750" y="694"/>
                      <a:pt x="750" y="661"/>
                    </a:cubicBezTo>
                    <a:lnTo>
                      <a:pt x="783" y="628"/>
                    </a:lnTo>
                    <a:lnTo>
                      <a:pt x="816" y="628"/>
                    </a:lnTo>
                    <a:lnTo>
                      <a:pt x="881" y="563"/>
                    </a:lnTo>
                    <a:cubicBezTo>
                      <a:pt x="1011" y="498"/>
                      <a:pt x="1109" y="367"/>
                      <a:pt x="1077" y="204"/>
                    </a:cubicBezTo>
                    <a:cubicBezTo>
                      <a:pt x="1049" y="68"/>
                      <a:pt x="886" y="0"/>
                      <a:pt x="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7" name="Google Shape;1347;p41">
                <a:extLst>
                  <a:ext uri="{FF2B5EF4-FFF2-40B4-BE49-F238E27FC236}">
                    <a16:creationId xmlns:a16="http://schemas.microsoft.com/office/drawing/2014/main" id="{E524CFE6-3118-F6F1-924E-79B2F4553F8B}"/>
                  </a:ext>
                </a:extLst>
              </p:cNvPr>
              <p:cNvSpPr/>
              <p:nvPr/>
            </p:nvSpPr>
            <p:spPr>
              <a:xfrm>
                <a:off x="5081350" y="4627925"/>
                <a:ext cx="345800" cy="495850"/>
              </a:xfrm>
              <a:custGeom>
                <a:avLst/>
                <a:gdLst/>
                <a:ahLst/>
                <a:cxnLst/>
                <a:rect l="l" t="t" r="r" b="b"/>
                <a:pathLst>
                  <a:path w="13832" h="19834" extrusionOk="0">
                    <a:moveTo>
                      <a:pt x="5481" y="1"/>
                    </a:moveTo>
                    <a:lnTo>
                      <a:pt x="229" y="1175"/>
                    </a:lnTo>
                    <a:cubicBezTo>
                      <a:pt x="2610" y="6916"/>
                      <a:pt x="1044" y="15560"/>
                      <a:pt x="294" y="18659"/>
                    </a:cubicBezTo>
                    <a:cubicBezTo>
                      <a:pt x="131" y="19442"/>
                      <a:pt x="0" y="19834"/>
                      <a:pt x="0" y="19834"/>
                    </a:cubicBezTo>
                    <a:lnTo>
                      <a:pt x="13831" y="19834"/>
                    </a:lnTo>
                    <a:cubicBezTo>
                      <a:pt x="13570" y="19377"/>
                      <a:pt x="13342" y="19018"/>
                      <a:pt x="13048" y="18659"/>
                    </a:cubicBezTo>
                    <a:cubicBezTo>
                      <a:pt x="12004" y="17224"/>
                      <a:pt x="10863" y="16409"/>
                      <a:pt x="9786" y="15952"/>
                    </a:cubicBezTo>
                    <a:cubicBezTo>
                      <a:pt x="9395" y="15821"/>
                      <a:pt x="8971" y="15691"/>
                      <a:pt x="8612" y="15593"/>
                    </a:cubicBezTo>
                    <a:cubicBezTo>
                      <a:pt x="8114" y="15486"/>
                      <a:pt x="7647" y="15447"/>
                      <a:pt x="7232" y="15447"/>
                    </a:cubicBezTo>
                    <a:cubicBezTo>
                      <a:pt x="6125" y="15447"/>
                      <a:pt x="5383" y="15724"/>
                      <a:pt x="5383" y="15724"/>
                    </a:cubicBezTo>
                    <a:cubicBezTo>
                      <a:pt x="8449" y="8417"/>
                      <a:pt x="5481" y="1"/>
                      <a:pt x="5481"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8" name="Google Shape;1348;p41">
                <a:extLst>
                  <a:ext uri="{FF2B5EF4-FFF2-40B4-BE49-F238E27FC236}">
                    <a16:creationId xmlns:a16="http://schemas.microsoft.com/office/drawing/2014/main" id="{F427DF15-EC27-6DF6-7F58-DB9B5AC874FE}"/>
                  </a:ext>
                </a:extLst>
              </p:cNvPr>
              <p:cNvSpPr/>
              <p:nvPr/>
            </p:nvSpPr>
            <p:spPr>
              <a:xfrm>
                <a:off x="5081600" y="5016925"/>
                <a:ext cx="346350" cy="106075"/>
              </a:xfrm>
              <a:custGeom>
                <a:avLst/>
                <a:gdLst/>
                <a:ahLst/>
                <a:cxnLst/>
                <a:rect l="l" t="t" r="r" b="b"/>
                <a:pathLst>
                  <a:path w="13854" h="4243" extrusionOk="0">
                    <a:moveTo>
                      <a:pt x="8602" y="0"/>
                    </a:moveTo>
                    <a:cubicBezTo>
                      <a:pt x="8211" y="359"/>
                      <a:pt x="7754" y="1175"/>
                      <a:pt x="7884" y="3099"/>
                    </a:cubicBezTo>
                    <a:lnTo>
                      <a:pt x="284" y="3099"/>
                    </a:lnTo>
                    <a:cubicBezTo>
                      <a:pt x="127" y="3852"/>
                      <a:pt x="0" y="4243"/>
                      <a:pt x="49" y="4243"/>
                    </a:cubicBezTo>
                    <a:cubicBezTo>
                      <a:pt x="51" y="4243"/>
                      <a:pt x="53" y="4242"/>
                      <a:pt x="56" y="4241"/>
                    </a:cubicBezTo>
                    <a:lnTo>
                      <a:pt x="13854" y="4241"/>
                    </a:lnTo>
                    <a:cubicBezTo>
                      <a:pt x="13625" y="3784"/>
                      <a:pt x="13332" y="3425"/>
                      <a:pt x="13104" y="3067"/>
                    </a:cubicBezTo>
                    <a:lnTo>
                      <a:pt x="9287" y="3067"/>
                    </a:lnTo>
                    <a:cubicBezTo>
                      <a:pt x="9222" y="1631"/>
                      <a:pt x="9450" y="816"/>
                      <a:pt x="9776" y="359"/>
                    </a:cubicBezTo>
                    <a:cubicBezTo>
                      <a:pt x="9385" y="196"/>
                      <a:pt x="8961" y="66"/>
                      <a:pt x="8602" y="0"/>
                    </a:cubicBezTo>
                    <a:close/>
                  </a:path>
                </a:pathLst>
              </a:custGeom>
              <a:solidFill>
                <a:schemeClr val="accent5"/>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9" name="Google Shape;1349;p41">
                <a:extLst>
                  <a:ext uri="{FF2B5EF4-FFF2-40B4-BE49-F238E27FC236}">
                    <a16:creationId xmlns:a16="http://schemas.microsoft.com/office/drawing/2014/main" id="{FDDBDDA0-E480-67D1-7C38-BC86E5EB66B5}"/>
                  </a:ext>
                </a:extLst>
              </p:cNvPr>
              <p:cNvSpPr/>
              <p:nvPr/>
            </p:nvSpPr>
            <p:spPr>
              <a:xfrm>
                <a:off x="4265025" y="4592875"/>
                <a:ext cx="539075" cy="492575"/>
              </a:xfrm>
              <a:custGeom>
                <a:avLst/>
                <a:gdLst/>
                <a:ahLst/>
                <a:cxnLst/>
                <a:rect l="l" t="t" r="r" b="b"/>
                <a:pathLst>
                  <a:path w="21563" h="19703" extrusionOk="0">
                    <a:moveTo>
                      <a:pt x="17779" y="0"/>
                    </a:moveTo>
                    <a:cubicBezTo>
                      <a:pt x="17779" y="0"/>
                      <a:pt x="10733" y="5513"/>
                      <a:pt x="9330" y="13309"/>
                    </a:cubicBezTo>
                    <a:cubicBezTo>
                      <a:pt x="9330" y="13309"/>
                      <a:pt x="8449" y="12102"/>
                      <a:pt x="6688" y="11450"/>
                    </a:cubicBezTo>
                    <a:cubicBezTo>
                      <a:pt x="6329" y="11287"/>
                      <a:pt x="5970" y="11221"/>
                      <a:pt x="5514" y="11123"/>
                    </a:cubicBezTo>
                    <a:cubicBezTo>
                      <a:pt x="5168" y="11064"/>
                      <a:pt x="4798" y="11032"/>
                      <a:pt x="4405" y="11032"/>
                    </a:cubicBezTo>
                    <a:cubicBezTo>
                      <a:pt x="3499" y="11032"/>
                      <a:pt x="2466" y="11203"/>
                      <a:pt x="1306" y="11613"/>
                    </a:cubicBezTo>
                    <a:cubicBezTo>
                      <a:pt x="849" y="11776"/>
                      <a:pt x="458" y="11939"/>
                      <a:pt x="1" y="12200"/>
                    </a:cubicBezTo>
                    <a:lnTo>
                      <a:pt x="11614" y="19702"/>
                    </a:lnTo>
                    <a:cubicBezTo>
                      <a:pt x="11614" y="19702"/>
                      <a:pt x="11777" y="19278"/>
                      <a:pt x="12038" y="18561"/>
                    </a:cubicBezTo>
                    <a:cubicBezTo>
                      <a:pt x="13147" y="15527"/>
                      <a:pt x="16441" y="7437"/>
                      <a:pt x="21563" y="3882"/>
                    </a:cubicBezTo>
                    <a:lnTo>
                      <a:pt x="17779" y="0"/>
                    </a:ln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1" name="Google Shape;1350;p41">
                <a:extLst>
                  <a:ext uri="{FF2B5EF4-FFF2-40B4-BE49-F238E27FC236}">
                    <a16:creationId xmlns:a16="http://schemas.microsoft.com/office/drawing/2014/main" id="{3A310285-8F4D-E45A-B92C-C7E9448EA278}"/>
                  </a:ext>
                </a:extLst>
              </p:cNvPr>
              <p:cNvSpPr/>
              <p:nvPr/>
            </p:nvSpPr>
            <p:spPr>
              <a:xfrm>
                <a:off x="4264225" y="4870950"/>
                <a:ext cx="301750" cy="214500"/>
              </a:xfrm>
              <a:custGeom>
                <a:avLst/>
                <a:gdLst/>
                <a:ahLst/>
                <a:cxnLst/>
                <a:rect l="l" t="t" r="r" b="b"/>
                <a:pathLst>
                  <a:path w="12070" h="8580" extrusionOk="0">
                    <a:moveTo>
                      <a:pt x="5513" y="0"/>
                    </a:moveTo>
                    <a:cubicBezTo>
                      <a:pt x="5546" y="522"/>
                      <a:pt x="5285" y="1338"/>
                      <a:pt x="4469" y="2545"/>
                    </a:cubicBezTo>
                    <a:lnTo>
                      <a:pt x="1305" y="490"/>
                    </a:lnTo>
                    <a:cubicBezTo>
                      <a:pt x="881" y="653"/>
                      <a:pt x="457" y="849"/>
                      <a:pt x="0" y="1077"/>
                    </a:cubicBezTo>
                    <a:lnTo>
                      <a:pt x="11613" y="8579"/>
                    </a:lnTo>
                    <a:cubicBezTo>
                      <a:pt x="11646" y="8579"/>
                      <a:pt x="11809" y="8155"/>
                      <a:pt x="12070" y="7438"/>
                    </a:cubicBezTo>
                    <a:lnTo>
                      <a:pt x="5676" y="3328"/>
                    </a:lnTo>
                    <a:cubicBezTo>
                      <a:pt x="6753" y="1762"/>
                      <a:pt x="6850" y="816"/>
                      <a:pt x="6687" y="327"/>
                    </a:cubicBezTo>
                    <a:cubicBezTo>
                      <a:pt x="6329" y="196"/>
                      <a:pt x="5904" y="98"/>
                      <a:pt x="5513" y="0"/>
                    </a:cubicBezTo>
                    <a:close/>
                  </a:path>
                </a:pathLst>
              </a:custGeom>
              <a:solidFill>
                <a:schemeClr val="accent5"/>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3" name="Google Shape;1351;p41">
                <a:extLst>
                  <a:ext uri="{FF2B5EF4-FFF2-40B4-BE49-F238E27FC236}">
                    <a16:creationId xmlns:a16="http://schemas.microsoft.com/office/drawing/2014/main" id="{EF52D96A-8F10-449B-992B-E98DD2364414}"/>
                  </a:ext>
                </a:extLst>
              </p:cNvPr>
              <p:cNvSpPr/>
              <p:nvPr/>
            </p:nvSpPr>
            <p:spPr>
              <a:xfrm>
                <a:off x="4604275" y="3309275"/>
                <a:ext cx="1054475" cy="1463850"/>
              </a:xfrm>
              <a:custGeom>
                <a:avLst/>
                <a:gdLst/>
                <a:ahLst/>
                <a:cxnLst/>
                <a:rect l="l" t="t" r="r" b="b"/>
                <a:pathLst>
                  <a:path w="42179" h="58554" extrusionOk="0">
                    <a:moveTo>
                      <a:pt x="42178" y="5611"/>
                    </a:moveTo>
                    <a:lnTo>
                      <a:pt x="42159" y="5682"/>
                    </a:lnTo>
                    <a:lnTo>
                      <a:pt x="42159" y="5682"/>
                    </a:lnTo>
                    <a:cubicBezTo>
                      <a:pt x="42166" y="5659"/>
                      <a:pt x="42173" y="5635"/>
                      <a:pt x="42178" y="5611"/>
                    </a:cubicBezTo>
                    <a:close/>
                    <a:moveTo>
                      <a:pt x="1" y="0"/>
                    </a:moveTo>
                    <a:lnTo>
                      <a:pt x="947" y="54247"/>
                    </a:lnTo>
                    <a:lnTo>
                      <a:pt x="27499" y="58553"/>
                    </a:lnTo>
                    <a:lnTo>
                      <a:pt x="42159" y="5682"/>
                    </a:lnTo>
                    <a:lnTo>
                      <a:pt x="42159" y="5682"/>
                    </a:lnTo>
                    <a:cubicBezTo>
                      <a:pt x="41807" y="6720"/>
                      <a:pt x="38767" y="7250"/>
                      <a:pt x="34211" y="7250"/>
                    </a:cubicBezTo>
                    <a:cubicBezTo>
                      <a:pt x="30466" y="7250"/>
                      <a:pt x="25696" y="6892"/>
                      <a:pt x="20551" y="6166"/>
                    </a:cubicBezTo>
                    <a:cubicBezTo>
                      <a:pt x="9721" y="4600"/>
                      <a:pt x="979" y="1958"/>
                      <a:pt x="1" y="0"/>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5" name="Google Shape;1352;p41">
                <a:extLst>
                  <a:ext uri="{FF2B5EF4-FFF2-40B4-BE49-F238E27FC236}">
                    <a16:creationId xmlns:a16="http://schemas.microsoft.com/office/drawing/2014/main" id="{64DDE4F0-7C01-0827-0A7C-A0C27C14C44A}"/>
                  </a:ext>
                </a:extLst>
              </p:cNvPr>
              <p:cNvSpPr/>
              <p:nvPr/>
            </p:nvSpPr>
            <p:spPr>
              <a:xfrm>
                <a:off x="4667900" y="3641175"/>
                <a:ext cx="827750" cy="1065075"/>
              </a:xfrm>
              <a:custGeom>
                <a:avLst/>
                <a:gdLst/>
                <a:ahLst/>
                <a:cxnLst/>
                <a:rect l="l" t="t" r="r" b="b"/>
                <a:pathLst>
                  <a:path w="33110" h="42603" extrusionOk="0">
                    <a:moveTo>
                      <a:pt x="0" y="1"/>
                    </a:moveTo>
                    <a:lnTo>
                      <a:pt x="881" y="38688"/>
                    </a:lnTo>
                    <a:lnTo>
                      <a:pt x="23356" y="42602"/>
                    </a:lnTo>
                    <a:lnTo>
                      <a:pt x="33109" y="7895"/>
                    </a:lnTo>
                    <a:lnTo>
                      <a:pt x="0" y="1"/>
                    </a:ln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3" name="Google Shape;1353;p41">
                <a:extLst>
                  <a:ext uri="{FF2B5EF4-FFF2-40B4-BE49-F238E27FC236}">
                    <a16:creationId xmlns:a16="http://schemas.microsoft.com/office/drawing/2014/main" id="{25C1C6AB-6967-5508-BF93-834CCF86BCC4}"/>
                  </a:ext>
                </a:extLst>
              </p:cNvPr>
              <p:cNvSpPr/>
              <p:nvPr/>
            </p:nvSpPr>
            <p:spPr>
              <a:xfrm>
                <a:off x="4671975" y="3579100"/>
                <a:ext cx="814700" cy="310150"/>
              </a:xfrm>
              <a:custGeom>
                <a:avLst/>
                <a:gdLst/>
                <a:ahLst/>
                <a:cxnLst/>
                <a:rect l="l" t="t" r="r" b="b"/>
                <a:pathLst>
                  <a:path w="32588" h="12406" extrusionOk="0">
                    <a:moveTo>
                      <a:pt x="8256" y="0"/>
                    </a:moveTo>
                    <a:cubicBezTo>
                      <a:pt x="5571" y="0"/>
                      <a:pt x="2783" y="627"/>
                      <a:pt x="0" y="2223"/>
                    </a:cubicBezTo>
                    <a:cubicBezTo>
                      <a:pt x="0" y="2223"/>
                      <a:pt x="6165" y="8714"/>
                      <a:pt x="15234" y="11324"/>
                    </a:cubicBezTo>
                    <a:cubicBezTo>
                      <a:pt x="15984" y="11552"/>
                      <a:pt x="16767" y="11715"/>
                      <a:pt x="17517" y="11878"/>
                    </a:cubicBezTo>
                    <a:cubicBezTo>
                      <a:pt x="19171" y="12211"/>
                      <a:pt x="20907" y="12406"/>
                      <a:pt x="22707" y="12406"/>
                    </a:cubicBezTo>
                    <a:cubicBezTo>
                      <a:pt x="25841" y="12406"/>
                      <a:pt x="29168" y="11816"/>
                      <a:pt x="32587" y="10345"/>
                    </a:cubicBezTo>
                    <a:cubicBezTo>
                      <a:pt x="32587" y="10345"/>
                      <a:pt x="29391" y="9432"/>
                      <a:pt x="25803" y="7083"/>
                    </a:cubicBezTo>
                    <a:cubicBezTo>
                      <a:pt x="24530" y="6268"/>
                      <a:pt x="22736" y="4995"/>
                      <a:pt x="20616" y="3821"/>
                    </a:cubicBezTo>
                    <a:cubicBezTo>
                      <a:pt x="19964" y="3462"/>
                      <a:pt x="19279" y="3071"/>
                      <a:pt x="18561" y="2712"/>
                    </a:cubicBezTo>
                    <a:cubicBezTo>
                      <a:pt x="15524" y="1213"/>
                      <a:pt x="11991" y="0"/>
                      <a:pt x="8256" y="0"/>
                    </a:cubicBezTo>
                    <a:close/>
                  </a:path>
                </a:pathLst>
              </a:custGeom>
              <a:solidFill>
                <a:schemeClr val="dk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6" name="Google Shape;1354;p41">
                <a:extLst>
                  <a:ext uri="{FF2B5EF4-FFF2-40B4-BE49-F238E27FC236}">
                    <a16:creationId xmlns:a16="http://schemas.microsoft.com/office/drawing/2014/main" id="{68741173-659B-FB21-BC03-1867D6835013}"/>
                  </a:ext>
                </a:extLst>
              </p:cNvPr>
              <p:cNvSpPr/>
              <p:nvPr/>
            </p:nvSpPr>
            <p:spPr>
              <a:xfrm>
                <a:off x="4775525" y="4455850"/>
                <a:ext cx="8200" cy="201475"/>
              </a:xfrm>
              <a:custGeom>
                <a:avLst/>
                <a:gdLst/>
                <a:ahLst/>
                <a:cxnLst/>
                <a:rect l="l" t="t" r="r" b="b"/>
                <a:pathLst>
                  <a:path w="328" h="8059" fill="none" extrusionOk="0">
                    <a:moveTo>
                      <a:pt x="327" y="1"/>
                    </a:moveTo>
                    <a:lnTo>
                      <a:pt x="1" y="8058"/>
                    </a:lnTo>
                  </a:path>
                </a:pathLst>
              </a:custGeom>
              <a:no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7" name="Google Shape;1355;p41">
                <a:extLst>
                  <a:ext uri="{FF2B5EF4-FFF2-40B4-BE49-F238E27FC236}">
                    <a16:creationId xmlns:a16="http://schemas.microsoft.com/office/drawing/2014/main" id="{8DE27136-5A1A-06D0-31B9-FFF2E597069E}"/>
                  </a:ext>
                </a:extLst>
              </p:cNvPr>
              <p:cNvSpPr/>
              <p:nvPr/>
            </p:nvSpPr>
            <p:spPr>
              <a:xfrm>
                <a:off x="5174325" y="4520275"/>
                <a:ext cx="48950" cy="199825"/>
              </a:xfrm>
              <a:custGeom>
                <a:avLst/>
                <a:gdLst/>
                <a:ahLst/>
                <a:cxnLst/>
                <a:rect l="l" t="t" r="r" b="b"/>
                <a:pathLst>
                  <a:path w="1958" h="7993" fill="none" extrusionOk="0">
                    <a:moveTo>
                      <a:pt x="1957" y="1"/>
                    </a:moveTo>
                    <a:lnTo>
                      <a:pt x="0" y="7993"/>
                    </a:lnTo>
                  </a:path>
                </a:pathLst>
              </a:custGeom>
              <a:no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8" name="Google Shape;1356;p41">
                <a:extLst>
                  <a:ext uri="{FF2B5EF4-FFF2-40B4-BE49-F238E27FC236}">
                    <a16:creationId xmlns:a16="http://schemas.microsoft.com/office/drawing/2014/main" id="{342B82A2-A2D4-84EF-5103-FA7620981931}"/>
                  </a:ext>
                </a:extLst>
              </p:cNvPr>
              <p:cNvSpPr/>
              <p:nvPr/>
            </p:nvSpPr>
            <p:spPr>
              <a:xfrm>
                <a:off x="4978600" y="4506425"/>
                <a:ext cx="31000" cy="182700"/>
              </a:xfrm>
              <a:custGeom>
                <a:avLst/>
                <a:gdLst/>
                <a:ahLst/>
                <a:cxnLst/>
                <a:rect l="l" t="t" r="r" b="b"/>
                <a:pathLst>
                  <a:path w="1240" h="7308" fill="none" extrusionOk="0">
                    <a:moveTo>
                      <a:pt x="1240" y="0"/>
                    </a:moveTo>
                    <a:lnTo>
                      <a:pt x="0" y="7307"/>
                    </a:lnTo>
                  </a:path>
                </a:pathLst>
              </a:custGeom>
              <a:no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9" name="Google Shape;1357;p41">
                <a:extLst>
                  <a:ext uri="{FF2B5EF4-FFF2-40B4-BE49-F238E27FC236}">
                    <a16:creationId xmlns:a16="http://schemas.microsoft.com/office/drawing/2014/main" id="{61AD4778-A480-6F13-BD6E-F699C68B4100}"/>
                  </a:ext>
                </a:extLst>
              </p:cNvPr>
              <p:cNvSpPr/>
              <p:nvPr/>
            </p:nvSpPr>
            <p:spPr>
              <a:xfrm>
                <a:off x="4594500" y="3255125"/>
                <a:ext cx="1071575" cy="234850"/>
              </a:xfrm>
              <a:custGeom>
                <a:avLst/>
                <a:gdLst/>
                <a:ahLst/>
                <a:cxnLst/>
                <a:rect l="l" t="t" r="r" b="b"/>
                <a:pathLst>
                  <a:path w="42863" h="9394" extrusionOk="0">
                    <a:moveTo>
                      <a:pt x="8185" y="1"/>
                    </a:moveTo>
                    <a:cubicBezTo>
                      <a:pt x="3499" y="1"/>
                      <a:pt x="439" y="573"/>
                      <a:pt x="294" y="1677"/>
                    </a:cubicBezTo>
                    <a:cubicBezTo>
                      <a:pt x="0" y="3667"/>
                      <a:pt x="9199" y="6603"/>
                      <a:pt x="20910" y="8299"/>
                    </a:cubicBezTo>
                    <a:cubicBezTo>
                      <a:pt x="26073" y="9035"/>
                      <a:pt x="30847" y="9394"/>
                      <a:pt x="34593" y="9394"/>
                    </a:cubicBezTo>
                    <a:cubicBezTo>
                      <a:pt x="39318" y="9394"/>
                      <a:pt x="42405" y="8822"/>
                      <a:pt x="42569" y="7712"/>
                    </a:cubicBezTo>
                    <a:cubicBezTo>
                      <a:pt x="42863" y="5755"/>
                      <a:pt x="33599" y="2786"/>
                      <a:pt x="21921" y="1123"/>
                    </a:cubicBezTo>
                    <a:cubicBezTo>
                      <a:pt x="16740" y="368"/>
                      <a:pt x="11940" y="1"/>
                      <a:pt x="8185" y="1"/>
                    </a:cubicBezTo>
                    <a:close/>
                  </a:path>
                </a:pathLst>
              </a:custGeom>
              <a:solidFill>
                <a:schemeClr val="accent4"/>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0" name="Google Shape;1358;p41">
                <a:extLst>
                  <a:ext uri="{FF2B5EF4-FFF2-40B4-BE49-F238E27FC236}">
                    <a16:creationId xmlns:a16="http://schemas.microsoft.com/office/drawing/2014/main" id="{DAC512F1-E5DA-9FBF-A0FB-5E1D082BB23E}"/>
                  </a:ext>
                </a:extLst>
              </p:cNvPr>
              <p:cNvSpPr/>
              <p:nvPr/>
            </p:nvSpPr>
            <p:spPr>
              <a:xfrm>
                <a:off x="5024250" y="3102950"/>
                <a:ext cx="330325" cy="603500"/>
              </a:xfrm>
              <a:custGeom>
                <a:avLst/>
                <a:gdLst/>
                <a:ahLst/>
                <a:cxnLst/>
                <a:rect l="l" t="t" r="r" b="b"/>
                <a:pathLst>
                  <a:path w="13213" h="24140" extrusionOk="0">
                    <a:moveTo>
                      <a:pt x="12299" y="1"/>
                    </a:moveTo>
                    <a:lnTo>
                      <a:pt x="1" y="23650"/>
                    </a:lnTo>
                    <a:lnTo>
                      <a:pt x="947" y="24139"/>
                    </a:lnTo>
                    <a:lnTo>
                      <a:pt x="13212" y="425"/>
                    </a:lnTo>
                    <a:lnTo>
                      <a:pt x="12299" y="1"/>
                    </a:ln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1" name="Google Shape;1359;p41">
                <a:extLst>
                  <a:ext uri="{FF2B5EF4-FFF2-40B4-BE49-F238E27FC236}">
                    <a16:creationId xmlns:a16="http://schemas.microsoft.com/office/drawing/2014/main" id="{DE0CB68E-02C6-397A-A1A1-C0882D967CEA}"/>
                  </a:ext>
                </a:extLst>
              </p:cNvPr>
              <p:cNvSpPr/>
              <p:nvPr/>
            </p:nvSpPr>
            <p:spPr>
              <a:xfrm>
                <a:off x="4920700" y="3045050"/>
                <a:ext cx="722550" cy="439575"/>
              </a:xfrm>
              <a:custGeom>
                <a:avLst/>
                <a:gdLst/>
                <a:ahLst/>
                <a:cxnLst/>
                <a:rect l="l" t="t" r="r" b="b"/>
                <a:pathLst>
                  <a:path w="28902" h="17583" extrusionOk="0">
                    <a:moveTo>
                      <a:pt x="0" y="1"/>
                    </a:moveTo>
                    <a:cubicBezTo>
                      <a:pt x="241" y="18"/>
                      <a:pt x="481" y="36"/>
                      <a:pt x="722" y="54"/>
                    </a:cubicBezTo>
                    <a:lnTo>
                      <a:pt x="722" y="54"/>
                    </a:lnTo>
                    <a:cubicBezTo>
                      <a:pt x="667" y="36"/>
                      <a:pt x="611" y="18"/>
                      <a:pt x="555" y="1"/>
                    </a:cubicBezTo>
                    <a:close/>
                    <a:moveTo>
                      <a:pt x="722" y="54"/>
                    </a:moveTo>
                    <a:cubicBezTo>
                      <a:pt x="5855" y="1767"/>
                      <a:pt x="3556" y="8058"/>
                      <a:pt x="3556" y="8058"/>
                    </a:cubicBezTo>
                    <a:cubicBezTo>
                      <a:pt x="3835" y="8026"/>
                      <a:pt x="4104" y="8011"/>
                      <a:pt x="4365" y="8011"/>
                    </a:cubicBezTo>
                    <a:cubicBezTo>
                      <a:pt x="9493" y="8011"/>
                      <a:pt x="11058" y="13831"/>
                      <a:pt x="11058" y="13831"/>
                    </a:cubicBezTo>
                    <a:cubicBezTo>
                      <a:pt x="11886" y="13670"/>
                      <a:pt x="12651" y="13598"/>
                      <a:pt x="13356" y="13598"/>
                    </a:cubicBezTo>
                    <a:cubicBezTo>
                      <a:pt x="18629" y="13598"/>
                      <a:pt x="20583" y="17583"/>
                      <a:pt x="20583" y="17583"/>
                    </a:cubicBezTo>
                    <a:cubicBezTo>
                      <a:pt x="22681" y="14470"/>
                      <a:pt x="25969" y="14014"/>
                      <a:pt x="27717" y="14014"/>
                    </a:cubicBezTo>
                    <a:cubicBezTo>
                      <a:pt x="28442" y="14014"/>
                      <a:pt x="28901" y="14092"/>
                      <a:pt x="28901" y="14092"/>
                    </a:cubicBezTo>
                    <a:lnTo>
                      <a:pt x="18855" y="2382"/>
                    </a:lnTo>
                    <a:cubicBezTo>
                      <a:pt x="18818" y="2382"/>
                      <a:pt x="18772" y="2383"/>
                      <a:pt x="18719" y="2383"/>
                    </a:cubicBezTo>
                    <a:cubicBezTo>
                      <a:pt x="18532" y="2383"/>
                      <a:pt x="18253" y="2364"/>
                      <a:pt x="17974" y="2186"/>
                    </a:cubicBezTo>
                    <a:cubicBezTo>
                      <a:pt x="17485" y="1860"/>
                      <a:pt x="17452" y="1468"/>
                      <a:pt x="17452" y="1403"/>
                    </a:cubicBezTo>
                    <a:cubicBezTo>
                      <a:pt x="11855" y="997"/>
                      <a:pt x="6288" y="470"/>
                      <a:pt x="722" y="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2" name="Google Shape;1360;p41">
                <a:extLst>
                  <a:ext uri="{FF2B5EF4-FFF2-40B4-BE49-F238E27FC236}">
                    <a16:creationId xmlns:a16="http://schemas.microsoft.com/office/drawing/2014/main" id="{57B31F74-E56E-2EB6-F306-306A48036341}"/>
                  </a:ext>
                </a:extLst>
              </p:cNvPr>
              <p:cNvSpPr/>
              <p:nvPr/>
            </p:nvSpPr>
            <p:spPr>
              <a:xfrm>
                <a:off x="4920700" y="3045050"/>
                <a:ext cx="722550" cy="439575"/>
              </a:xfrm>
              <a:custGeom>
                <a:avLst/>
                <a:gdLst/>
                <a:ahLst/>
                <a:cxnLst/>
                <a:rect l="l" t="t" r="r" b="b"/>
                <a:pathLst>
                  <a:path w="28902" h="17583" fill="none" extrusionOk="0">
                    <a:moveTo>
                      <a:pt x="555" y="1"/>
                    </a:moveTo>
                    <a:cubicBezTo>
                      <a:pt x="5904" y="1632"/>
                      <a:pt x="3556" y="8058"/>
                      <a:pt x="3556" y="8058"/>
                    </a:cubicBezTo>
                    <a:cubicBezTo>
                      <a:pt x="9330" y="7405"/>
                      <a:pt x="11058" y="13831"/>
                      <a:pt x="11058" y="13831"/>
                    </a:cubicBezTo>
                    <a:cubicBezTo>
                      <a:pt x="18072" y="12461"/>
                      <a:pt x="20583" y="17583"/>
                      <a:pt x="20583" y="17583"/>
                    </a:cubicBezTo>
                    <a:cubicBezTo>
                      <a:pt x="23552" y="13179"/>
                      <a:pt x="28901" y="14092"/>
                      <a:pt x="28901" y="14092"/>
                    </a:cubicBezTo>
                    <a:lnTo>
                      <a:pt x="18855" y="2382"/>
                    </a:lnTo>
                    <a:cubicBezTo>
                      <a:pt x="18691" y="2382"/>
                      <a:pt x="18333" y="2414"/>
                      <a:pt x="17974" y="2186"/>
                    </a:cubicBezTo>
                    <a:cubicBezTo>
                      <a:pt x="17485" y="1860"/>
                      <a:pt x="17452" y="1468"/>
                      <a:pt x="17452" y="1403"/>
                    </a:cubicBezTo>
                    <a:cubicBezTo>
                      <a:pt x="11613" y="979"/>
                      <a:pt x="5807" y="425"/>
                      <a:pt x="0" y="1"/>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3" name="Google Shape;1361;p41">
                <a:extLst>
                  <a:ext uri="{FF2B5EF4-FFF2-40B4-BE49-F238E27FC236}">
                    <a16:creationId xmlns:a16="http://schemas.microsoft.com/office/drawing/2014/main" id="{28F630BC-2A27-0771-C3CD-6DAE4D8B3E75}"/>
                  </a:ext>
                </a:extLst>
              </p:cNvPr>
              <p:cNvSpPr/>
              <p:nvPr/>
            </p:nvSpPr>
            <p:spPr>
              <a:xfrm>
                <a:off x="4911725" y="3044225"/>
                <a:ext cx="446100" cy="35925"/>
              </a:xfrm>
              <a:custGeom>
                <a:avLst/>
                <a:gdLst/>
                <a:ahLst/>
                <a:cxnLst/>
                <a:rect l="l" t="t" r="r" b="b"/>
                <a:pathLst>
                  <a:path w="17844" h="1437" fill="none" extrusionOk="0">
                    <a:moveTo>
                      <a:pt x="17844" y="1436"/>
                    </a:moveTo>
                    <a:lnTo>
                      <a:pt x="0" y="1"/>
                    </a:lnTo>
                  </a:path>
                </a:pathLst>
              </a:custGeom>
              <a:no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4" name="Google Shape;1362;p41">
                <a:extLst>
                  <a:ext uri="{FF2B5EF4-FFF2-40B4-BE49-F238E27FC236}">
                    <a16:creationId xmlns:a16="http://schemas.microsoft.com/office/drawing/2014/main" id="{C804D0A1-AC83-012F-51D6-578D0DD5F79E}"/>
                  </a:ext>
                </a:extLst>
              </p:cNvPr>
              <p:cNvSpPr/>
              <p:nvPr/>
            </p:nvSpPr>
            <p:spPr>
              <a:xfrm>
                <a:off x="5356975" y="3017325"/>
                <a:ext cx="305850" cy="403700"/>
              </a:xfrm>
              <a:custGeom>
                <a:avLst/>
                <a:gdLst/>
                <a:ahLst/>
                <a:cxnLst/>
                <a:rect l="l" t="t" r="r" b="b"/>
                <a:pathLst>
                  <a:path w="12234" h="16148" extrusionOk="0">
                    <a:moveTo>
                      <a:pt x="1828" y="0"/>
                    </a:moveTo>
                    <a:lnTo>
                      <a:pt x="1" y="2480"/>
                    </a:lnTo>
                    <a:cubicBezTo>
                      <a:pt x="1" y="2545"/>
                      <a:pt x="66" y="2969"/>
                      <a:pt x="490" y="3262"/>
                    </a:cubicBezTo>
                    <a:cubicBezTo>
                      <a:pt x="731" y="3443"/>
                      <a:pt x="997" y="3488"/>
                      <a:pt x="1174" y="3488"/>
                    </a:cubicBezTo>
                    <a:cubicBezTo>
                      <a:pt x="1283" y="3488"/>
                      <a:pt x="1358" y="3471"/>
                      <a:pt x="1371" y="3458"/>
                    </a:cubicBezTo>
                    <a:lnTo>
                      <a:pt x="2839" y="555"/>
                    </a:lnTo>
                    <a:lnTo>
                      <a:pt x="1828" y="0"/>
                    </a:lnTo>
                    <a:close/>
                    <a:moveTo>
                      <a:pt x="1371" y="3458"/>
                    </a:moveTo>
                    <a:lnTo>
                      <a:pt x="12233" y="16147"/>
                    </a:lnTo>
                    <a:cubicBezTo>
                      <a:pt x="8613" y="11907"/>
                      <a:pt x="5024" y="7699"/>
                      <a:pt x="1371" y="345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5" name="Google Shape;1363;p41">
                <a:extLst>
                  <a:ext uri="{FF2B5EF4-FFF2-40B4-BE49-F238E27FC236}">
                    <a16:creationId xmlns:a16="http://schemas.microsoft.com/office/drawing/2014/main" id="{73419A7A-E7E4-A93D-48E1-4DD645625260}"/>
                  </a:ext>
                </a:extLst>
              </p:cNvPr>
              <p:cNvSpPr/>
              <p:nvPr/>
            </p:nvSpPr>
            <p:spPr>
              <a:xfrm>
                <a:off x="5356975" y="3017325"/>
                <a:ext cx="305850" cy="403700"/>
              </a:xfrm>
              <a:custGeom>
                <a:avLst/>
                <a:gdLst/>
                <a:ahLst/>
                <a:cxnLst/>
                <a:rect l="l" t="t" r="r" b="b"/>
                <a:pathLst>
                  <a:path w="12234" h="16148" fill="none" extrusionOk="0">
                    <a:moveTo>
                      <a:pt x="1371" y="3458"/>
                    </a:moveTo>
                    <a:lnTo>
                      <a:pt x="2839" y="555"/>
                    </a:lnTo>
                    <a:lnTo>
                      <a:pt x="1828" y="0"/>
                    </a:lnTo>
                    <a:lnTo>
                      <a:pt x="1" y="2480"/>
                    </a:lnTo>
                    <a:cubicBezTo>
                      <a:pt x="1" y="2545"/>
                      <a:pt x="66" y="2969"/>
                      <a:pt x="490" y="3262"/>
                    </a:cubicBezTo>
                    <a:cubicBezTo>
                      <a:pt x="882" y="3556"/>
                      <a:pt x="1338" y="3491"/>
                      <a:pt x="1371" y="3458"/>
                    </a:cubicBezTo>
                    <a:cubicBezTo>
                      <a:pt x="5024" y="7699"/>
                      <a:pt x="8613" y="11907"/>
                      <a:pt x="12233" y="16147"/>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6" name="Google Shape;1364;p41">
                <a:extLst>
                  <a:ext uri="{FF2B5EF4-FFF2-40B4-BE49-F238E27FC236}">
                    <a16:creationId xmlns:a16="http://schemas.microsoft.com/office/drawing/2014/main" id="{82833CBB-4D15-F9F8-5F0E-F8829A9465C0}"/>
                  </a:ext>
                </a:extLst>
              </p:cNvPr>
              <p:cNvSpPr/>
              <p:nvPr/>
            </p:nvSpPr>
            <p:spPr>
              <a:xfrm>
                <a:off x="5382275" y="3105400"/>
                <a:ext cx="55475" cy="402075"/>
              </a:xfrm>
              <a:custGeom>
                <a:avLst/>
                <a:gdLst/>
                <a:ahLst/>
                <a:cxnLst/>
                <a:rect l="l" t="t" r="r" b="b"/>
                <a:pathLst>
                  <a:path w="2219" h="16083" fill="none" extrusionOk="0">
                    <a:moveTo>
                      <a:pt x="2218" y="16082"/>
                    </a:moveTo>
                    <a:lnTo>
                      <a:pt x="0"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7" name="Google Shape;1365;p41">
                <a:extLst>
                  <a:ext uri="{FF2B5EF4-FFF2-40B4-BE49-F238E27FC236}">
                    <a16:creationId xmlns:a16="http://schemas.microsoft.com/office/drawing/2014/main" id="{0B51428E-A3E8-9402-17C1-DFE8A49CF7DB}"/>
                  </a:ext>
                </a:extLst>
              </p:cNvPr>
              <p:cNvSpPr/>
              <p:nvPr/>
            </p:nvSpPr>
            <p:spPr>
              <a:xfrm>
                <a:off x="5180025" y="3099700"/>
                <a:ext cx="185950" cy="318050"/>
              </a:xfrm>
              <a:custGeom>
                <a:avLst/>
                <a:gdLst/>
                <a:ahLst/>
                <a:cxnLst/>
                <a:rect l="l" t="t" r="r" b="b"/>
                <a:pathLst>
                  <a:path w="7438" h="12722" fill="none" extrusionOk="0">
                    <a:moveTo>
                      <a:pt x="0" y="12722"/>
                    </a:moveTo>
                    <a:lnTo>
                      <a:pt x="7438" y="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8" name="Google Shape;1366;p41">
                <a:extLst>
                  <a:ext uri="{FF2B5EF4-FFF2-40B4-BE49-F238E27FC236}">
                    <a16:creationId xmlns:a16="http://schemas.microsoft.com/office/drawing/2014/main" id="{375E673E-030F-0E8A-1B37-6F72DE100567}"/>
                  </a:ext>
                </a:extLst>
              </p:cNvPr>
              <p:cNvSpPr/>
              <p:nvPr/>
            </p:nvSpPr>
            <p:spPr>
              <a:xfrm>
                <a:off x="4983475" y="3087450"/>
                <a:ext cx="371100" cy="168025"/>
              </a:xfrm>
              <a:custGeom>
                <a:avLst/>
                <a:gdLst/>
                <a:ahLst/>
                <a:cxnLst/>
                <a:rect l="l" t="t" r="r" b="b"/>
                <a:pathLst>
                  <a:path w="14844" h="6721" fill="none" extrusionOk="0">
                    <a:moveTo>
                      <a:pt x="14843" y="1"/>
                    </a:moveTo>
                    <a:lnTo>
                      <a:pt x="1" y="672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 name="Google Shape;1367;p41">
                <a:extLst>
                  <a:ext uri="{FF2B5EF4-FFF2-40B4-BE49-F238E27FC236}">
                    <a16:creationId xmlns:a16="http://schemas.microsoft.com/office/drawing/2014/main" id="{41307751-3A5A-BEF0-F6B9-59F807535169}"/>
                  </a:ext>
                </a:extLst>
              </p:cNvPr>
              <p:cNvSpPr/>
              <p:nvPr/>
            </p:nvSpPr>
            <p:spPr>
              <a:xfrm>
                <a:off x="4968800" y="3653575"/>
                <a:ext cx="154975" cy="93450"/>
              </a:xfrm>
              <a:custGeom>
                <a:avLst/>
                <a:gdLst/>
                <a:ahLst/>
                <a:cxnLst/>
                <a:rect l="l" t="t" r="r" b="b"/>
                <a:pathLst>
                  <a:path w="6199" h="3738" extrusionOk="0">
                    <a:moveTo>
                      <a:pt x="814" y="1"/>
                    </a:moveTo>
                    <a:cubicBezTo>
                      <a:pt x="534" y="1"/>
                      <a:pt x="238" y="172"/>
                      <a:pt x="164" y="418"/>
                    </a:cubicBezTo>
                    <a:cubicBezTo>
                      <a:pt x="1" y="842"/>
                      <a:pt x="197" y="1168"/>
                      <a:pt x="523" y="1331"/>
                    </a:cubicBezTo>
                    <a:cubicBezTo>
                      <a:pt x="481" y="1300"/>
                      <a:pt x="470" y="1289"/>
                      <a:pt x="473" y="1289"/>
                    </a:cubicBezTo>
                    <a:lnTo>
                      <a:pt x="473" y="1289"/>
                    </a:lnTo>
                    <a:cubicBezTo>
                      <a:pt x="479" y="1289"/>
                      <a:pt x="555" y="1342"/>
                      <a:pt x="555" y="1364"/>
                    </a:cubicBezTo>
                    <a:cubicBezTo>
                      <a:pt x="588" y="1397"/>
                      <a:pt x="653" y="1429"/>
                      <a:pt x="686" y="1429"/>
                    </a:cubicBezTo>
                    <a:cubicBezTo>
                      <a:pt x="751" y="1527"/>
                      <a:pt x="849" y="1560"/>
                      <a:pt x="914" y="1658"/>
                    </a:cubicBezTo>
                    <a:cubicBezTo>
                      <a:pt x="1077" y="1755"/>
                      <a:pt x="1240" y="1919"/>
                      <a:pt x="1371" y="2049"/>
                    </a:cubicBezTo>
                    <a:cubicBezTo>
                      <a:pt x="1828" y="2375"/>
                      <a:pt x="2317" y="2571"/>
                      <a:pt x="2839" y="2701"/>
                    </a:cubicBezTo>
                    <a:lnTo>
                      <a:pt x="3459" y="2832"/>
                    </a:lnTo>
                    <a:cubicBezTo>
                      <a:pt x="3491" y="2832"/>
                      <a:pt x="3524" y="2865"/>
                      <a:pt x="3622" y="2865"/>
                    </a:cubicBezTo>
                    <a:cubicBezTo>
                      <a:pt x="3687" y="2865"/>
                      <a:pt x="3785" y="2930"/>
                      <a:pt x="3850" y="2962"/>
                    </a:cubicBezTo>
                    <a:cubicBezTo>
                      <a:pt x="3948" y="2995"/>
                      <a:pt x="4013" y="3028"/>
                      <a:pt x="4144" y="3093"/>
                    </a:cubicBezTo>
                    <a:cubicBezTo>
                      <a:pt x="4176" y="3126"/>
                      <a:pt x="4241" y="3126"/>
                      <a:pt x="4274" y="3158"/>
                    </a:cubicBezTo>
                    <a:cubicBezTo>
                      <a:pt x="4470" y="3289"/>
                      <a:pt x="4633" y="3419"/>
                      <a:pt x="4796" y="3550"/>
                    </a:cubicBezTo>
                    <a:cubicBezTo>
                      <a:pt x="4995" y="3677"/>
                      <a:pt x="5199" y="3737"/>
                      <a:pt x="5383" y="3737"/>
                    </a:cubicBezTo>
                    <a:cubicBezTo>
                      <a:pt x="5623" y="3737"/>
                      <a:pt x="5827" y="3636"/>
                      <a:pt x="5938" y="3452"/>
                    </a:cubicBezTo>
                    <a:cubicBezTo>
                      <a:pt x="6199" y="3126"/>
                      <a:pt x="6101" y="2701"/>
                      <a:pt x="5807" y="2473"/>
                    </a:cubicBezTo>
                    <a:cubicBezTo>
                      <a:pt x="5481" y="2147"/>
                      <a:pt x="5090" y="1886"/>
                      <a:pt x="4633" y="1723"/>
                    </a:cubicBezTo>
                    <a:cubicBezTo>
                      <a:pt x="4241" y="1560"/>
                      <a:pt x="3785" y="1495"/>
                      <a:pt x="3328" y="1397"/>
                    </a:cubicBezTo>
                    <a:cubicBezTo>
                      <a:pt x="3198" y="1364"/>
                      <a:pt x="3132" y="1364"/>
                      <a:pt x="3002" y="1331"/>
                    </a:cubicBezTo>
                    <a:cubicBezTo>
                      <a:pt x="3002" y="1331"/>
                      <a:pt x="2937" y="1299"/>
                      <a:pt x="2871" y="1299"/>
                    </a:cubicBezTo>
                    <a:cubicBezTo>
                      <a:pt x="2839" y="1299"/>
                      <a:pt x="2774" y="1234"/>
                      <a:pt x="2708" y="1201"/>
                    </a:cubicBezTo>
                    <a:cubicBezTo>
                      <a:pt x="2676" y="1201"/>
                      <a:pt x="2643" y="1168"/>
                      <a:pt x="2610" y="1168"/>
                    </a:cubicBezTo>
                    <a:cubicBezTo>
                      <a:pt x="2610" y="1168"/>
                      <a:pt x="2545" y="1103"/>
                      <a:pt x="2513" y="1103"/>
                    </a:cubicBezTo>
                    <a:cubicBezTo>
                      <a:pt x="2447" y="1070"/>
                      <a:pt x="2349" y="1005"/>
                      <a:pt x="2284" y="907"/>
                    </a:cubicBezTo>
                    <a:cubicBezTo>
                      <a:pt x="1893" y="581"/>
                      <a:pt x="1534" y="288"/>
                      <a:pt x="1077" y="59"/>
                    </a:cubicBezTo>
                    <a:cubicBezTo>
                      <a:pt x="997" y="19"/>
                      <a:pt x="906" y="1"/>
                      <a:pt x="814" y="1"/>
                    </a:cubicBezTo>
                    <a:close/>
                  </a:path>
                </a:pathLst>
              </a:custGeom>
              <a:solidFill>
                <a:srgbClr val="F9DD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 name="Google Shape;1368;p41">
                <a:extLst>
                  <a:ext uri="{FF2B5EF4-FFF2-40B4-BE49-F238E27FC236}">
                    <a16:creationId xmlns:a16="http://schemas.microsoft.com/office/drawing/2014/main" id="{53A46FFC-7785-F0E9-37F5-B7F984B68218}"/>
                  </a:ext>
                </a:extLst>
              </p:cNvPr>
              <p:cNvSpPr/>
              <p:nvPr/>
            </p:nvSpPr>
            <p:spPr>
              <a:xfrm>
                <a:off x="5141700" y="3466675"/>
                <a:ext cx="31000" cy="4100"/>
              </a:xfrm>
              <a:custGeom>
                <a:avLst/>
                <a:gdLst/>
                <a:ahLst/>
                <a:cxnLst/>
                <a:rect l="l" t="t" r="r" b="b"/>
                <a:pathLst>
                  <a:path w="1240" h="164" fill="none" extrusionOk="0">
                    <a:moveTo>
                      <a:pt x="1240" y="163"/>
                    </a:moveTo>
                    <a:cubicBezTo>
                      <a:pt x="816" y="131"/>
                      <a:pt x="424" y="33"/>
                      <a:pt x="0" y="0"/>
                    </a:cubicBezTo>
                  </a:path>
                </a:pathLst>
              </a:custGeom>
              <a:no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 name="Google Shape;1369;p41">
                <a:extLst>
                  <a:ext uri="{FF2B5EF4-FFF2-40B4-BE49-F238E27FC236}">
                    <a16:creationId xmlns:a16="http://schemas.microsoft.com/office/drawing/2014/main" id="{95307EC1-49AA-329F-3A45-2AAC53F1A4DE}"/>
                  </a:ext>
                </a:extLst>
              </p:cNvPr>
              <p:cNvSpPr/>
              <p:nvPr/>
            </p:nvSpPr>
            <p:spPr>
              <a:xfrm>
                <a:off x="5144150" y="3786025"/>
                <a:ext cx="194100" cy="350500"/>
              </a:xfrm>
              <a:custGeom>
                <a:avLst/>
                <a:gdLst/>
                <a:ahLst/>
                <a:cxnLst/>
                <a:rect l="l" t="t" r="r" b="b"/>
                <a:pathLst>
                  <a:path w="7764" h="14020" extrusionOk="0">
                    <a:moveTo>
                      <a:pt x="4678" y="1"/>
                    </a:moveTo>
                    <a:cubicBezTo>
                      <a:pt x="2795" y="1"/>
                      <a:pt x="961" y="2860"/>
                      <a:pt x="489" y="6537"/>
                    </a:cubicBezTo>
                    <a:cubicBezTo>
                      <a:pt x="0" y="10419"/>
                      <a:pt x="1174" y="13779"/>
                      <a:pt x="3132" y="14007"/>
                    </a:cubicBezTo>
                    <a:cubicBezTo>
                      <a:pt x="3203" y="14015"/>
                      <a:pt x="3274" y="14019"/>
                      <a:pt x="3345" y="14019"/>
                    </a:cubicBezTo>
                    <a:cubicBezTo>
                      <a:pt x="4936" y="14019"/>
                      <a:pt x="6492" y="11954"/>
                      <a:pt x="7242" y="9081"/>
                    </a:cubicBezTo>
                    <a:lnTo>
                      <a:pt x="4926" y="7418"/>
                    </a:lnTo>
                    <a:lnTo>
                      <a:pt x="7666" y="6341"/>
                    </a:lnTo>
                    <a:cubicBezTo>
                      <a:pt x="7764" y="2949"/>
                      <a:pt x="6622" y="241"/>
                      <a:pt x="4893" y="13"/>
                    </a:cubicBezTo>
                    <a:cubicBezTo>
                      <a:pt x="4822" y="5"/>
                      <a:pt x="4750" y="1"/>
                      <a:pt x="4678"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 name="Google Shape;1370;p41">
                <a:extLst>
                  <a:ext uri="{FF2B5EF4-FFF2-40B4-BE49-F238E27FC236}">
                    <a16:creationId xmlns:a16="http://schemas.microsoft.com/office/drawing/2014/main" id="{58E08666-B233-B474-2751-47419F74E06C}"/>
                  </a:ext>
                </a:extLst>
              </p:cNvPr>
              <p:cNvSpPr/>
              <p:nvPr/>
            </p:nvSpPr>
            <p:spPr>
              <a:xfrm>
                <a:off x="4758400" y="3716625"/>
                <a:ext cx="195750" cy="350775"/>
              </a:xfrm>
              <a:custGeom>
                <a:avLst/>
                <a:gdLst/>
                <a:ahLst/>
                <a:cxnLst/>
                <a:rect l="l" t="t" r="r" b="b"/>
                <a:pathLst>
                  <a:path w="7830" h="14031" extrusionOk="0">
                    <a:moveTo>
                      <a:pt x="4527" y="1"/>
                    </a:moveTo>
                    <a:cubicBezTo>
                      <a:pt x="2868" y="1"/>
                      <a:pt x="1143" y="2254"/>
                      <a:pt x="458" y="5399"/>
                    </a:cubicBezTo>
                    <a:lnTo>
                      <a:pt x="2774" y="7160"/>
                    </a:lnTo>
                    <a:lnTo>
                      <a:pt x="66" y="8171"/>
                    </a:lnTo>
                    <a:cubicBezTo>
                      <a:pt x="1" y="11270"/>
                      <a:pt x="1110" y="13782"/>
                      <a:pt x="2774" y="14010"/>
                    </a:cubicBezTo>
                    <a:cubicBezTo>
                      <a:pt x="2865" y="14024"/>
                      <a:pt x="2957" y="14031"/>
                      <a:pt x="3048" y="14031"/>
                    </a:cubicBezTo>
                    <a:cubicBezTo>
                      <a:pt x="4919" y="14031"/>
                      <a:pt x="6810" y="11219"/>
                      <a:pt x="7308" y="7519"/>
                    </a:cubicBezTo>
                    <a:cubicBezTo>
                      <a:pt x="7830" y="3702"/>
                      <a:pt x="6721" y="310"/>
                      <a:pt x="4763" y="16"/>
                    </a:cubicBezTo>
                    <a:cubicBezTo>
                      <a:pt x="4685" y="6"/>
                      <a:pt x="4606" y="1"/>
                      <a:pt x="4527"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 name="Google Shape;1371;p41">
                <a:extLst>
                  <a:ext uri="{FF2B5EF4-FFF2-40B4-BE49-F238E27FC236}">
                    <a16:creationId xmlns:a16="http://schemas.microsoft.com/office/drawing/2014/main" id="{57A3A86A-1C8F-1B09-8741-0F67ACC6606E}"/>
                  </a:ext>
                </a:extLst>
              </p:cNvPr>
              <p:cNvSpPr/>
              <p:nvPr/>
            </p:nvSpPr>
            <p:spPr>
              <a:xfrm>
                <a:off x="4791850" y="4072175"/>
                <a:ext cx="398800" cy="197300"/>
              </a:xfrm>
              <a:custGeom>
                <a:avLst/>
                <a:gdLst/>
                <a:ahLst/>
                <a:cxnLst/>
                <a:rect l="l" t="t" r="r" b="b"/>
                <a:pathLst>
                  <a:path w="15952" h="7892" extrusionOk="0">
                    <a:moveTo>
                      <a:pt x="3588" y="1"/>
                    </a:moveTo>
                    <a:cubicBezTo>
                      <a:pt x="2900" y="1"/>
                      <a:pt x="2161" y="145"/>
                      <a:pt x="1697" y="473"/>
                    </a:cubicBezTo>
                    <a:cubicBezTo>
                      <a:pt x="0" y="1745"/>
                      <a:pt x="1925" y="4616"/>
                      <a:pt x="3001" y="5627"/>
                    </a:cubicBezTo>
                    <a:cubicBezTo>
                      <a:pt x="4591" y="7162"/>
                      <a:pt x="6757" y="7891"/>
                      <a:pt x="8937" y="7891"/>
                    </a:cubicBezTo>
                    <a:cubicBezTo>
                      <a:pt x="9352" y="7891"/>
                      <a:pt x="9766" y="7865"/>
                      <a:pt x="10178" y="7813"/>
                    </a:cubicBezTo>
                    <a:cubicBezTo>
                      <a:pt x="11058" y="7682"/>
                      <a:pt x="12070" y="7421"/>
                      <a:pt x="13016" y="6965"/>
                    </a:cubicBezTo>
                    <a:cubicBezTo>
                      <a:pt x="14451" y="6280"/>
                      <a:pt x="15625" y="5138"/>
                      <a:pt x="15788" y="3507"/>
                    </a:cubicBezTo>
                    <a:cubicBezTo>
                      <a:pt x="15951" y="1974"/>
                      <a:pt x="14842" y="1419"/>
                      <a:pt x="13505" y="1256"/>
                    </a:cubicBezTo>
                    <a:cubicBezTo>
                      <a:pt x="13154" y="1207"/>
                      <a:pt x="12788" y="1188"/>
                      <a:pt x="12423" y="1188"/>
                    </a:cubicBezTo>
                    <a:cubicBezTo>
                      <a:pt x="11571" y="1188"/>
                      <a:pt x="10730" y="1295"/>
                      <a:pt x="10112" y="1387"/>
                    </a:cubicBezTo>
                    <a:cubicBezTo>
                      <a:pt x="9780" y="1417"/>
                      <a:pt x="9454" y="1440"/>
                      <a:pt x="9126" y="1440"/>
                    </a:cubicBezTo>
                    <a:cubicBezTo>
                      <a:pt x="8746" y="1440"/>
                      <a:pt x="8362" y="1409"/>
                      <a:pt x="7960" y="1321"/>
                    </a:cubicBezTo>
                    <a:cubicBezTo>
                      <a:pt x="6818" y="1126"/>
                      <a:pt x="5807" y="441"/>
                      <a:pt x="4698" y="147"/>
                    </a:cubicBezTo>
                    <a:cubicBezTo>
                      <a:pt x="4502" y="114"/>
                      <a:pt x="4208" y="82"/>
                      <a:pt x="3980" y="17"/>
                    </a:cubicBezTo>
                    <a:cubicBezTo>
                      <a:pt x="3853" y="6"/>
                      <a:pt x="3722" y="1"/>
                      <a:pt x="3588" y="1"/>
                    </a:cubicBezTo>
                    <a:close/>
                  </a:path>
                </a:pathLst>
              </a:custGeom>
              <a:solidFill>
                <a:schemeClr val="dk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 name="Google Shape;1372;p41">
                <a:extLst>
                  <a:ext uri="{FF2B5EF4-FFF2-40B4-BE49-F238E27FC236}">
                    <a16:creationId xmlns:a16="http://schemas.microsoft.com/office/drawing/2014/main" id="{93EBEAB7-BC9D-7901-EBDA-7C40A88142D1}"/>
                  </a:ext>
                </a:extLst>
              </p:cNvPr>
              <p:cNvSpPr/>
              <p:nvPr/>
            </p:nvSpPr>
            <p:spPr>
              <a:xfrm>
                <a:off x="4866875" y="4169075"/>
                <a:ext cx="250375" cy="100400"/>
              </a:xfrm>
              <a:custGeom>
                <a:avLst/>
                <a:gdLst/>
                <a:ahLst/>
                <a:cxnLst/>
                <a:rect l="l" t="t" r="r" b="b"/>
                <a:pathLst>
                  <a:path w="10015" h="4016" extrusionOk="0">
                    <a:moveTo>
                      <a:pt x="4414" y="0"/>
                    </a:moveTo>
                    <a:cubicBezTo>
                      <a:pt x="2617" y="0"/>
                      <a:pt x="1008" y="659"/>
                      <a:pt x="0" y="1751"/>
                    </a:cubicBezTo>
                    <a:cubicBezTo>
                      <a:pt x="1590" y="3286"/>
                      <a:pt x="3756" y="4015"/>
                      <a:pt x="5936" y="4015"/>
                    </a:cubicBezTo>
                    <a:cubicBezTo>
                      <a:pt x="6351" y="4015"/>
                      <a:pt x="6765" y="3989"/>
                      <a:pt x="7177" y="3937"/>
                    </a:cubicBezTo>
                    <a:cubicBezTo>
                      <a:pt x="8057" y="3806"/>
                      <a:pt x="9069" y="3545"/>
                      <a:pt x="10015" y="3089"/>
                    </a:cubicBezTo>
                    <a:cubicBezTo>
                      <a:pt x="9199" y="1523"/>
                      <a:pt x="7438" y="349"/>
                      <a:pt x="5317" y="55"/>
                    </a:cubicBezTo>
                    <a:cubicBezTo>
                      <a:pt x="5012" y="18"/>
                      <a:pt x="4710" y="0"/>
                      <a:pt x="4414" y="0"/>
                    </a:cubicBezTo>
                    <a:close/>
                  </a:path>
                </a:pathLst>
              </a:custGeom>
              <a:solidFill>
                <a:schemeClr val="accen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 name="Google Shape;1373;p41">
                <a:extLst>
                  <a:ext uri="{FF2B5EF4-FFF2-40B4-BE49-F238E27FC236}">
                    <a16:creationId xmlns:a16="http://schemas.microsoft.com/office/drawing/2014/main" id="{4B6E8419-4A61-E8D8-5DE4-9EECC8131CA9}"/>
                  </a:ext>
                </a:extLst>
              </p:cNvPr>
              <p:cNvSpPr/>
              <p:nvPr/>
            </p:nvSpPr>
            <p:spPr>
              <a:xfrm>
                <a:off x="4954950" y="3964200"/>
                <a:ext cx="139475" cy="110750"/>
              </a:xfrm>
              <a:custGeom>
                <a:avLst/>
                <a:gdLst/>
                <a:ahLst/>
                <a:cxnLst/>
                <a:rect l="l" t="t" r="r" b="b"/>
                <a:pathLst>
                  <a:path w="5579" h="4430" extrusionOk="0">
                    <a:moveTo>
                      <a:pt x="2665" y="1"/>
                    </a:moveTo>
                    <a:cubicBezTo>
                      <a:pt x="1382" y="1"/>
                      <a:pt x="310" y="770"/>
                      <a:pt x="163" y="1856"/>
                    </a:cubicBezTo>
                    <a:cubicBezTo>
                      <a:pt x="0" y="3063"/>
                      <a:pt x="1044" y="4205"/>
                      <a:pt x="2479" y="4401"/>
                    </a:cubicBezTo>
                    <a:cubicBezTo>
                      <a:pt x="2623" y="4420"/>
                      <a:pt x="2765" y="4430"/>
                      <a:pt x="2905" y="4430"/>
                    </a:cubicBezTo>
                    <a:cubicBezTo>
                      <a:pt x="4170" y="4430"/>
                      <a:pt x="5268" y="3661"/>
                      <a:pt x="5415" y="2574"/>
                    </a:cubicBezTo>
                    <a:cubicBezTo>
                      <a:pt x="5578" y="1367"/>
                      <a:pt x="4534" y="258"/>
                      <a:pt x="3099" y="30"/>
                    </a:cubicBezTo>
                    <a:cubicBezTo>
                      <a:pt x="2953" y="10"/>
                      <a:pt x="2808" y="1"/>
                      <a:pt x="2665" y="1"/>
                    </a:cubicBezTo>
                    <a:close/>
                  </a:path>
                </a:pathLst>
              </a:custGeom>
              <a:solidFill>
                <a:schemeClr val="lt2"/>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 name="Google Shape;1374;p41">
                <a:extLst>
                  <a:ext uri="{FF2B5EF4-FFF2-40B4-BE49-F238E27FC236}">
                    <a16:creationId xmlns:a16="http://schemas.microsoft.com/office/drawing/2014/main" id="{FEC0ADBE-ED06-E335-9175-1CBFFA19B431}"/>
                  </a:ext>
                </a:extLst>
              </p:cNvPr>
              <p:cNvSpPr/>
              <p:nvPr/>
            </p:nvSpPr>
            <p:spPr>
              <a:xfrm>
                <a:off x="5260750" y="3677300"/>
                <a:ext cx="175350" cy="82975"/>
              </a:xfrm>
              <a:custGeom>
                <a:avLst/>
                <a:gdLst/>
                <a:ahLst/>
                <a:cxnLst/>
                <a:rect l="l" t="t" r="r" b="b"/>
                <a:pathLst>
                  <a:path w="7014" h="3319" extrusionOk="0">
                    <a:moveTo>
                      <a:pt x="1284" y="0"/>
                    </a:moveTo>
                    <a:cubicBezTo>
                      <a:pt x="857" y="0"/>
                      <a:pt x="427" y="40"/>
                      <a:pt x="1" y="121"/>
                    </a:cubicBezTo>
                    <a:cubicBezTo>
                      <a:pt x="327" y="89"/>
                      <a:pt x="686" y="89"/>
                      <a:pt x="1012" y="89"/>
                    </a:cubicBezTo>
                    <a:cubicBezTo>
                      <a:pt x="1403" y="89"/>
                      <a:pt x="1730" y="121"/>
                      <a:pt x="2056" y="187"/>
                    </a:cubicBezTo>
                    <a:cubicBezTo>
                      <a:pt x="2708" y="285"/>
                      <a:pt x="3361" y="448"/>
                      <a:pt x="3948" y="741"/>
                    </a:cubicBezTo>
                    <a:cubicBezTo>
                      <a:pt x="4568" y="1002"/>
                      <a:pt x="5089" y="1361"/>
                      <a:pt x="5644" y="1818"/>
                    </a:cubicBezTo>
                    <a:cubicBezTo>
                      <a:pt x="5905" y="2013"/>
                      <a:pt x="6166" y="2242"/>
                      <a:pt x="6362" y="2503"/>
                    </a:cubicBezTo>
                    <a:cubicBezTo>
                      <a:pt x="6623" y="2796"/>
                      <a:pt x="6818" y="3025"/>
                      <a:pt x="7014" y="3318"/>
                    </a:cubicBezTo>
                    <a:cubicBezTo>
                      <a:pt x="6362" y="2144"/>
                      <a:pt x="5318" y="1165"/>
                      <a:pt x="4013" y="578"/>
                    </a:cubicBezTo>
                    <a:cubicBezTo>
                      <a:pt x="3159" y="196"/>
                      <a:pt x="2229" y="0"/>
                      <a:pt x="1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 name="Google Shape;1375;p41">
                <a:extLst>
                  <a:ext uri="{FF2B5EF4-FFF2-40B4-BE49-F238E27FC236}">
                    <a16:creationId xmlns:a16="http://schemas.microsoft.com/office/drawing/2014/main" id="{1F3B2E52-307C-92CA-C694-63B425EECBCA}"/>
                  </a:ext>
                </a:extLst>
              </p:cNvPr>
              <p:cNvSpPr/>
              <p:nvPr/>
            </p:nvSpPr>
            <p:spPr>
              <a:xfrm>
                <a:off x="4742100" y="3604200"/>
                <a:ext cx="190850" cy="41900"/>
              </a:xfrm>
              <a:custGeom>
                <a:avLst/>
                <a:gdLst/>
                <a:ahLst/>
                <a:cxnLst/>
                <a:rect l="l" t="t" r="r" b="b"/>
                <a:pathLst>
                  <a:path w="7634" h="1676" extrusionOk="0">
                    <a:moveTo>
                      <a:pt x="4434" y="0"/>
                    </a:moveTo>
                    <a:cubicBezTo>
                      <a:pt x="4184" y="0"/>
                      <a:pt x="3934" y="15"/>
                      <a:pt x="3687" y="44"/>
                    </a:cubicBezTo>
                    <a:cubicBezTo>
                      <a:pt x="2317" y="175"/>
                      <a:pt x="1012" y="762"/>
                      <a:pt x="1" y="1675"/>
                    </a:cubicBezTo>
                    <a:cubicBezTo>
                      <a:pt x="294" y="1480"/>
                      <a:pt x="588" y="1251"/>
                      <a:pt x="849" y="1088"/>
                    </a:cubicBezTo>
                    <a:cubicBezTo>
                      <a:pt x="1142" y="925"/>
                      <a:pt x="1436" y="762"/>
                      <a:pt x="1762" y="664"/>
                    </a:cubicBezTo>
                    <a:cubicBezTo>
                      <a:pt x="2414" y="403"/>
                      <a:pt x="3067" y="208"/>
                      <a:pt x="3719" y="175"/>
                    </a:cubicBezTo>
                    <a:cubicBezTo>
                      <a:pt x="3977" y="136"/>
                      <a:pt x="4239" y="118"/>
                      <a:pt x="4502" y="118"/>
                    </a:cubicBezTo>
                    <a:cubicBezTo>
                      <a:pt x="4907" y="118"/>
                      <a:pt x="5314" y="161"/>
                      <a:pt x="5709" y="240"/>
                    </a:cubicBezTo>
                    <a:cubicBezTo>
                      <a:pt x="6035" y="273"/>
                      <a:pt x="6361" y="371"/>
                      <a:pt x="6688" y="501"/>
                    </a:cubicBezTo>
                    <a:cubicBezTo>
                      <a:pt x="7014" y="566"/>
                      <a:pt x="7307" y="697"/>
                      <a:pt x="7634" y="860"/>
                    </a:cubicBezTo>
                    <a:cubicBezTo>
                      <a:pt x="6698" y="299"/>
                      <a:pt x="5566" y="0"/>
                      <a:pt x="4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 name="Google Shape;1376;p41">
                <a:extLst>
                  <a:ext uri="{FF2B5EF4-FFF2-40B4-BE49-F238E27FC236}">
                    <a16:creationId xmlns:a16="http://schemas.microsoft.com/office/drawing/2014/main" id="{15EB4D9F-E2CA-378E-25AA-DA36FC587818}"/>
                  </a:ext>
                </a:extLst>
              </p:cNvPr>
              <p:cNvSpPr/>
              <p:nvPr/>
            </p:nvSpPr>
            <p:spPr>
              <a:xfrm>
                <a:off x="4078275" y="3942100"/>
                <a:ext cx="1861825" cy="880875"/>
              </a:xfrm>
              <a:custGeom>
                <a:avLst/>
                <a:gdLst/>
                <a:ahLst/>
                <a:cxnLst/>
                <a:rect l="l" t="t" r="r" b="b"/>
                <a:pathLst>
                  <a:path w="74473" h="35235" extrusionOk="0">
                    <a:moveTo>
                      <a:pt x="21530" y="0"/>
                    </a:moveTo>
                    <a:lnTo>
                      <a:pt x="18725" y="327"/>
                    </a:lnTo>
                    <a:lnTo>
                      <a:pt x="18366" y="392"/>
                    </a:lnTo>
                    <a:cubicBezTo>
                      <a:pt x="16604" y="653"/>
                      <a:pt x="14973" y="1044"/>
                      <a:pt x="13440" y="1468"/>
                    </a:cubicBezTo>
                    <a:cubicBezTo>
                      <a:pt x="9787" y="2512"/>
                      <a:pt x="6786" y="3915"/>
                      <a:pt x="4535" y="5774"/>
                    </a:cubicBezTo>
                    <a:cubicBezTo>
                      <a:pt x="3198" y="6916"/>
                      <a:pt x="2121" y="8155"/>
                      <a:pt x="1404" y="9591"/>
                    </a:cubicBezTo>
                    <a:cubicBezTo>
                      <a:pt x="882" y="10667"/>
                      <a:pt x="555" y="11744"/>
                      <a:pt x="425" y="12983"/>
                    </a:cubicBezTo>
                    <a:cubicBezTo>
                      <a:pt x="1" y="15886"/>
                      <a:pt x="1045" y="18724"/>
                      <a:pt x="3067" y="21399"/>
                    </a:cubicBezTo>
                    <a:cubicBezTo>
                      <a:pt x="4144" y="22736"/>
                      <a:pt x="5481" y="24041"/>
                      <a:pt x="7079" y="25248"/>
                    </a:cubicBezTo>
                    <a:cubicBezTo>
                      <a:pt x="12560" y="29456"/>
                      <a:pt x="20976" y="32686"/>
                      <a:pt x="30761" y="34219"/>
                    </a:cubicBezTo>
                    <a:cubicBezTo>
                      <a:pt x="32132" y="34447"/>
                      <a:pt x="33567" y="34643"/>
                      <a:pt x="35002" y="34806"/>
                    </a:cubicBezTo>
                    <a:cubicBezTo>
                      <a:pt x="35067" y="34806"/>
                      <a:pt x="35198" y="34806"/>
                      <a:pt x="35296" y="34838"/>
                    </a:cubicBezTo>
                    <a:cubicBezTo>
                      <a:pt x="37997" y="35104"/>
                      <a:pt x="40656" y="35234"/>
                      <a:pt x="43235" y="35234"/>
                    </a:cubicBezTo>
                    <a:cubicBezTo>
                      <a:pt x="45732" y="35234"/>
                      <a:pt x="48153" y="35112"/>
                      <a:pt x="50464" y="34871"/>
                    </a:cubicBezTo>
                    <a:cubicBezTo>
                      <a:pt x="51703" y="34773"/>
                      <a:pt x="52976" y="34610"/>
                      <a:pt x="54150" y="34382"/>
                    </a:cubicBezTo>
                    <a:cubicBezTo>
                      <a:pt x="59206" y="33534"/>
                      <a:pt x="63577" y="32066"/>
                      <a:pt x="66937" y="30043"/>
                    </a:cubicBezTo>
                    <a:cubicBezTo>
                      <a:pt x="68633" y="28999"/>
                      <a:pt x="70068" y="27825"/>
                      <a:pt x="71210" y="26520"/>
                    </a:cubicBezTo>
                    <a:cubicBezTo>
                      <a:pt x="72743" y="24726"/>
                      <a:pt x="73722" y="22639"/>
                      <a:pt x="73950" y="20355"/>
                    </a:cubicBezTo>
                    <a:cubicBezTo>
                      <a:pt x="74472" y="14875"/>
                      <a:pt x="71014" y="10406"/>
                      <a:pt x="64849" y="7079"/>
                    </a:cubicBezTo>
                    <a:cubicBezTo>
                      <a:pt x="63381" y="6263"/>
                      <a:pt x="61718" y="5481"/>
                      <a:pt x="59956" y="4796"/>
                    </a:cubicBezTo>
                    <a:cubicBezTo>
                      <a:pt x="59924" y="4796"/>
                      <a:pt x="59858" y="4730"/>
                      <a:pt x="59793" y="4730"/>
                    </a:cubicBezTo>
                    <a:lnTo>
                      <a:pt x="56760" y="3686"/>
                    </a:lnTo>
                    <a:lnTo>
                      <a:pt x="52486" y="18985"/>
                    </a:lnTo>
                    <a:cubicBezTo>
                      <a:pt x="51638" y="19050"/>
                      <a:pt x="50725" y="19148"/>
                      <a:pt x="49844" y="19181"/>
                    </a:cubicBezTo>
                    <a:cubicBezTo>
                      <a:pt x="49681" y="19181"/>
                      <a:pt x="49518" y="19181"/>
                      <a:pt x="49387" y="19214"/>
                    </a:cubicBezTo>
                    <a:cubicBezTo>
                      <a:pt x="48833" y="19279"/>
                      <a:pt x="48246" y="19279"/>
                      <a:pt x="47626" y="19279"/>
                    </a:cubicBezTo>
                    <a:lnTo>
                      <a:pt x="44984" y="19279"/>
                    </a:lnTo>
                    <a:cubicBezTo>
                      <a:pt x="44364" y="19279"/>
                      <a:pt x="43777" y="19214"/>
                      <a:pt x="43157" y="19214"/>
                    </a:cubicBezTo>
                    <a:lnTo>
                      <a:pt x="43059" y="19214"/>
                    </a:lnTo>
                    <a:cubicBezTo>
                      <a:pt x="42342" y="19181"/>
                      <a:pt x="41559" y="19148"/>
                      <a:pt x="40743" y="19116"/>
                    </a:cubicBezTo>
                    <a:cubicBezTo>
                      <a:pt x="40547" y="19116"/>
                      <a:pt x="40352" y="19050"/>
                      <a:pt x="40123" y="19050"/>
                    </a:cubicBezTo>
                    <a:cubicBezTo>
                      <a:pt x="40026" y="19050"/>
                      <a:pt x="39895" y="19050"/>
                      <a:pt x="39797" y="19018"/>
                    </a:cubicBezTo>
                    <a:lnTo>
                      <a:pt x="39699" y="19018"/>
                    </a:lnTo>
                    <a:lnTo>
                      <a:pt x="38199" y="18887"/>
                    </a:lnTo>
                    <a:cubicBezTo>
                      <a:pt x="38003" y="18887"/>
                      <a:pt x="37840" y="18855"/>
                      <a:pt x="37644" y="18855"/>
                    </a:cubicBezTo>
                    <a:cubicBezTo>
                      <a:pt x="37449" y="18855"/>
                      <a:pt x="37253" y="18822"/>
                      <a:pt x="37090" y="18822"/>
                    </a:cubicBezTo>
                    <a:cubicBezTo>
                      <a:pt x="36764" y="18757"/>
                      <a:pt x="36372" y="18724"/>
                      <a:pt x="36046" y="18692"/>
                    </a:cubicBezTo>
                    <a:lnTo>
                      <a:pt x="35067" y="18561"/>
                    </a:lnTo>
                    <a:cubicBezTo>
                      <a:pt x="34741" y="18529"/>
                      <a:pt x="34415" y="18496"/>
                      <a:pt x="34154" y="18431"/>
                    </a:cubicBezTo>
                    <a:cubicBezTo>
                      <a:pt x="31218" y="18039"/>
                      <a:pt x="28772" y="17550"/>
                      <a:pt x="26651" y="17028"/>
                    </a:cubicBezTo>
                    <a:cubicBezTo>
                      <a:pt x="26554" y="17028"/>
                      <a:pt x="26488" y="16963"/>
                      <a:pt x="26423" y="16963"/>
                    </a:cubicBezTo>
                    <a:cubicBezTo>
                      <a:pt x="24759" y="16539"/>
                      <a:pt x="23292" y="16082"/>
                      <a:pt x="21921" y="15560"/>
                    </a:cubicBezTo>
                    <a:lnTo>
                      <a:pt x="21530" y="0"/>
                    </a:lnTo>
                    <a:close/>
                  </a:path>
                </a:pathLst>
              </a:custGeom>
              <a:solidFill>
                <a:schemeClr val="accent3"/>
              </a:solid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 name="Google Shape;1377;p41">
                <a:extLst>
                  <a:ext uri="{FF2B5EF4-FFF2-40B4-BE49-F238E27FC236}">
                    <a16:creationId xmlns:a16="http://schemas.microsoft.com/office/drawing/2014/main" id="{70905AA2-E0C0-AE43-48BF-9A6F0FFEB78C}"/>
                  </a:ext>
                </a:extLst>
              </p:cNvPr>
              <p:cNvSpPr/>
              <p:nvPr/>
            </p:nvSpPr>
            <p:spPr>
              <a:xfrm>
                <a:off x="4358000" y="4160650"/>
                <a:ext cx="1374150" cy="272400"/>
              </a:xfrm>
              <a:custGeom>
                <a:avLst/>
                <a:gdLst/>
                <a:ahLst/>
                <a:cxnLst/>
                <a:rect l="l" t="t" r="r" b="b"/>
                <a:pathLst>
                  <a:path w="54966" h="10896" fill="none" extrusionOk="0">
                    <a:moveTo>
                      <a:pt x="54965" y="6035"/>
                    </a:moveTo>
                    <a:cubicBezTo>
                      <a:pt x="54965" y="6035"/>
                      <a:pt x="53986" y="6851"/>
                      <a:pt x="51736" y="7829"/>
                    </a:cubicBezTo>
                    <a:cubicBezTo>
                      <a:pt x="50561" y="8319"/>
                      <a:pt x="48996" y="8841"/>
                      <a:pt x="47104" y="9297"/>
                    </a:cubicBezTo>
                    <a:cubicBezTo>
                      <a:pt x="43091" y="10243"/>
                      <a:pt x="37383" y="10896"/>
                      <a:pt x="29522" y="10308"/>
                    </a:cubicBezTo>
                    <a:cubicBezTo>
                      <a:pt x="28347" y="10243"/>
                      <a:pt x="27108" y="10113"/>
                      <a:pt x="25803" y="9982"/>
                    </a:cubicBezTo>
                    <a:cubicBezTo>
                      <a:pt x="25346" y="9950"/>
                      <a:pt x="24857" y="9884"/>
                      <a:pt x="24433" y="9819"/>
                    </a:cubicBezTo>
                    <a:cubicBezTo>
                      <a:pt x="15658" y="8775"/>
                      <a:pt x="9950" y="6818"/>
                      <a:pt x="6231" y="4926"/>
                    </a:cubicBezTo>
                    <a:cubicBezTo>
                      <a:pt x="4078" y="3850"/>
                      <a:pt x="2610" y="2741"/>
                      <a:pt x="1632" y="1893"/>
                    </a:cubicBezTo>
                    <a:cubicBezTo>
                      <a:pt x="392" y="783"/>
                      <a:pt x="1" y="1"/>
                      <a:pt x="1" y="1"/>
                    </a:cubicBezTo>
                  </a:path>
                </a:pathLst>
              </a:custGeom>
              <a:noFill/>
              <a:ln w="4075"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 name="Google Shape;1378;p41">
                <a:extLst>
                  <a:ext uri="{FF2B5EF4-FFF2-40B4-BE49-F238E27FC236}">
                    <a16:creationId xmlns:a16="http://schemas.microsoft.com/office/drawing/2014/main" id="{1DD667AF-A8E3-4796-66FD-B1C46C659BCE}"/>
                  </a:ext>
                </a:extLst>
              </p:cNvPr>
              <p:cNvSpPr/>
              <p:nvPr/>
            </p:nvSpPr>
            <p:spPr>
              <a:xfrm>
                <a:off x="5533450" y="4435750"/>
                <a:ext cx="298450" cy="257400"/>
              </a:xfrm>
              <a:custGeom>
                <a:avLst/>
                <a:gdLst/>
                <a:ahLst/>
                <a:cxnLst/>
                <a:rect l="l" t="t" r="r" b="b"/>
                <a:pathLst>
                  <a:path w="11938" h="10296" extrusionOk="0">
                    <a:moveTo>
                      <a:pt x="11059" y="1"/>
                    </a:moveTo>
                    <a:cubicBezTo>
                      <a:pt x="10707" y="1"/>
                      <a:pt x="10350" y="189"/>
                      <a:pt x="10263" y="609"/>
                    </a:cubicBezTo>
                    <a:cubicBezTo>
                      <a:pt x="9806" y="2730"/>
                      <a:pt x="8763" y="4687"/>
                      <a:pt x="7034" y="6122"/>
                    </a:cubicBezTo>
                    <a:cubicBezTo>
                      <a:pt x="5305" y="7557"/>
                      <a:pt x="3087" y="8373"/>
                      <a:pt x="901" y="8829"/>
                    </a:cubicBezTo>
                    <a:cubicBezTo>
                      <a:pt x="0" y="9010"/>
                      <a:pt x="95" y="10295"/>
                      <a:pt x="878" y="10295"/>
                    </a:cubicBezTo>
                    <a:cubicBezTo>
                      <a:pt x="946" y="10295"/>
                      <a:pt x="1019" y="10285"/>
                      <a:pt x="1097" y="10265"/>
                    </a:cubicBezTo>
                    <a:cubicBezTo>
                      <a:pt x="3609" y="9743"/>
                      <a:pt x="6153" y="8895"/>
                      <a:pt x="8110" y="7231"/>
                    </a:cubicBezTo>
                    <a:cubicBezTo>
                      <a:pt x="10100" y="5567"/>
                      <a:pt x="11242" y="3317"/>
                      <a:pt x="11829" y="805"/>
                    </a:cubicBezTo>
                    <a:cubicBezTo>
                      <a:pt x="11938" y="297"/>
                      <a:pt x="11502" y="1"/>
                      <a:pt x="110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 name="Google Shape;1379;p41">
                <a:extLst>
                  <a:ext uri="{FF2B5EF4-FFF2-40B4-BE49-F238E27FC236}">
                    <a16:creationId xmlns:a16="http://schemas.microsoft.com/office/drawing/2014/main" id="{9CD5D565-1727-94D3-ED2C-41D02C41CC09}"/>
                  </a:ext>
                </a:extLst>
              </p:cNvPr>
              <p:cNvSpPr/>
              <p:nvPr/>
            </p:nvSpPr>
            <p:spPr>
              <a:xfrm>
                <a:off x="4339950" y="4539400"/>
                <a:ext cx="54075" cy="37625"/>
              </a:xfrm>
              <a:custGeom>
                <a:avLst/>
                <a:gdLst/>
                <a:ahLst/>
                <a:cxnLst/>
                <a:rect l="l" t="t" r="r" b="b"/>
                <a:pathLst>
                  <a:path w="2163" h="1505" extrusionOk="0">
                    <a:moveTo>
                      <a:pt x="1069" y="1"/>
                    </a:moveTo>
                    <a:cubicBezTo>
                      <a:pt x="230" y="1"/>
                      <a:pt x="1" y="1303"/>
                      <a:pt x="918" y="1487"/>
                    </a:cubicBezTo>
                    <a:cubicBezTo>
                      <a:pt x="979" y="1499"/>
                      <a:pt x="1038" y="1505"/>
                      <a:pt x="1093" y="1505"/>
                    </a:cubicBezTo>
                    <a:cubicBezTo>
                      <a:pt x="1932" y="1505"/>
                      <a:pt x="2162" y="202"/>
                      <a:pt x="1244" y="19"/>
                    </a:cubicBezTo>
                    <a:cubicBezTo>
                      <a:pt x="1184" y="7"/>
                      <a:pt x="1125" y="1"/>
                      <a:pt x="10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 name="Google Shape;1380;p41">
                <a:extLst>
                  <a:ext uri="{FF2B5EF4-FFF2-40B4-BE49-F238E27FC236}">
                    <a16:creationId xmlns:a16="http://schemas.microsoft.com/office/drawing/2014/main" id="{23CD7AA0-809E-DD8B-1EC2-1CC6152B4DAA}"/>
                  </a:ext>
                </a:extLst>
              </p:cNvPr>
              <p:cNvSpPr/>
              <p:nvPr/>
            </p:nvSpPr>
            <p:spPr>
              <a:xfrm>
                <a:off x="4516200" y="4442000"/>
                <a:ext cx="181075" cy="141100"/>
              </a:xfrm>
              <a:custGeom>
                <a:avLst/>
                <a:gdLst/>
                <a:ahLst/>
                <a:cxnLst/>
                <a:rect l="l" t="t" r="r" b="b"/>
                <a:pathLst>
                  <a:path w="7243" h="5644" extrusionOk="0">
                    <a:moveTo>
                      <a:pt x="3622" y="0"/>
                    </a:moveTo>
                    <a:cubicBezTo>
                      <a:pt x="1" y="0"/>
                      <a:pt x="1" y="5578"/>
                      <a:pt x="3622" y="5644"/>
                    </a:cubicBezTo>
                    <a:cubicBezTo>
                      <a:pt x="7242" y="5644"/>
                      <a:pt x="7210" y="0"/>
                      <a:pt x="3622"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6" name="Google Shape;1381;p41">
                <a:extLst>
                  <a:ext uri="{FF2B5EF4-FFF2-40B4-BE49-F238E27FC236}">
                    <a16:creationId xmlns:a16="http://schemas.microsoft.com/office/drawing/2014/main" id="{F1228B2B-D42B-3E75-970E-0217DAB5393A}"/>
                  </a:ext>
                </a:extLst>
              </p:cNvPr>
              <p:cNvSpPr/>
              <p:nvPr/>
            </p:nvSpPr>
            <p:spPr>
              <a:xfrm>
                <a:off x="4824475" y="4690725"/>
                <a:ext cx="166375" cy="121525"/>
              </a:xfrm>
              <a:custGeom>
                <a:avLst/>
                <a:gdLst/>
                <a:ahLst/>
                <a:cxnLst/>
                <a:rect l="l" t="t" r="r" b="b"/>
                <a:pathLst>
                  <a:path w="6655" h="4861" extrusionOk="0">
                    <a:moveTo>
                      <a:pt x="3229" y="0"/>
                    </a:moveTo>
                    <a:cubicBezTo>
                      <a:pt x="783" y="0"/>
                      <a:pt x="0" y="2643"/>
                      <a:pt x="913" y="4274"/>
                    </a:cubicBezTo>
                    <a:cubicBezTo>
                      <a:pt x="2284" y="4502"/>
                      <a:pt x="3719" y="4698"/>
                      <a:pt x="5154" y="4861"/>
                    </a:cubicBezTo>
                    <a:cubicBezTo>
                      <a:pt x="6655" y="3360"/>
                      <a:pt x="6035" y="0"/>
                      <a:pt x="3229"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7" name="Google Shape;1382;p41">
                <a:extLst>
                  <a:ext uri="{FF2B5EF4-FFF2-40B4-BE49-F238E27FC236}">
                    <a16:creationId xmlns:a16="http://schemas.microsoft.com/office/drawing/2014/main" id="{52A9BFC9-D836-3145-E8FC-129C88F4A852}"/>
                  </a:ext>
                </a:extLst>
              </p:cNvPr>
              <p:cNvSpPr/>
              <p:nvPr/>
            </p:nvSpPr>
            <p:spPr>
              <a:xfrm>
                <a:off x="4950875" y="4406125"/>
                <a:ext cx="154950" cy="101950"/>
              </a:xfrm>
              <a:custGeom>
                <a:avLst/>
                <a:gdLst/>
                <a:ahLst/>
                <a:cxnLst/>
                <a:rect l="l" t="t" r="r" b="b"/>
                <a:pathLst>
                  <a:path w="6198" h="4078" extrusionOk="0">
                    <a:moveTo>
                      <a:pt x="718" y="0"/>
                    </a:moveTo>
                    <a:lnTo>
                      <a:pt x="718" y="0"/>
                    </a:lnTo>
                    <a:cubicBezTo>
                      <a:pt x="0" y="1696"/>
                      <a:pt x="816" y="4078"/>
                      <a:pt x="3197" y="4078"/>
                    </a:cubicBezTo>
                    <a:cubicBezTo>
                      <a:pt x="5317" y="4078"/>
                      <a:pt x="6198" y="2120"/>
                      <a:pt x="5807" y="489"/>
                    </a:cubicBezTo>
                    <a:cubicBezTo>
                      <a:pt x="4632" y="424"/>
                      <a:pt x="3393" y="294"/>
                      <a:pt x="2088" y="163"/>
                    </a:cubicBezTo>
                    <a:cubicBezTo>
                      <a:pt x="1631" y="131"/>
                      <a:pt x="1142" y="33"/>
                      <a:pt x="718"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8" name="Google Shape;1383;p41">
                <a:extLst>
                  <a:ext uri="{FF2B5EF4-FFF2-40B4-BE49-F238E27FC236}">
                    <a16:creationId xmlns:a16="http://schemas.microsoft.com/office/drawing/2014/main" id="{7996D068-2A4A-794B-732D-D42C4A718827}"/>
                  </a:ext>
                </a:extLst>
              </p:cNvPr>
              <p:cNvSpPr/>
              <p:nvPr/>
            </p:nvSpPr>
            <p:spPr>
              <a:xfrm>
                <a:off x="5292775" y="4686650"/>
                <a:ext cx="171075" cy="127250"/>
              </a:xfrm>
              <a:custGeom>
                <a:avLst/>
                <a:gdLst/>
                <a:ahLst/>
                <a:cxnLst/>
                <a:rect l="l" t="t" r="r" b="b"/>
                <a:pathLst>
                  <a:path w="6843" h="5090" extrusionOk="0">
                    <a:moveTo>
                      <a:pt x="3476" y="0"/>
                    </a:moveTo>
                    <a:cubicBezTo>
                      <a:pt x="509" y="0"/>
                      <a:pt x="0" y="3757"/>
                      <a:pt x="1916" y="5089"/>
                    </a:cubicBezTo>
                    <a:cubicBezTo>
                      <a:pt x="3189" y="4991"/>
                      <a:pt x="4428" y="4828"/>
                      <a:pt x="5635" y="4600"/>
                    </a:cubicBezTo>
                    <a:cubicBezTo>
                      <a:pt x="6842" y="3034"/>
                      <a:pt x="6157" y="0"/>
                      <a:pt x="3515" y="0"/>
                    </a:cubicBezTo>
                    <a:cubicBezTo>
                      <a:pt x="3502" y="0"/>
                      <a:pt x="3489" y="0"/>
                      <a:pt x="3476"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9" name="Google Shape;1384;p41">
                <a:extLst>
                  <a:ext uri="{FF2B5EF4-FFF2-40B4-BE49-F238E27FC236}">
                    <a16:creationId xmlns:a16="http://schemas.microsoft.com/office/drawing/2014/main" id="{4CA0E4FB-BC5E-3DD1-4551-143AC6174F93}"/>
                  </a:ext>
                </a:extLst>
              </p:cNvPr>
              <p:cNvSpPr/>
              <p:nvPr/>
            </p:nvSpPr>
            <p:spPr>
              <a:xfrm>
                <a:off x="5528250" y="4356375"/>
                <a:ext cx="158225" cy="119075"/>
              </a:xfrm>
              <a:custGeom>
                <a:avLst/>
                <a:gdLst/>
                <a:ahLst/>
                <a:cxnLst/>
                <a:rect l="l" t="t" r="r" b="b"/>
                <a:pathLst>
                  <a:path w="6329" h="4763" extrusionOk="0">
                    <a:moveTo>
                      <a:pt x="4926" y="0"/>
                    </a:moveTo>
                    <a:lnTo>
                      <a:pt x="4926" y="0"/>
                    </a:lnTo>
                    <a:cubicBezTo>
                      <a:pt x="3751" y="490"/>
                      <a:pt x="2186" y="1012"/>
                      <a:pt x="294" y="1468"/>
                    </a:cubicBezTo>
                    <a:cubicBezTo>
                      <a:pt x="0" y="3034"/>
                      <a:pt x="881" y="4763"/>
                      <a:pt x="2936" y="4763"/>
                    </a:cubicBezTo>
                    <a:cubicBezTo>
                      <a:pt x="5676" y="4763"/>
                      <a:pt x="6328" y="1566"/>
                      <a:pt x="4926"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0" name="Google Shape;1385;p41">
                <a:extLst>
                  <a:ext uri="{FF2B5EF4-FFF2-40B4-BE49-F238E27FC236}">
                    <a16:creationId xmlns:a16="http://schemas.microsoft.com/office/drawing/2014/main" id="{ACC192CC-2CC2-A98E-1E97-8C18C3C0B387}"/>
                  </a:ext>
                </a:extLst>
              </p:cNvPr>
              <p:cNvSpPr/>
              <p:nvPr/>
            </p:nvSpPr>
            <p:spPr>
              <a:xfrm>
                <a:off x="5569025" y="4061975"/>
                <a:ext cx="131300" cy="86475"/>
              </a:xfrm>
              <a:custGeom>
                <a:avLst/>
                <a:gdLst/>
                <a:ahLst/>
                <a:cxnLst/>
                <a:rect l="l" t="t" r="r" b="b"/>
                <a:pathLst>
                  <a:path w="5252" h="3459" extrusionOk="0">
                    <a:moveTo>
                      <a:pt x="359" y="1"/>
                    </a:moveTo>
                    <a:cubicBezTo>
                      <a:pt x="0" y="1599"/>
                      <a:pt x="848" y="3458"/>
                      <a:pt x="2968" y="3458"/>
                    </a:cubicBezTo>
                    <a:cubicBezTo>
                      <a:pt x="4045" y="3458"/>
                      <a:pt x="4795" y="2969"/>
                      <a:pt x="5252" y="2284"/>
                    </a:cubicBezTo>
                    <a:cubicBezTo>
                      <a:pt x="3784" y="1468"/>
                      <a:pt x="2120" y="686"/>
                      <a:pt x="359"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1" name="Google Shape;1386;p41">
                <a:extLst>
                  <a:ext uri="{FF2B5EF4-FFF2-40B4-BE49-F238E27FC236}">
                    <a16:creationId xmlns:a16="http://schemas.microsoft.com/office/drawing/2014/main" id="{D4D76286-6951-56FA-B108-ACE814559430}"/>
                  </a:ext>
                </a:extLst>
              </p:cNvPr>
              <p:cNvSpPr/>
              <p:nvPr/>
            </p:nvSpPr>
            <p:spPr>
              <a:xfrm>
                <a:off x="4411000" y="3947800"/>
                <a:ext cx="139475" cy="85650"/>
              </a:xfrm>
              <a:custGeom>
                <a:avLst/>
                <a:gdLst/>
                <a:ahLst/>
                <a:cxnLst/>
                <a:rect l="l" t="t" r="r" b="b"/>
                <a:pathLst>
                  <a:path w="5579" h="3426" extrusionOk="0">
                    <a:moveTo>
                      <a:pt x="5285" y="1"/>
                    </a:moveTo>
                    <a:lnTo>
                      <a:pt x="4926" y="33"/>
                    </a:lnTo>
                    <a:cubicBezTo>
                      <a:pt x="3165" y="360"/>
                      <a:pt x="1534" y="718"/>
                      <a:pt x="1" y="1142"/>
                    </a:cubicBezTo>
                    <a:cubicBezTo>
                      <a:pt x="197" y="2349"/>
                      <a:pt x="1077" y="3426"/>
                      <a:pt x="2643" y="3426"/>
                    </a:cubicBezTo>
                    <a:cubicBezTo>
                      <a:pt x="4731" y="3426"/>
                      <a:pt x="5579" y="1599"/>
                      <a:pt x="5285"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2" name="Google Shape;1387;p41">
                <a:extLst>
                  <a:ext uri="{FF2B5EF4-FFF2-40B4-BE49-F238E27FC236}">
                    <a16:creationId xmlns:a16="http://schemas.microsoft.com/office/drawing/2014/main" id="{2D20E3E9-6907-7494-7CD4-BDD80D3B8ACD}"/>
                  </a:ext>
                </a:extLst>
              </p:cNvPr>
              <p:cNvSpPr/>
              <p:nvPr/>
            </p:nvSpPr>
            <p:spPr>
              <a:xfrm>
                <a:off x="4110100" y="4083175"/>
                <a:ext cx="152525" cy="138675"/>
              </a:xfrm>
              <a:custGeom>
                <a:avLst/>
                <a:gdLst/>
                <a:ahLst/>
                <a:cxnLst/>
                <a:rect l="l" t="t" r="r" b="b"/>
                <a:pathLst>
                  <a:path w="6101" h="5547" extrusionOk="0">
                    <a:moveTo>
                      <a:pt x="3132" y="1"/>
                    </a:moveTo>
                    <a:lnTo>
                      <a:pt x="3132" y="1"/>
                    </a:lnTo>
                    <a:cubicBezTo>
                      <a:pt x="1762" y="1142"/>
                      <a:pt x="685" y="2415"/>
                      <a:pt x="0" y="3850"/>
                    </a:cubicBezTo>
                    <a:cubicBezTo>
                      <a:pt x="359" y="4828"/>
                      <a:pt x="1174" y="5546"/>
                      <a:pt x="2512" y="5546"/>
                    </a:cubicBezTo>
                    <a:cubicBezTo>
                      <a:pt x="5904" y="5546"/>
                      <a:pt x="6100" y="588"/>
                      <a:pt x="3132"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3" name="Google Shape;1388;p41">
                <a:extLst>
                  <a:ext uri="{FF2B5EF4-FFF2-40B4-BE49-F238E27FC236}">
                    <a16:creationId xmlns:a16="http://schemas.microsoft.com/office/drawing/2014/main" id="{5E69A6E4-010F-791C-9816-D71DB9AC4DD6}"/>
                  </a:ext>
                </a:extLst>
              </p:cNvPr>
              <p:cNvSpPr/>
              <p:nvPr/>
            </p:nvSpPr>
            <p:spPr>
              <a:xfrm>
                <a:off x="5727225" y="4570850"/>
                <a:ext cx="132125" cy="122350"/>
              </a:xfrm>
              <a:custGeom>
                <a:avLst/>
                <a:gdLst/>
                <a:ahLst/>
                <a:cxnLst/>
                <a:rect l="l" t="t" r="r" b="b"/>
                <a:pathLst>
                  <a:path w="5285" h="4894" extrusionOk="0">
                    <a:moveTo>
                      <a:pt x="2936" y="0"/>
                    </a:moveTo>
                    <a:cubicBezTo>
                      <a:pt x="2545" y="0"/>
                      <a:pt x="2284" y="33"/>
                      <a:pt x="1990" y="163"/>
                    </a:cubicBezTo>
                    <a:cubicBezTo>
                      <a:pt x="1109" y="424"/>
                      <a:pt x="587" y="1077"/>
                      <a:pt x="359" y="1860"/>
                    </a:cubicBezTo>
                    <a:cubicBezTo>
                      <a:pt x="0" y="2871"/>
                      <a:pt x="229" y="4110"/>
                      <a:pt x="1012" y="4893"/>
                    </a:cubicBezTo>
                    <a:cubicBezTo>
                      <a:pt x="2708" y="3849"/>
                      <a:pt x="4143" y="2675"/>
                      <a:pt x="5285" y="1370"/>
                    </a:cubicBezTo>
                    <a:cubicBezTo>
                      <a:pt x="4893" y="587"/>
                      <a:pt x="4110" y="0"/>
                      <a:pt x="2936"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4" name="Google Shape;1389;p41">
                <a:extLst>
                  <a:ext uri="{FF2B5EF4-FFF2-40B4-BE49-F238E27FC236}">
                    <a16:creationId xmlns:a16="http://schemas.microsoft.com/office/drawing/2014/main" id="{EFA1B609-4372-9466-B280-4E5EE62DF556}"/>
                  </a:ext>
                </a:extLst>
              </p:cNvPr>
              <p:cNvSpPr/>
              <p:nvPr/>
            </p:nvSpPr>
            <p:spPr>
              <a:xfrm>
                <a:off x="4154950" y="4459125"/>
                <a:ext cx="116625" cy="114200"/>
              </a:xfrm>
              <a:custGeom>
                <a:avLst/>
                <a:gdLst/>
                <a:ahLst/>
                <a:cxnLst/>
                <a:rect l="l" t="t" r="r" b="b"/>
                <a:pathLst>
                  <a:path w="4665" h="4568" extrusionOk="0">
                    <a:moveTo>
                      <a:pt x="1827" y="0"/>
                    </a:moveTo>
                    <a:cubicBezTo>
                      <a:pt x="1044" y="66"/>
                      <a:pt x="457" y="294"/>
                      <a:pt x="0" y="718"/>
                    </a:cubicBezTo>
                    <a:cubicBezTo>
                      <a:pt x="1077" y="2055"/>
                      <a:pt x="2414" y="3360"/>
                      <a:pt x="4012" y="4567"/>
                    </a:cubicBezTo>
                    <a:cubicBezTo>
                      <a:pt x="4534" y="3850"/>
                      <a:pt x="4665" y="2871"/>
                      <a:pt x="4404" y="1958"/>
                    </a:cubicBezTo>
                    <a:cubicBezTo>
                      <a:pt x="4176" y="1142"/>
                      <a:pt x="3621" y="457"/>
                      <a:pt x="2773" y="164"/>
                    </a:cubicBezTo>
                    <a:cubicBezTo>
                      <a:pt x="2479" y="98"/>
                      <a:pt x="2153" y="0"/>
                      <a:pt x="1827"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5" name="Google Shape;1390;p41">
                <a:extLst>
                  <a:ext uri="{FF2B5EF4-FFF2-40B4-BE49-F238E27FC236}">
                    <a16:creationId xmlns:a16="http://schemas.microsoft.com/office/drawing/2014/main" id="{F8BE5ADF-E28B-0453-89CC-FD00BAF1206A}"/>
                  </a:ext>
                </a:extLst>
              </p:cNvPr>
              <p:cNvSpPr/>
              <p:nvPr/>
            </p:nvSpPr>
            <p:spPr>
              <a:xfrm>
                <a:off x="4380025" y="4206325"/>
                <a:ext cx="134575" cy="103575"/>
              </a:xfrm>
              <a:custGeom>
                <a:avLst/>
                <a:gdLst/>
                <a:ahLst/>
                <a:cxnLst/>
                <a:rect l="l" t="t" r="r" b="b"/>
                <a:pathLst>
                  <a:path w="5383" h="4143" extrusionOk="0">
                    <a:moveTo>
                      <a:pt x="783" y="0"/>
                    </a:moveTo>
                    <a:cubicBezTo>
                      <a:pt x="0" y="1696"/>
                      <a:pt x="816" y="4143"/>
                      <a:pt x="3230" y="4143"/>
                    </a:cubicBezTo>
                    <a:cubicBezTo>
                      <a:pt x="4208" y="4143"/>
                      <a:pt x="4959" y="3719"/>
                      <a:pt x="5383" y="3067"/>
                    </a:cubicBezTo>
                    <a:cubicBezTo>
                      <a:pt x="3230" y="1957"/>
                      <a:pt x="1762" y="881"/>
                      <a:pt x="783"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9" name="Google Shape;1391;p41">
                <a:extLst>
                  <a:ext uri="{FF2B5EF4-FFF2-40B4-BE49-F238E27FC236}">
                    <a16:creationId xmlns:a16="http://schemas.microsoft.com/office/drawing/2014/main" id="{FB8467AB-7A30-7B2F-51C7-60D158775102}"/>
                  </a:ext>
                </a:extLst>
              </p:cNvPr>
              <p:cNvSpPr/>
              <p:nvPr/>
            </p:nvSpPr>
            <p:spPr>
              <a:xfrm>
                <a:off x="4111725" y="3888275"/>
                <a:ext cx="503175" cy="544425"/>
              </a:xfrm>
              <a:custGeom>
                <a:avLst/>
                <a:gdLst/>
                <a:ahLst/>
                <a:cxnLst/>
                <a:rect l="l" t="t" r="r" b="b"/>
                <a:pathLst>
                  <a:path w="20127" h="21777" extrusionOk="0">
                    <a:moveTo>
                      <a:pt x="19964" y="1"/>
                    </a:moveTo>
                    <a:cubicBezTo>
                      <a:pt x="18039" y="1"/>
                      <a:pt x="16115" y="229"/>
                      <a:pt x="14255" y="327"/>
                    </a:cubicBezTo>
                    <a:cubicBezTo>
                      <a:pt x="11319" y="555"/>
                      <a:pt x="8155" y="979"/>
                      <a:pt x="5448" y="2349"/>
                    </a:cubicBezTo>
                    <a:cubicBezTo>
                      <a:pt x="2382" y="3817"/>
                      <a:pt x="0" y="6459"/>
                      <a:pt x="751" y="9852"/>
                    </a:cubicBezTo>
                    <a:cubicBezTo>
                      <a:pt x="1403" y="12885"/>
                      <a:pt x="3882" y="15299"/>
                      <a:pt x="6198" y="17191"/>
                    </a:cubicBezTo>
                    <a:cubicBezTo>
                      <a:pt x="8416" y="18985"/>
                      <a:pt x="10928" y="20649"/>
                      <a:pt x="13668" y="21660"/>
                    </a:cubicBezTo>
                    <a:cubicBezTo>
                      <a:pt x="13884" y="21740"/>
                      <a:pt x="14093" y="21776"/>
                      <a:pt x="14292" y="21776"/>
                    </a:cubicBezTo>
                    <a:cubicBezTo>
                      <a:pt x="15964" y="21776"/>
                      <a:pt x="16943" y="19231"/>
                      <a:pt x="15136" y="18561"/>
                    </a:cubicBezTo>
                    <a:cubicBezTo>
                      <a:pt x="11156" y="17093"/>
                      <a:pt x="6296" y="13864"/>
                      <a:pt x="4469" y="10047"/>
                    </a:cubicBezTo>
                    <a:cubicBezTo>
                      <a:pt x="3328" y="7634"/>
                      <a:pt x="4828" y="6100"/>
                      <a:pt x="7209" y="5057"/>
                    </a:cubicBezTo>
                    <a:cubicBezTo>
                      <a:pt x="9525" y="4045"/>
                      <a:pt x="12102" y="3719"/>
                      <a:pt x="14549" y="3589"/>
                    </a:cubicBezTo>
                    <a:cubicBezTo>
                      <a:pt x="16376" y="3523"/>
                      <a:pt x="18300" y="3263"/>
                      <a:pt x="20127" y="3263"/>
                    </a:cubicBezTo>
                    <a:lnTo>
                      <a:pt x="19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0" name="Google Shape;1392;p41">
                <a:extLst>
                  <a:ext uri="{FF2B5EF4-FFF2-40B4-BE49-F238E27FC236}">
                    <a16:creationId xmlns:a16="http://schemas.microsoft.com/office/drawing/2014/main" id="{FFBE8E33-4D64-453C-F564-0DECE40245E6}"/>
                  </a:ext>
                </a:extLst>
              </p:cNvPr>
              <p:cNvSpPr/>
              <p:nvPr/>
            </p:nvSpPr>
            <p:spPr>
              <a:xfrm>
                <a:off x="4351475" y="4297200"/>
                <a:ext cx="358850" cy="324825"/>
              </a:xfrm>
              <a:custGeom>
                <a:avLst/>
                <a:gdLst/>
                <a:ahLst/>
                <a:cxnLst/>
                <a:rect l="l" t="t" r="r" b="b"/>
                <a:pathLst>
                  <a:path w="14354" h="12993" extrusionOk="0">
                    <a:moveTo>
                      <a:pt x="4752" y="1"/>
                    </a:moveTo>
                    <a:cubicBezTo>
                      <a:pt x="4364" y="1"/>
                      <a:pt x="3854" y="274"/>
                      <a:pt x="3197" y="1063"/>
                    </a:cubicBezTo>
                    <a:cubicBezTo>
                      <a:pt x="2545" y="1878"/>
                      <a:pt x="1925" y="2694"/>
                      <a:pt x="1240" y="3444"/>
                    </a:cubicBezTo>
                    <a:cubicBezTo>
                      <a:pt x="653" y="4031"/>
                      <a:pt x="1" y="4781"/>
                      <a:pt x="1" y="5662"/>
                    </a:cubicBezTo>
                    <a:cubicBezTo>
                      <a:pt x="66" y="6282"/>
                      <a:pt x="490" y="6738"/>
                      <a:pt x="1077" y="6901"/>
                    </a:cubicBezTo>
                    <a:cubicBezTo>
                      <a:pt x="1211" y="6940"/>
                      <a:pt x="1356" y="6956"/>
                      <a:pt x="1499" y="6956"/>
                    </a:cubicBezTo>
                    <a:cubicBezTo>
                      <a:pt x="1600" y="6956"/>
                      <a:pt x="1700" y="6948"/>
                      <a:pt x="1795" y="6934"/>
                    </a:cubicBezTo>
                    <a:cubicBezTo>
                      <a:pt x="1860" y="6934"/>
                      <a:pt x="2121" y="6869"/>
                      <a:pt x="2121" y="6869"/>
                    </a:cubicBezTo>
                    <a:cubicBezTo>
                      <a:pt x="2251" y="7032"/>
                      <a:pt x="2251" y="7456"/>
                      <a:pt x="2284" y="7684"/>
                    </a:cubicBezTo>
                    <a:cubicBezTo>
                      <a:pt x="2349" y="7913"/>
                      <a:pt x="2414" y="8174"/>
                      <a:pt x="2512" y="8402"/>
                    </a:cubicBezTo>
                    <a:cubicBezTo>
                      <a:pt x="2936" y="9674"/>
                      <a:pt x="3752" y="10653"/>
                      <a:pt x="4861" y="11338"/>
                    </a:cubicBezTo>
                    <a:cubicBezTo>
                      <a:pt x="6198" y="12153"/>
                      <a:pt x="7927" y="12740"/>
                      <a:pt x="9460" y="12936"/>
                    </a:cubicBezTo>
                    <a:cubicBezTo>
                      <a:pt x="9686" y="12960"/>
                      <a:pt x="10004" y="12992"/>
                      <a:pt x="10333" y="12992"/>
                    </a:cubicBezTo>
                    <a:cubicBezTo>
                      <a:pt x="10906" y="12992"/>
                      <a:pt x="11516" y="12894"/>
                      <a:pt x="11744" y="12479"/>
                    </a:cubicBezTo>
                    <a:cubicBezTo>
                      <a:pt x="11874" y="12284"/>
                      <a:pt x="11809" y="12088"/>
                      <a:pt x="11809" y="11860"/>
                    </a:cubicBezTo>
                    <a:lnTo>
                      <a:pt x="11809" y="11860"/>
                    </a:lnTo>
                    <a:cubicBezTo>
                      <a:pt x="11885" y="11865"/>
                      <a:pt x="11958" y="11867"/>
                      <a:pt x="12027" y="11867"/>
                    </a:cubicBezTo>
                    <a:cubicBezTo>
                      <a:pt x="13828" y="11867"/>
                      <a:pt x="13375" y="10294"/>
                      <a:pt x="13375" y="10294"/>
                    </a:cubicBezTo>
                    <a:lnTo>
                      <a:pt x="13440" y="10294"/>
                    </a:lnTo>
                    <a:cubicBezTo>
                      <a:pt x="13766" y="10131"/>
                      <a:pt x="14255" y="9870"/>
                      <a:pt x="14288" y="9413"/>
                    </a:cubicBezTo>
                    <a:cubicBezTo>
                      <a:pt x="14353" y="8761"/>
                      <a:pt x="13636" y="8206"/>
                      <a:pt x="13179" y="7847"/>
                    </a:cubicBezTo>
                    <a:cubicBezTo>
                      <a:pt x="12494" y="7260"/>
                      <a:pt x="11744" y="6804"/>
                      <a:pt x="11059" y="6282"/>
                    </a:cubicBezTo>
                    <a:cubicBezTo>
                      <a:pt x="10765" y="6086"/>
                      <a:pt x="10504" y="5825"/>
                      <a:pt x="10211" y="5597"/>
                    </a:cubicBezTo>
                    <a:cubicBezTo>
                      <a:pt x="10048" y="5466"/>
                      <a:pt x="9917" y="5303"/>
                      <a:pt x="9754" y="5173"/>
                    </a:cubicBezTo>
                    <a:lnTo>
                      <a:pt x="9297" y="4749"/>
                    </a:lnTo>
                    <a:lnTo>
                      <a:pt x="9297" y="4749"/>
                    </a:lnTo>
                    <a:cubicBezTo>
                      <a:pt x="9496" y="4756"/>
                      <a:pt x="9788" y="4769"/>
                      <a:pt x="10120" y="4769"/>
                    </a:cubicBezTo>
                    <a:cubicBezTo>
                      <a:pt x="11315" y="4769"/>
                      <a:pt x="13022" y="4597"/>
                      <a:pt x="12690" y="3346"/>
                    </a:cubicBezTo>
                    <a:cubicBezTo>
                      <a:pt x="12527" y="2628"/>
                      <a:pt x="11189" y="2041"/>
                      <a:pt x="10830" y="1878"/>
                    </a:cubicBezTo>
                    <a:cubicBezTo>
                      <a:pt x="10264" y="1604"/>
                      <a:pt x="9393" y="1366"/>
                      <a:pt x="8498" y="1366"/>
                    </a:cubicBezTo>
                    <a:cubicBezTo>
                      <a:pt x="7899" y="1366"/>
                      <a:pt x="7289" y="1473"/>
                      <a:pt x="6753" y="1748"/>
                    </a:cubicBezTo>
                    <a:cubicBezTo>
                      <a:pt x="6572" y="1851"/>
                      <a:pt x="6227" y="2057"/>
                      <a:pt x="6011" y="2057"/>
                    </a:cubicBezTo>
                    <a:cubicBezTo>
                      <a:pt x="5954" y="2057"/>
                      <a:pt x="5906" y="2042"/>
                      <a:pt x="5872" y="2008"/>
                    </a:cubicBezTo>
                    <a:cubicBezTo>
                      <a:pt x="5807" y="1911"/>
                      <a:pt x="5872" y="1976"/>
                      <a:pt x="5807" y="1356"/>
                    </a:cubicBezTo>
                    <a:cubicBezTo>
                      <a:pt x="5807" y="1074"/>
                      <a:pt x="5519" y="1"/>
                      <a:pt x="4752" y="1"/>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1" name="Google Shape;1393;p41">
                <a:extLst>
                  <a:ext uri="{FF2B5EF4-FFF2-40B4-BE49-F238E27FC236}">
                    <a16:creationId xmlns:a16="http://schemas.microsoft.com/office/drawing/2014/main" id="{1F85D0BE-6B71-7920-686B-151F2B6BA3BA}"/>
                  </a:ext>
                </a:extLst>
              </p:cNvPr>
              <p:cNvSpPr/>
              <p:nvPr/>
            </p:nvSpPr>
            <p:spPr>
              <a:xfrm>
                <a:off x="4561875" y="4481150"/>
                <a:ext cx="123175" cy="73400"/>
              </a:xfrm>
              <a:custGeom>
                <a:avLst/>
                <a:gdLst/>
                <a:ahLst/>
                <a:cxnLst/>
                <a:rect l="l" t="t" r="r" b="b"/>
                <a:pathLst>
                  <a:path w="4927" h="2936" fill="none" extrusionOk="0">
                    <a:moveTo>
                      <a:pt x="1" y="0"/>
                    </a:moveTo>
                    <a:cubicBezTo>
                      <a:pt x="1" y="0"/>
                      <a:pt x="2643" y="2349"/>
                      <a:pt x="4926" y="2936"/>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2" name="Google Shape;1394;p41">
                <a:extLst>
                  <a:ext uri="{FF2B5EF4-FFF2-40B4-BE49-F238E27FC236}">
                    <a16:creationId xmlns:a16="http://schemas.microsoft.com/office/drawing/2014/main" id="{431F88B4-C791-87C4-C259-88E6E5F3C0D0}"/>
                  </a:ext>
                </a:extLst>
              </p:cNvPr>
              <p:cNvSpPr/>
              <p:nvPr/>
            </p:nvSpPr>
            <p:spPr>
              <a:xfrm>
                <a:off x="4530075" y="4536600"/>
                <a:ext cx="116625" cy="59550"/>
              </a:xfrm>
              <a:custGeom>
                <a:avLst/>
                <a:gdLst/>
                <a:ahLst/>
                <a:cxnLst/>
                <a:rect l="l" t="t" r="r" b="b"/>
                <a:pathLst>
                  <a:path w="4665" h="2382" fill="none" extrusionOk="0">
                    <a:moveTo>
                      <a:pt x="4665" y="2382"/>
                    </a:moveTo>
                    <a:cubicBezTo>
                      <a:pt x="4665" y="2382"/>
                      <a:pt x="1631" y="1370"/>
                      <a:pt x="0" y="0"/>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5" name="Google Shape;1395;p41">
                <a:extLst>
                  <a:ext uri="{FF2B5EF4-FFF2-40B4-BE49-F238E27FC236}">
                    <a16:creationId xmlns:a16="http://schemas.microsoft.com/office/drawing/2014/main" id="{53DD61A0-4D22-1724-2814-CB917EF705ED}"/>
                  </a:ext>
                </a:extLst>
              </p:cNvPr>
              <p:cNvSpPr/>
              <p:nvPr/>
            </p:nvSpPr>
            <p:spPr>
              <a:xfrm>
                <a:off x="4481950" y="4348225"/>
                <a:ext cx="18800" cy="22025"/>
              </a:xfrm>
              <a:custGeom>
                <a:avLst/>
                <a:gdLst/>
                <a:ahLst/>
                <a:cxnLst/>
                <a:rect l="l" t="t" r="r" b="b"/>
                <a:pathLst>
                  <a:path w="752" h="881" fill="none" extrusionOk="0">
                    <a:moveTo>
                      <a:pt x="751" y="0"/>
                    </a:moveTo>
                    <a:lnTo>
                      <a:pt x="1" y="881"/>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6" name="Google Shape;1396;p41">
                <a:extLst>
                  <a:ext uri="{FF2B5EF4-FFF2-40B4-BE49-F238E27FC236}">
                    <a16:creationId xmlns:a16="http://schemas.microsoft.com/office/drawing/2014/main" id="{231B3550-2090-2DC3-BA3E-1514CD951111}"/>
                  </a:ext>
                </a:extLst>
              </p:cNvPr>
              <p:cNvSpPr/>
              <p:nvPr/>
            </p:nvSpPr>
            <p:spPr>
              <a:xfrm>
                <a:off x="4405300" y="4450150"/>
                <a:ext cx="17975" cy="19600"/>
              </a:xfrm>
              <a:custGeom>
                <a:avLst/>
                <a:gdLst/>
                <a:ahLst/>
                <a:cxnLst/>
                <a:rect l="l" t="t" r="r" b="b"/>
                <a:pathLst>
                  <a:path w="719" h="784" fill="none" extrusionOk="0">
                    <a:moveTo>
                      <a:pt x="718" y="1"/>
                    </a:moveTo>
                    <a:lnTo>
                      <a:pt x="1" y="783"/>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7" name="Google Shape;1397;p41">
                <a:extLst>
                  <a:ext uri="{FF2B5EF4-FFF2-40B4-BE49-F238E27FC236}">
                    <a16:creationId xmlns:a16="http://schemas.microsoft.com/office/drawing/2014/main" id="{80DA71EA-374E-14DD-FE9B-C70ED1BD8962}"/>
                  </a:ext>
                </a:extLst>
              </p:cNvPr>
              <p:cNvSpPr/>
              <p:nvPr/>
            </p:nvSpPr>
            <p:spPr>
              <a:xfrm>
                <a:off x="5452275" y="3976350"/>
                <a:ext cx="495975" cy="562925"/>
              </a:xfrm>
              <a:custGeom>
                <a:avLst/>
                <a:gdLst/>
                <a:ahLst/>
                <a:cxnLst/>
                <a:rect l="l" t="t" r="r" b="b"/>
                <a:pathLst>
                  <a:path w="19839" h="22517" extrusionOk="0">
                    <a:moveTo>
                      <a:pt x="2289" y="0"/>
                    </a:moveTo>
                    <a:lnTo>
                      <a:pt x="1310" y="3165"/>
                    </a:lnTo>
                    <a:cubicBezTo>
                      <a:pt x="3104" y="3654"/>
                      <a:pt x="4898" y="4404"/>
                      <a:pt x="6627" y="4959"/>
                    </a:cubicBezTo>
                    <a:cubicBezTo>
                      <a:pt x="8943" y="5742"/>
                      <a:pt x="11357" y="6753"/>
                      <a:pt x="13314" y="8319"/>
                    </a:cubicBezTo>
                    <a:cubicBezTo>
                      <a:pt x="15304" y="9950"/>
                      <a:pt x="16381" y="11809"/>
                      <a:pt x="14619" y="13831"/>
                    </a:cubicBezTo>
                    <a:cubicBezTo>
                      <a:pt x="11814" y="17028"/>
                      <a:pt x="6301" y="18790"/>
                      <a:pt x="2060" y="19148"/>
                    </a:cubicBezTo>
                    <a:cubicBezTo>
                      <a:pt x="1" y="19370"/>
                      <a:pt x="465" y="22516"/>
                      <a:pt x="2437" y="22516"/>
                    </a:cubicBezTo>
                    <a:cubicBezTo>
                      <a:pt x="2495" y="22516"/>
                      <a:pt x="2554" y="22514"/>
                      <a:pt x="2615" y="22508"/>
                    </a:cubicBezTo>
                    <a:cubicBezTo>
                      <a:pt x="5518" y="22247"/>
                      <a:pt x="8421" y="21334"/>
                      <a:pt x="11031" y="20192"/>
                    </a:cubicBezTo>
                    <a:cubicBezTo>
                      <a:pt x="13738" y="18985"/>
                      <a:pt x="16805" y="17322"/>
                      <a:pt x="18240" y="14549"/>
                    </a:cubicBezTo>
                    <a:cubicBezTo>
                      <a:pt x="19838" y="11450"/>
                      <a:pt x="18273" y="8319"/>
                      <a:pt x="15728" y="6068"/>
                    </a:cubicBezTo>
                    <a:cubicBezTo>
                      <a:pt x="13412" y="4078"/>
                      <a:pt x="10542" y="2773"/>
                      <a:pt x="7704" y="1827"/>
                    </a:cubicBezTo>
                    <a:cubicBezTo>
                      <a:pt x="5975" y="1207"/>
                      <a:pt x="4116" y="522"/>
                      <a:pt x="2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8" name="Google Shape;1398;p41">
                <a:extLst>
                  <a:ext uri="{FF2B5EF4-FFF2-40B4-BE49-F238E27FC236}">
                    <a16:creationId xmlns:a16="http://schemas.microsoft.com/office/drawing/2014/main" id="{988F68E6-9868-CC88-1AE0-64EFBF6B4E53}"/>
                  </a:ext>
                </a:extLst>
              </p:cNvPr>
              <p:cNvSpPr/>
              <p:nvPr/>
            </p:nvSpPr>
            <p:spPr>
              <a:xfrm>
                <a:off x="5236300" y="4410000"/>
                <a:ext cx="382475" cy="282925"/>
              </a:xfrm>
              <a:custGeom>
                <a:avLst/>
                <a:gdLst/>
                <a:ahLst/>
                <a:cxnLst/>
                <a:rect l="l" t="t" r="r" b="b"/>
                <a:pathLst>
                  <a:path w="15299" h="11317" extrusionOk="0">
                    <a:moveTo>
                      <a:pt x="11778" y="0"/>
                    </a:moveTo>
                    <a:cubicBezTo>
                      <a:pt x="11138" y="0"/>
                      <a:pt x="10647" y="804"/>
                      <a:pt x="10569" y="1019"/>
                    </a:cubicBezTo>
                    <a:cubicBezTo>
                      <a:pt x="10439" y="1574"/>
                      <a:pt x="10536" y="1541"/>
                      <a:pt x="10406" y="1607"/>
                    </a:cubicBezTo>
                    <a:cubicBezTo>
                      <a:pt x="10380" y="1624"/>
                      <a:pt x="10352" y="1631"/>
                      <a:pt x="10322" y="1631"/>
                    </a:cubicBezTo>
                    <a:cubicBezTo>
                      <a:pt x="10119" y="1631"/>
                      <a:pt x="9822" y="1292"/>
                      <a:pt x="9623" y="1150"/>
                    </a:cubicBezTo>
                    <a:cubicBezTo>
                      <a:pt x="8790" y="368"/>
                      <a:pt x="7489" y="113"/>
                      <a:pt x="6475" y="113"/>
                    </a:cubicBezTo>
                    <a:cubicBezTo>
                      <a:pt x="6178" y="113"/>
                      <a:pt x="5905" y="134"/>
                      <a:pt x="5676" y="171"/>
                    </a:cubicBezTo>
                    <a:cubicBezTo>
                      <a:pt x="5285" y="269"/>
                      <a:pt x="3849" y="432"/>
                      <a:pt x="3490" y="1117"/>
                    </a:cubicBezTo>
                    <a:cubicBezTo>
                      <a:pt x="2610" y="2553"/>
                      <a:pt x="5480" y="3172"/>
                      <a:pt x="6361" y="3368"/>
                    </a:cubicBezTo>
                    <a:cubicBezTo>
                      <a:pt x="6002" y="3564"/>
                      <a:pt x="5937" y="3596"/>
                      <a:pt x="5806" y="3662"/>
                    </a:cubicBezTo>
                    <a:cubicBezTo>
                      <a:pt x="5611" y="3727"/>
                      <a:pt x="5448" y="3857"/>
                      <a:pt x="5219" y="3923"/>
                    </a:cubicBezTo>
                    <a:cubicBezTo>
                      <a:pt x="4893" y="4086"/>
                      <a:pt x="4567" y="4249"/>
                      <a:pt x="4208" y="4379"/>
                    </a:cubicBezTo>
                    <a:cubicBezTo>
                      <a:pt x="3393" y="4705"/>
                      <a:pt x="2577" y="4966"/>
                      <a:pt x="1762" y="5325"/>
                    </a:cubicBezTo>
                    <a:cubicBezTo>
                      <a:pt x="1240" y="5554"/>
                      <a:pt x="424" y="5880"/>
                      <a:pt x="294" y="6532"/>
                    </a:cubicBezTo>
                    <a:cubicBezTo>
                      <a:pt x="228" y="6989"/>
                      <a:pt x="620" y="7348"/>
                      <a:pt x="914" y="7609"/>
                    </a:cubicBezTo>
                    <a:lnTo>
                      <a:pt x="946" y="7609"/>
                    </a:lnTo>
                    <a:cubicBezTo>
                      <a:pt x="946" y="7609"/>
                      <a:pt x="0" y="9109"/>
                      <a:pt x="2055" y="9566"/>
                    </a:cubicBezTo>
                    <a:cubicBezTo>
                      <a:pt x="1957" y="9729"/>
                      <a:pt x="1892" y="9925"/>
                      <a:pt x="1925" y="10120"/>
                    </a:cubicBezTo>
                    <a:cubicBezTo>
                      <a:pt x="2120" y="10871"/>
                      <a:pt x="3393" y="11066"/>
                      <a:pt x="4012" y="11197"/>
                    </a:cubicBezTo>
                    <a:cubicBezTo>
                      <a:pt x="4549" y="11277"/>
                      <a:pt x="5118" y="11317"/>
                      <a:pt x="5696" y="11317"/>
                    </a:cubicBezTo>
                    <a:cubicBezTo>
                      <a:pt x="6769" y="11317"/>
                      <a:pt x="7876" y="11179"/>
                      <a:pt x="8873" y="10903"/>
                    </a:cubicBezTo>
                    <a:cubicBezTo>
                      <a:pt x="10112" y="10544"/>
                      <a:pt x="11156" y="9794"/>
                      <a:pt x="11906" y="8718"/>
                    </a:cubicBezTo>
                    <a:cubicBezTo>
                      <a:pt x="12069" y="8489"/>
                      <a:pt x="12200" y="8294"/>
                      <a:pt x="12330" y="8065"/>
                    </a:cubicBezTo>
                    <a:cubicBezTo>
                      <a:pt x="12396" y="7837"/>
                      <a:pt x="12526" y="7446"/>
                      <a:pt x="12689" y="7315"/>
                    </a:cubicBezTo>
                    <a:cubicBezTo>
                      <a:pt x="12689" y="7315"/>
                      <a:pt x="12950" y="7478"/>
                      <a:pt x="12983" y="7478"/>
                    </a:cubicBezTo>
                    <a:cubicBezTo>
                      <a:pt x="13211" y="7609"/>
                      <a:pt x="13472" y="7641"/>
                      <a:pt x="13700" y="7641"/>
                    </a:cubicBezTo>
                    <a:cubicBezTo>
                      <a:pt x="14288" y="7641"/>
                      <a:pt x="14842" y="7315"/>
                      <a:pt x="15071" y="6761"/>
                    </a:cubicBezTo>
                    <a:cubicBezTo>
                      <a:pt x="15299" y="5880"/>
                      <a:pt x="14842" y="4999"/>
                      <a:pt x="14451" y="4249"/>
                    </a:cubicBezTo>
                    <a:cubicBezTo>
                      <a:pt x="13994" y="3368"/>
                      <a:pt x="13635" y="2389"/>
                      <a:pt x="13179" y="1476"/>
                    </a:cubicBezTo>
                    <a:cubicBezTo>
                      <a:pt x="12697" y="356"/>
                      <a:pt x="12204" y="0"/>
                      <a:pt x="11778" y="0"/>
                    </a:cubicBezTo>
                    <a:close/>
                  </a:path>
                </a:pathLst>
              </a:custGeom>
              <a:solidFill>
                <a:schemeClr val="lt1"/>
              </a:solid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9" name="Google Shape;1399;p41">
                <a:extLst>
                  <a:ext uri="{FF2B5EF4-FFF2-40B4-BE49-F238E27FC236}">
                    <a16:creationId xmlns:a16="http://schemas.microsoft.com/office/drawing/2014/main" id="{497F2729-AAF5-08DD-08B7-84D564ED31C8}"/>
                  </a:ext>
                </a:extLst>
              </p:cNvPr>
              <p:cNvSpPr/>
              <p:nvPr/>
            </p:nvSpPr>
            <p:spPr>
              <a:xfrm>
                <a:off x="5260750" y="4562700"/>
                <a:ext cx="138675" cy="38350"/>
              </a:xfrm>
              <a:custGeom>
                <a:avLst/>
                <a:gdLst/>
                <a:ahLst/>
                <a:cxnLst/>
                <a:rect l="l" t="t" r="r" b="b"/>
                <a:pathLst>
                  <a:path w="5547" h="1534" fill="none" extrusionOk="0">
                    <a:moveTo>
                      <a:pt x="5546" y="0"/>
                    </a:moveTo>
                    <a:cubicBezTo>
                      <a:pt x="5546" y="0"/>
                      <a:pt x="2382" y="1533"/>
                      <a:pt x="1" y="1501"/>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0" name="Google Shape;1400;p41">
                <a:extLst>
                  <a:ext uri="{FF2B5EF4-FFF2-40B4-BE49-F238E27FC236}">
                    <a16:creationId xmlns:a16="http://schemas.microsoft.com/office/drawing/2014/main" id="{BB4373E6-C06B-4C08-CE65-D0FC7C9E80DB}"/>
                  </a:ext>
                </a:extLst>
              </p:cNvPr>
              <p:cNvSpPr/>
              <p:nvPr/>
            </p:nvSpPr>
            <p:spPr>
              <a:xfrm>
                <a:off x="5287675" y="4625475"/>
                <a:ext cx="128050" cy="25325"/>
              </a:xfrm>
              <a:custGeom>
                <a:avLst/>
                <a:gdLst/>
                <a:ahLst/>
                <a:cxnLst/>
                <a:rect l="l" t="t" r="r" b="b"/>
                <a:pathLst>
                  <a:path w="5122" h="1013" fill="none" extrusionOk="0">
                    <a:moveTo>
                      <a:pt x="0" y="1012"/>
                    </a:moveTo>
                    <a:cubicBezTo>
                      <a:pt x="0" y="1012"/>
                      <a:pt x="3164" y="816"/>
                      <a:pt x="5122" y="1"/>
                    </a:cubicBez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1" name="Google Shape;1401;p41">
                <a:extLst>
                  <a:ext uri="{FF2B5EF4-FFF2-40B4-BE49-F238E27FC236}">
                    <a16:creationId xmlns:a16="http://schemas.microsoft.com/office/drawing/2014/main" id="{BB4F787B-C5CD-EC01-DE4B-71ADCE906CC2}"/>
                  </a:ext>
                </a:extLst>
              </p:cNvPr>
              <p:cNvSpPr/>
              <p:nvPr/>
            </p:nvSpPr>
            <p:spPr>
              <a:xfrm>
                <a:off x="5494800" y="4450150"/>
                <a:ext cx="10625" cy="27750"/>
              </a:xfrm>
              <a:custGeom>
                <a:avLst/>
                <a:gdLst/>
                <a:ahLst/>
                <a:cxnLst/>
                <a:rect l="l" t="t" r="r" b="b"/>
                <a:pathLst>
                  <a:path w="425" h="1110" fill="none" extrusionOk="0">
                    <a:moveTo>
                      <a:pt x="1" y="1"/>
                    </a:moveTo>
                    <a:lnTo>
                      <a:pt x="425" y="1110"/>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2" name="Google Shape;1402;p41">
                <a:extLst>
                  <a:ext uri="{FF2B5EF4-FFF2-40B4-BE49-F238E27FC236}">
                    <a16:creationId xmlns:a16="http://schemas.microsoft.com/office/drawing/2014/main" id="{D42718F7-221D-08F6-7688-84371BE94BA5}"/>
                  </a:ext>
                </a:extLst>
              </p:cNvPr>
              <p:cNvSpPr/>
              <p:nvPr/>
            </p:nvSpPr>
            <p:spPr>
              <a:xfrm>
                <a:off x="5541275" y="4569225"/>
                <a:ext cx="12275" cy="22850"/>
              </a:xfrm>
              <a:custGeom>
                <a:avLst/>
                <a:gdLst/>
                <a:ahLst/>
                <a:cxnLst/>
                <a:rect l="l" t="t" r="r" b="b"/>
                <a:pathLst>
                  <a:path w="491" h="914" fill="none" extrusionOk="0">
                    <a:moveTo>
                      <a:pt x="1" y="0"/>
                    </a:moveTo>
                    <a:lnTo>
                      <a:pt x="490" y="913"/>
                    </a:lnTo>
                  </a:path>
                </a:pathLst>
              </a:custGeom>
              <a:noFill/>
              <a:ln w="4075"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pic>
        <p:nvPicPr>
          <p:cNvPr id="120" name="Picture 119">
            <a:hlinkClick r:id="rId10" action="ppaction://hlinksldjump"/>
            <a:extLst>
              <a:ext uri="{FF2B5EF4-FFF2-40B4-BE49-F238E27FC236}">
                <a16:creationId xmlns:a16="http://schemas.microsoft.com/office/drawing/2014/main" id="{C38E79EC-8DC2-3750-E092-ADD120E4680B}"/>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52114" y1="25222" x2="52114" y2="25222"/>
                        <a14:foregroundMark x1="60568" y1="20267" x2="60568" y2="20267"/>
                        <a14:foregroundMark x1="27591" y1="38044" x2="47886" y2="17356"/>
                        <a14:foregroundMark x1="47886" y1="17356" x2="58455" y2="17356"/>
                      </a14:backgroundRemoval>
                    </a14:imgEffect>
                  </a14:imgLayer>
                </a14:imgProps>
              </a:ext>
            </a:extLst>
          </a:blip>
          <a:srcRect l="24744" t="7899" r="20186" b="33161"/>
          <a:stretch/>
        </p:blipFill>
        <p:spPr>
          <a:xfrm>
            <a:off x="7798641" y="88155"/>
            <a:ext cx="1633747" cy="1788291"/>
          </a:xfrm>
          <a:prstGeom prst="rect">
            <a:avLst/>
          </a:prstGeom>
        </p:spPr>
      </p:pic>
    </p:spTree>
    <p:extLst>
      <p:ext uri="{BB962C8B-B14F-4D97-AF65-F5344CB8AC3E}">
        <p14:creationId xmlns:p14="http://schemas.microsoft.com/office/powerpoint/2010/main" val="1133843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ppt_x"/>
                                          </p:val>
                                        </p:tav>
                                        <p:tav tm="100000">
                                          <p:val>
                                            <p:strVal val="#ppt_x"/>
                                          </p:val>
                                        </p:tav>
                                      </p:tavLst>
                                    </p:anim>
                                    <p:anim calcmode="lin" valueType="num">
                                      <p:cBhvr additive="base">
                                        <p:cTn id="8" dur="1000" fill="hold"/>
                                        <p:tgtEl>
                                          <p:spTgt spid="5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ppt_x"/>
                                          </p:val>
                                        </p:tav>
                                        <p:tav tm="100000">
                                          <p:val>
                                            <p:strVal val="#ppt_x"/>
                                          </p:val>
                                        </p:tav>
                                      </p:tavLst>
                                    </p:anim>
                                    <p:anim calcmode="lin" valueType="num">
                                      <p:cBhvr additive="base">
                                        <p:cTn id="12" dur="1000" fill="hold"/>
                                        <p:tgtEl>
                                          <p:spTgt spid="4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ppt_x"/>
                                          </p:val>
                                        </p:tav>
                                        <p:tav tm="100000">
                                          <p:val>
                                            <p:strVal val="#ppt_x"/>
                                          </p:val>
                                        </p:tav>
                                      </p:tavLst>
                                    </p:anim>
                                    <p:anim calcmode="lin" valueType="num">
                                      <p:cBhvr additive="base">
                                        <p:cTn id="20" dur="1000" fill="hold"/>
                                        <p:tgtEl>
                                          <p:spTgt spid="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50"/>
                    </p:tgtEl>
                  </p:cond>
                </p:stCondLst>
                <p:endSync evt="end" delay="0">
                  <p:rtn val="all"/>
                </p:endSync>
                <p:childTnLst>
                  <p:par>
                    <p:cTn id="22" fill="hold">
                      <p:stCondLst>
                        <p:cond delay="0"/>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500"/>
                                        <p:tgtEl>
                                          <p:spTgt spid="42"/>
                                        </p:tgtEl>
                                      </p:cBhvr>
                                    </p:animEffect>
                                  </p:childTnLst>
                                </p:cTn>
                              </p:par>
                            </p:childTnLst>
                          </p:cTn>
                        </p:par>
                        <p:par>
                          <p:cTn id="27" fill="hold">
                            <p:stCondLst>
                              <p:cond delay="500"/>
                            </p:stCondLst>
                            <p:childTnLst>
                              <p:par>
                                <p:cTn id="28" presetID="10" presetClass="exit" presetSubtype="0" fill="hold" nodeType="afterEffect">
                                  <p:stCondLst>
                                    <p:cond delay="0"/>
                                  </p:stCondLst>
                                  <p:childTnLst>
                                    <p:animEffect transition="out" filter="fade">
                                      <p:cBhvr>
                                        <p:cTn id="29" dur="500"/>
                                        <p:tgtEl>
                                          <p:spTgt spid="49"/>
                                        </p:tgtEl>
                                      </p:cBhvr>
                                    </p:animEffect>
                                    <p:set>
                                      <p:cBhvr>
                                        <p:cTn id="30" dur="1" fill="hold">
                                          <p:stCondLst>
                                            <p:cond delay="499"/>
                                          </p:stCondLst>
                                        </p:cTn>
                                        <p:tgtEl>
                                          <p:spTgt spid="4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1"/>
                                        </p:tgtEl>
                                      </p:cBhvr>
                                    </p:animEffect>
                                    <p:set>
                                      <p:cBhvr>
                                        <p:cTn id="36" dur="1" fill="hold">
                                          <p:stCondLst>
                                            <p:cond delay="499"/>
                                          </p:stCondLst>
                                        </p:cTn>
                                        <p:tgtEl>
                                          <p:spTgt spid="51"/>
                                        </p:tgtEl>
                                        <p:attrNameLst>
                                          <p:attrName>style.visibility</p:attrName>
                                        </p:attrNameLst>
                                      </p:cBhvr>
                                      <p:to>
                                        <p:strVal val="hidden"/>
                                      </p:to>
                                    </p:set>
                                  </p:childTnLst>
                                </p:cTn>
                              </p:par>
                              <p:par>
                                <p:cTn id="37" presetID="2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childTnLst>
              </p:cTn>
              <p:nextCondLst>
                <p:cond evt="onClick" delay="0">
                  <p:tgtEl>
                    <p:spTgt spid="50"/>
                  </p:tgtEl>
                </p:cond>
              </p:nextCondLst>
            </p:seq>
            <p:seq concurrent="1" nextAc="seek">
              <p:cTn id="40" restart="whenNotActive" fill="hold" evtFilter="cancelBubble" nodeType="interactiveSeq">
                <p:stCondLst>
                  <p:cond evt="onClick" delay="0">
                    <p:tgtEl>
                      <p:spTgt spid="49"/>
                    </p:tgtEl>
                  </p:cond>
                </p:stCondLst>
                <p:endSync evt="end" delay="0">
                  <p:rtn val="all"/>
                </p:endSync>
                <p:childTnLst>
                  <p:par>
                    <p:cTn id="41" fill="hold">
                      <p:stCondLst>
                        <p:cond delay="0"/>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inVertical)">
                                      <p:cBhvr>
                                        <p:cTn id="45" dur="500"/>
                                        <p:tgtEl>
                                          <p:spTgt spid="44"/>
                                        </p:tgtEl>
                                      </p:cBhvr>
                                    </p:animEffect>
                                  </p:childTnLst>
                                </p:cTn>
                              </p:par>
                            </p:childTnLst>
                          </p:cTn>
                        </p:par>
                      </p:childTnLst>
                    </p:cTn>
                  </p:par>
                </p:childTnLst>
              </p:cTn>
              <p:nextCondLst>
                <p:cond evt="onClick" delay="0">
                  <p:tgtEl>
                    <p:spTgt spid="49"/>
                  </p:tgtEl>
                </p:cond>
              </p:nextCondLst>
            </p:seq>
            <p:seq concurrent="1" nextAc="seek">
              <p:cTn id="46" restart="whenNotActive" fill="hold" evtFilter="cancelBubble" nodeType="interactiveSeq">
                <p:stCondLst>
                  <p:cond evt="onClick" delay="0">
                    <p:tgtEl>
                      <p:spTgt spid="48"/>
                    </p:tgtEl>
                  </p:cond>
                </p:stCondLst>
                <p:endSync evt="end" delay="0">
                  <p:rtn val="all"/>
                </p:endSync>
                <p:childTnLst>
                  <p:par>
                    <p:cTn id="47" fill="hold">
                      <p:stCondLst>
                        <p:cond delay="0"/>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wipe(down)">
                                      <p:cBhvr>
                                        <p:cTn id="51" dur="500"/>
                                        <p:tgtEl>
                                          <p:spTgt spid="103"/>
                                        </p:tgtEl>
                                      </p:cBhvr>
                                    </p:animEffect>
                                  </p:childTnLst>
                                </p:cTn>
                              </p:par>
                            </p:childTnLst>
                          </p:cTn>
                        </p:par>
                      </p:childTnLst>
                    </p:cTn>
                  </p:par>
                </p:childTnLst>
              </p:cTn>
              <p:nextCondLst>
                <p:cond evt="onClick" delay="0">
                  <p:tgtEl>
                    <p:spTgt spid="48"/>
                  </p:tgtEl>
                </p:cond>
              </p:nextCondLst>
            </p:seq>
            <p:seq concurrent="1" nextAc="seek">
              <p:cTn id="52" restart="whenNotActive" fill="hold" evtFilter="cancelBubble" nodeType="interactiveSeq">
                <p:stCondLst>
                  <p:cond evt="onClick" delay="0">
                    <p:tgtEl>
                      <p:spTgt spid="51"/>
                    </p:tgtEl>
                  </p:cond>
                </p:stCondLst>
                <p:endSync evt="end" delay="0">
                  <p:rtn val="all"/>
                </p:endSync>
                <p:childTnLst>
                  <p:par>
                    <p:cTn id="53" fill="hold">
                      <p:stCondLst>
                        <p:cond delay="0"/>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wipe(down)">
                                      <p:cBhvr>
                                        <p:cTn id="57" dur="500"/>
                                        <p:tgtEl>
                                          <p:spTgt spid="104"/>
                                        </p:tgtEl>
                                      </p:cBhvr>
                                    </p:animEffect>
                                  </p:childTnLst>
                                </p:cTn>
                              </p:par>
                            </p:childTnLst>
                          </p:cTn>
                        </p:par>
                      </p:childTnLst>
                    </p:cTn>
                  </p:par>
                </p:childTnLst>
              </p:cTn>
              <p:nextCondLst>
                <p:cond evt="onClick" delay="0">
                  <p:tgtEl>
                    <p:spTgt spid="5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2DD"/>
        </a:solidFill>
        <a:effectLst/>
      </p:bgPr>
    </p:bg>
    <p:spTree>
      <p:nvGrpSpPr>
        <p:cNvPr id="1" name="Shape 960"/>
        <p:cNvGrpSpPr/>
        <p:nvPr/>
      </p:nvGrpSpPr>
      <p:grpSpPr>
        <a:xfrm>
          <a:off x="0" y="0"/>
          <a:ext cx="0" cy="0"/>
          <a:chOff x="0" y="0"/>
          <a:chExt cx="0" cy="0"/>
        </a:xfrm>
      </p:grpSpPr>
      <p:sp>
        <p:nvSpPr>
          <p:cNvPr id="55" name="Rectangle 54">
            <a:extLst>
              <a:ext uri="{FF2B5EF4-FFF2-40B4-BE49-F238E27FC236}">
                <a16:creationId xmlns:a16="http://schemas.microsoft.com/office/drawing/2014/main" id="{39FA1598-83AF-3657-496A-8C2FB2CF5A2C}"/>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pic>
        <p:nvPicPr>
          <p:cNvPr id="52" name="Picture 51">
            <a:extLst>
              <a:ext uri="{FF2B5EF4-FFF2-40B4-BE49-F238E27FC236}">
                <a16:creationId xmlns:a16="http://schemas.microsoft.com/office/drawing/2014/main" id="{A3348D77-E389-29AC-B2E2-D4D54891E915}"/>
              </a:ext>
            </a:extLst>
          </p:cNvPr>
          <p:cNvPicPr>
            <a:picLocks noChangeAspect="1"/>
          </p:cNvPicPr>
          <p:nvPr/>
        </p:nvPicPr>
        <p:blipFill>
          <a:blip r:embed="rId3"/>
          <a:stretch>
            <a:fillRect/>
          </a:stretch>
        </p:blipFill>
        <p:spPr>
          <a:xfrm>
            <a:off x="0" y="22655"/>
            <a:ext cx="9144000" cy="5098190"/>
          </a:xfrm>
          <a:prstGeom prst="rect">
            <a:avLst/>
          </a:prstGeom>
        </p:spPr>
      </p:pic>
      <p:sp>
        <p:nvSpPr>
          <p:cNvPr id="961" name="Google Shape;961;p38"/>
          <p:cNvSpPr/>
          <p:nvPr/>
        </p:nvSpPr>
        <p:spPr>
          <a:xfrm>
            <a:off x="190500" y="203199"/>
            <a:ext cx="8699500" cy="1600201"/>
          </a:xfrm>
          <a:prstGeom prst="roundRect">
            <a:avLst/>
          </a:prstGeom>
          <a:solidFill>
            <a:schemeClr val="accent1"/>
          </a:solid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62" name="Google Shape;962;p38"/>
          <p:cNvSpPr txBox="1">
            <a:spLocks noGrp="1"/>
          </p:cNvSpPr>
          <p:nvPr>
            <p:ph type="title"/>
          </p:nvPr>
        </p:nvSpPr>
        <p:spPr>
          <a:xfrm>
            <a:off x="190500" y="629144"/>
            <a:ext cx="7722300" cy="7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latin typeface="Cambria" panose="02040503050406030204" pitchFamily="18" charset="0"/>
                <a:ea typeface="Cambria" panose="02040503050406030204" pitchFamily="18" charset="0"/>
              </a:rPr>
              <a:t>3. </a:t>
            </a:r>
            <a:r>
              <a:rPr lang="en-US" sz="3200" dirty="0" err="1">
                <a:latin typeface="Cambria" panose="02040503050406030204" pitchFamily="18" charset="0"/>
                <a:ea typeface="Cambria" panose="02040503050406030204" pitchFamily="18" charset="0"/>
              </a:rPr>
              <a:t>Số</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thích</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hợp</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viết</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vào</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chỗ</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chấm</a:t>
            </a:r>
            <a:r>
              <a:rPr lang="en-US" sz="3200" dirty="0">
                <a:latin typeface="Cambria" panose="02040503050406030204" pitchFamily="18" charset="0"/>
                <a:ea typeface="Cambria" panose="02040503050406030204" pitchFamily="18" charset="0"/>
              </a:rPr>
              <a:t> </a:t>
            </a:r>
            <a:r>
              <a:rPr lang="en-US" sz="3200" dirty="0" err="1">
                <a:latin typeface="Cambria" panose="02040503050406030204" pitchFamily="18" charset="0"/>
                <a:ea typeface="Cambria" panose="02040503050406030204" pitchFamily="18" charset="0"/>
              </a:rPr>
              <a:t>của</a:t>
            </a:r>
            <a:r>
              <a:rPr lang="en-US" sz="3200" dirty="0">
                <a:latin typeface="Cambria" panose="02040503050406030204" pitchFamily="18" charset="0"/>
                <a:ea typeface="Cambria" panose="02040503050406030204" pitchFamily="18" charset="0"/>
              </a:rPr>
              <a:t> </a:t>
            </a:r>
            <a:br>
              <a:rPr lang="en-US" sz="3200" dirty="0">
                <a:latin typeface="Cambria" panose="02040503050406030204" pitchFamily="18" charset="0"/>
                <a:ea typeface="Cambria" panose="02040503050406030204" pitchFamily="18" charset="0"/>
              </a:rPr>
            </a:br>
            <a:r>
              <a:rPr lang="en-US" sz="3200" dirty="0">
                <a:latin typeface="Cambria" panose="02040503050406030204" pitchFamily="18" charset="0"/>
                <a:ea typeface="Cambria" panose="02040503050406030204" pitchFamily="18" charset="0"/>
              </a:rPr>
              <a:t>215 cm + 42 cm = ... cm </a:t>
            </a:r>
            <a:r>
              <a:rPr lang="en-US" sz="3200" dirty="0" err="1">
                <a:latin typeface="Cambria" panose="02040503050406030204" pitchFamily="18" charset="0"/>
                <a:ea typeface="Cambria" panose="02040503050406030204" pitchFamily="18" charset="0"/>
              </a:rPr>
              <a:t>là</a:t>
            </a:r>
            <a:r>
              <a:rPr lang="en-US" sz="3200" dirty="0">
                <a:latin typeface="Cambria" panose="02040503050406030204" pitchFamily="18" charset="0"/>
                <a:ea typeface="Cambria" panose="02040503050406030204" pitchFamily="18" charset="0"/>
              </a:rPr>
              <a:t>:</a:t>
            </a:r>
            <a:endParaRPr sz="3200" dirty="0">
              <a:latin typeface="Cambria" panose="02040503050406030204" pitchFamily="18" charset="0"/>
              <a:ea typeface="Cambria" panose="02040503050406030204" pitchFamily="18" charset="0"/>
            </a:endParaRPr>
          </a:p>
        </p:txBody>
      </p:sp>
      <p:grpSp>
        <p:nvGrpSpPr>
          <p:cNvPr id="50" name="Group 49">
            <a:extLst>
              <a:ext uri="{FF2B5EF4-FFF2-40B4-BE49-F238E27FC236}">
                <a16:creationId xmlns:a16="http://schemas.microsoft.com/office/drawing/2014/main" id="{6CF0720E-65D0-E099-E1ED-61116015E443}"/>
              </a:ext>
            </a:extLst>
          </p:cNvPr>
          <p:cNvGrpSpPr/>
          <p:nvPr/>
        </p:nvGrpSpPr>
        <p:grpSpPr>
          <a:xfrm>
            <a:off x="264302" y="3551107"/>
            <a:ext cx="3964798" cy="1384300"/>
            <a:chOff x="264302" y="1955801"/>
            <a:chExt cx="3964798" cy="1384300"/>
          </a:xfrm>
        </p:grpSpPr>
        <p:sp>
          <p:nvSpPr>
            <p:cNvPr id="40" name="Flowchart: Terminator 39">
              <a:extLst>
                <a:ext uri="{FF2B5EF4-FFF2-40B4-BE49-F238E27FC236}">
                  <a16:creationId xmlns:a16="http://schemas.microsoft.com/office/drawing/2014/main" id="{77935176-8DB9-1178-DF3B-54100F4576D7}"/>
                </a:ext>
              </a:extLst>
            </p:cNvPr>
            <p:cNvSpPr/>
            <p:nvPr/>
          </p:nvSpPr>
          <p:spPr>
            <a:xfrm>
              <a:off x="431800" y="21844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B. 257</a:t>
              </a:r>
            </a:p>
          </p:txBody>
        </p:sp>
        <p:pic>
          <p:nvPicPr>
            <p:cNvPr id="47" name="Picture 46">
              <a:extLst>
                <a:ext uri="{FF2B5EF4-FFF2-40B4-BE49-F238E27FC236}">
                  <a16:creationId xmlns:a16="http://schemas.microsoft.com/office/drawing/2014/main" id="{7D61FD56-8834-94E3-1A08-24BDC58C322D}"/>
                </a:ext>
              </a:extLst>
            </p:cNvPr>
            <p:cNvPicPr>
              <a:picLocks noChangeAspect="1"/>
            </p:cNvPicPr>
            <p:nvPr/>
          </p:nvPicPr>
          <p:blipFill>
            <a:blip r:embed="rId4"/>
            <a:stretch>
              <a:fillRect/>
            </a:stretch>
          </p:blipFill>
          <p:spPr>
            <a:xfrm>
              <a:off x="264302" y="1955801"/>
              <a:ext cx="893095" cy="870390"/>
            </a:xfrm>
            <a:prstGeom prst="rect">
              <a:avLst/>
            </a:prstGeom>
          </p:spPr>
        </p:pic>
      </p:grpSp>
      <p:grpSp>
        <p:nvGrpSpPr>
          <p:cNvPr id="51" name="Group 50">
            <a:extLst>
              <a:ext uri="{FF2B5EF4-FFF2-40B4-BE49-F238E27FC236}">
                <a16:creationId xmlns:a16="http://schemas.microsoft.com/office/drawing/2014/main" id="{F68A93ED-EA8E-4F2E-F22E-C2EF19965A32}"/>
              </a:ext>
            </a:extLst>
          </p:cNvPr>
          <p:cNvGrpSpPr/>
          <p:nvPr/>
        </p:nvGrpSpPr>
        <p:grpSpPr>
          <a:xfrm>
            <a:off x="325872" y="1944979"/>
            <a:ext cx="3964799" cy="1390651"/>
            <a:chOff x="264301" y="3333750"/>
            <a:chExt cx="3964799" cy="1390651"/>
          </a:xfrm>
        </p:grpSpPr>
        <p:sp>
          <p:nvSpPr>
            <p:cNvPr id="72" name="Flowchart: Terminator 71">
              <a:extLst>
                <a:ext uri="{FF2B5EF4-FFF2-40B4-BE49-F238E27FC236}">
                  <a16:creationId xmlns:a16="http://schemas.microsoft.com/office/drawing/2014/main" id="{6E1F6BBD-8502-1FEF-BB37-3091BBDDAE79}"/>
                </a:ext>
              </a:extLst>
            </p:cNvPr>
            <p:cNvSpPr/>
            <p:nvPr/>
          </p:nvSpPr>
          <p:spPr>
            <a:xfrm>
              <a:off x="431800" y="35687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A. 27,5</a:t>
              </a:r>
            </a:p>
          </p:txBody>
        </p:sp>
        <p:pic>
          <p:nvPicPr>
            <p:cNvPr id="96" name="Picture 95">
              <a:extLst>
                <a:ext uri="{FF2B5EF4-FFF2-40B4-BE49-F238E27FC236}">
                  <a16:creationId xmlns:a16="http://schemas.microsoft.com/office/drawing/2014/main" id="{52D10921-EB99-FDBF-80D3-0CE8D4DCE94C}"/>
                </a:ext>
              </a:extLst>
            </p:cNvPr>
            <p:cNvPicPr>
              <a:picLocks noChangeAspect="1"/>
            </p:cNvPicPr>
            <p:nvPr/>
          </p:nvPicPr>
          <p:blipFill>
            <a:blip r:embed="rId4"/>
            <a:stretch>
              <a:fillRect/>
            </a:stretch>
          </p:blipFill>
          <p:spPr>
            <a:xfrm>
              <a:off x="264301" y="3333750"/>
              <a:ext cx="893095" cy="870390"/>
            </a:xfrm>
            <a:prstGeom prst="rect">
              <a:avLst/>
            </a:prstGeom>
          </p:spPr>
        </p:pic>
      </p:grpSp>
      <p:grpSp>
        <p:nvGrpSpPr>
          <p:cNvPr id="49" name="Group 48">
            <a:extLst>
              <a:ext uri="{FF2B5EF4-FFF2-40B4-BE49-F238E27FC236}">
                <a16:creationId xmlns:a16="http://schemas.microsoft.com/office/drawing/2014/main" id="{444CD528-398A-24BF-2246-F64D165148D4}"/>
              </a:ext>
            </a:extLst>
          </p:cNvPr>
          <p:cNvGrpSpPr/>
          <p:nvPr/>
        </p:nvGrpSpPr>
        <p:grpSpPr>
          <a:xfrm>
            <a:off x="4750150" y="1979339"/>
            <a:ext cx="3962050" cy="1360762"/>
            <a:chOff x="4750150" y="1979339"/>
            <a:chExt cx="3962050" cy="1360762"/>
          </a:xfrm>
        </p:grpSpPr>
        <p:sp>
          <p:nvSpPr>
            <p:cNvPr id="73" name="Flowchart: Terminator 72">
              <a:extLst>
                <a:ext uri="{FF2B5EF4-FFF2-40B4-BE49-F238E27FC236}">
                  <a16:creationId xmlns:a16="http://schemas.microsoft.com/office/drawing/2014/main" id="{F501D1AE-5B13-B13F-B70E-C75D550B5B3F}"/>
                </a:ext>
              </a:extLst>
            </p:cNvPr>
            <p:cNvSpPr/>
            <p:nvPr/>
          </p:nvSpPr>
          <p:spPr>
            <a:xfrm>
              <a:off x="4750150" y="21844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C. 635</a:t>
              </a:r>
            </a:p>
          </p:txBody>
        </p:sp>
        <p:pic>
          <p:nvPicPr>
            <p:cNvPr id="97" name="Picture 96">
              <a:extLst>
                <a:ext uri="{FF2B5EF4-FFF2-40B4-BE49-F238E27FC236}">
                  <a16:creationId xmlns:a16="http://schemas.microsoft.com/office/drawing/2014/main" id="{1BF47909-1641-9BED-45C1-340C70DE1367}"/>
                </a:ext>
              </a:extLst>
            </p:cNvPr>
            <p:cNvPicPr>
              <a:picLocks noChangeAspect="1"/>
            </p:cNvPicPr>
            <p:nvPr/>
          </p:nvPicPr>
          <p:blipFill>
            <a:blip r:embed="rId4"/>
            <a:stretch>
              <a:fillRect/>
            </a:stretch>
          </p:blipFill>
          <p:spPr>
            <a:xfrm>
              <a:off x="7819105" y="1979339"/>
              <a:ext cx="893095" cy="870390"/>
            </a:xfrm>
            <a:prstGeom prst="rect">
              <a:avLst/>
            </a:prstGeom>
          </p:spPr>
        </p:pic>
      </p:grpSp>
      <p:grpSp>
        <p:nvGrpSpPr>
          <p:cNvPr id="48" name="Group 47">
            <a:extLst>
              <a:ext uri="{FF2B5EF4-FFF2-40B4-BE49-F238E27FC236}">
                <a16:creationId xmlns:a16="http://schemas.microsoft.com/office/drawing/2014/main" id="{601E439A-6795-F946-6029-A8B85A5EBB2D}"/>
              </a:ext>
            </a:extLst>
          </p:cNvPr>
          <p:cNvGrpSpPr/>
          <p:nvPr/>
        </p:nvGrpSpPr>
        <p:grpSpPr>
          <a:xfrm>
            <a:off x="4750150" y="3357288"/>
            <a:ext cx="3962049" cy="1519514"/>
            <a:chOff x="4750150" y="3357288"/>
            <a:chExt cx="3962049" cy="1519514"/>
          </a:xfrm>
        </p:grpSpPr>
        <p:sp>
          <p:nvSpPr>
            <p:cNvPr id="74" name="Flowchart: Terminator 73">
              <a:extLst>
                <a:ext uri="{FF2B5EF4-FFF2-40B4-BE49-F238E27FC236}">
                  <a16:creationId xmlns:a16="http://schemas.microsoft.com/office/drawing/2014/main" id="{9C9CDD78-E135-80B4-9FBB-ABC3D23201E1}"/>
                </a:ext>
              </a:extLst>
            </p:cNvPr>
            <p:cNvSpPr/>
            <p:nvPr/>
          </p:nvSpPr>
          <p:spPr>
            <a:xfrm>
              <a:off x="4750150" y="3721101"/>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800" dirty="0">
                  <a:latin typeface="Cambria" panose="02040503050406030204" pitchFamily="18" charset="0"/>
                  <a:ea typeface="Cambria" panose="02040503050406030204" pitchFamily="18" charset="0"/>
                </a:rPr>
                <a:t>D. 2,75</a:t>
              </a:r>
            </a:p>
          </p:txBody>
        </p:sp>
        <p:pic>
          <p:nvPicPr>
            <p:cNvPr id="98" name="Picture 97">
              <a:extLst>
                <a:ext uri="{FF2B5EF4-FFF2-40B4-BE49-F238E27FC236}">
                  <a16:creationId xmlns:a16="http://schemas.microsoft.com/office/drawing/2014/main" id="{4A4DFDAC-CBCA-314B-B1B7-8321C386B61B}"/>
                </a:ext>
              </a:extLst>
            </p:cNvPr>
            <p:cNvPicPr>
              <a:picLocks noChangeAspect="1"/>
            </p:cNvPicPr>
            <p:nvPr/>
          </p:nvPicPr>
          <p:blipFill>
            <a:blip r:embed="rId4"/>
            <a:stretch>
              <a:fillRect/>
            </a:stretch>
          </p:blipFill>
          <p:spPr>
            <a:xfrm>
              <a:off x="7819104" y="3357288"/>
              <a:ext cx="893095" cy="870390"/>
            </a:xfrm>
            <a:prstGeom prst="rect">
              <a:avLst/>
            </a:prstGeom>
          </p:spPr>
        </p:pic>
      </p:grpSp>
      <p:pic>
        <p:nvPicPr>
          <p:cNvPr id="42" name="Picture 41">
            <a:extLst>
              <a:ext uri="{FF2B5EF4-FFF2-40B4-BE49-F238E27FC236}">
                <a16:creationId xmlns:a16="http://schemas.microsoft.com/office/drawing/2014/main" id="{B36094E7-DF9B-C890-DF06-77C0FD250B4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83" b="93089" l="9983" r="89998">
                        <a14:foregroundMark x1="32425" y1="50612" x2="35976" y2="37029"/>
                        <a14:foregroundMark x1="35976" y1="37029" x2="35976" y2="37029"/>
                        <a14:foregroundMark x1="32809" y1="81234" x2="48032" y2="59755"/>
                        <a14:foregroundMark x1="41908" y1="75546" x2="53561" y2="63211"/>
                        <a14:foregroundMark x1="48608" y1="64195" x2="53945" y2="55796"/>
                        <a14:foregroundMark x1="59685" y1="76290" x2="59935" y2="87737"/>
                        <a14:foregroundMark x1="59935" y1="87737" x2="60280" y2="88385"/>
                        <a14:foregroundMark x1="63429" y1="74562" x2="65003" y2="81234"/>
                        <a14:foregroundMark x1="54540" y1="93089" x2="52774" y2="93089"/>
                        <a14:backgroundMark x1="52563" y1="13967" x2="70148" y2="14711"/>
                        <a14:backgroundMark x1="65214" y1="26566" x2="67978" y2="36933"/>
                      </a14:backgroundRemoval>
                    </a14:imgEffect>
                  </a14:imgLayer>
                </a14:imgProps>
              </a:ext>
            </a:extLst>
          </a:blip>
          <a:srcRect l="12470" t="12399" r="25903" b="3952"/>
          <a:stretch/>
        </p:blipFill>
        <p:spPr>
          <a:xfrm flipH="1">
            <a:off x="3306957" y="3522530"/>
            <a:ext cx="1181293" cy="1282701"/>
          </a:xfrm>
          <a:prstGeom prst="rect">
            <a:avLst/>
          </a:prstGeom>
        </p:spPr>
      </p:pic>
      <p:pic>
        <p:nvPicPr>
          <p:cNvPr id="44" name="Picture 43">
            <a:extLst>
              <a:ext uri="{FF2B5EF4-FFF2-40B4-BE49-F238E27FC236}">
                <a16:creationId xmlns:a16="http://schemas.microsoft.com/office/drawing/2014/main" id="{6FB1175B-CC4B-9FCE-DD3F-2D986B91CAB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4585400" y="1927224"/>
            <a:ext cx="1756672" cy="1405270"/>
          </a:xfrm>
          <a:prstGeom prst="rect">
            <a:avLst/>
          </a:prstGeom>
        </p:spPr>
      </p:pic>
      <p:pic>
        <p:nvPicPr>
          <p:cNvPr id="103" name="Picture 102">
            <a:extLst>
              <a:ext uri="{FF2B5EF4-FFF2-40B4-BE49-F238E27FC236}">
                <a16:creationId xmlns:a16="http://schemas.microsoft.com/office/drawing/2014/main" id="{DDAA3F4A-3E7C-99CB-852E-F3E20C7E449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4488250" y="3548336"/>
            <a:ext cx="1756672" cy="1405270"/>
          </a:xfrm>
          <a:prstGeom prst="rect">
            <a:avLst/>
          </a:prstGeom>
        </p:spPr>
      </p:pic>
      <p:pic>
        <p:nvPicPr>
          <p:cNvPr id="104" name="Picture 103">
            <a:extLst>
              <a:ext uri="{FF2B5EF4-FFF2-40B4-BE49-F238E27FC236}">
                <a16:creationId xmlns:a16="http://schemas.microsoft.com/office/drawing/2014/main" id="{09F0775B-1E4B-767F-DDFE-7A7728D71E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3103802" y="2001227"/>
            <a:ext cx="1756672" cy="1405270"/>
          </a:xfrm>
          <a:prstGeom prst="rect">
            <a:avLst/>
          </a:prstGeom>
        </p:spPr>
      </p:pic>
      <p:pic>
        <p:nvPicPr>
          <p:cNvPr id="54" name="Picture 53">
            <a:extLst>
              <a:ext uri="{FF2B5EF4-FFF2-40B4-BE49-F238E27FC236}">
                <a16:creationId xmlns:a16="http://schemas.microsoft.com/office/drawing/2014/main" id="{9A2FCDD7-4B0A-5AEA-6555-E7F5F6251370}"/>
              </a:ext>
            </a:extLst>
          </p:cNvPr>
          <p:cNvPicPr>
            <a:picLocks noChangeAspect="1"/>
          </p:cNvPicPr>
          <p:nvPr/>
        </p:nvPicPr>
        <p:blipFill>
          <a:blip r:embed="rId9"/>
          <a:stretch>
            <a:fillRect/>
          </a:stretch>
        </p:blipFill>
        <p:spPr>
          <a:xfrm>
            <a:off x="-3549699" y="-1552603"/>
            <a:ext cx="1892397" cy="1060505"/>
          </a:xfrm>
          <a:prstGeom prst="rect">
            <a:avLst/>
          </a:prstGeom>
        </p:spPr>
      </p:pic>
      <p:grpSp>
        <p:nvGrpSpPr>
          <p:cNvPr id="24" name="Google Shape;1529;p44">
            <a:extLst>
              <a:ext uri="{FF2B5EF4-FFF2-40B4-BE49-F238E27FC236}">
                <a16:creationId xmlns:a16="http://schemas.microsoft.com/office/drawing/2014/main" id="{42767D94-CC41-92B4-56A3-F0792177B165}"/>
              </a:ext>
            </a:extLst>
          </p:cNvPr>
          <p:cNvGrpSpPr/>
          <p:nvPr/>
        </p:nvGrpSpPr>
        <p:grpSpPr>
          <a:xfrm rot="1100553">
            <a:off x="3243709" y="1931655"/>
            <a:ext cx="2725506" cy="2470343"/>
            <a:chOff x="5524053" y="2215414"/>
            <a:chExt cx="2258863" cy="2023666"/>
          </a:xfrm>
        </p:grpSpPr>
        <p:grpSp>
          <p:nvGrpSpPr>
            <p:cNvPr id="25" name="Google Shape;1530;p44">
              <a:extLst>
                <a:ext uri="{FF2B5EF4-FFF2-40B4-BE49-F238E27FC236}">
                  <a16:creationId xmlns:a16="http://schemas.microsoft.com/office/drawing/2014/main" id="{3DBB6C23-7342-734B-830A-15D38B6A977A}"/>
                </a:ext>
              </a:extLst>
            </p:cNvPr>
            <p:cNvGrpSpPr/>
            <p:nvPr/>
          </p:nvGrpSpPr>
          <p:grpSpPr>
            <a:xfrm>
              <a:off x="5524063" y="2215436"/>
              <a:ext cx="2258849" cy="2023627"/>
              <a:chOff x="3971450" y="3202211"/>
              <a:chExt cx="2135825" cy="1913414"/>
            </a:xfrm>
          </p:grpSpPr>
          <p:sp>
            <p:nvSpPr>
              <p:cNvPr id="111" name="Google Shape;1531;p44">
                <a:extLst>
                  <a:ext uri="{FF2B5EF4-FFF2-40B4-BE49-F238E27FC236}">
                    <a16:creationId xmlns:a16="http://schemas.microsoft.com/office/drawing/2014/main" id="{F330784D-B302-38B3-02DD-D9BF11A67B7F}"/>
                  </a:ext>
                </a:extLst>
              </p:cNvPr>
              <p:cNvSpPr/>
              <p:nvPr/>
            </p:nvSpPr>
            <p:spPr>
              <a:xfrm>
                <a:off x="3971450" y="3215450"/>
                <a:ext cx="2135825" cy="1900175"/>
              </a:xfrm>
              <a:custGeom>
                <a:avLst/>
                <a:gdLst/>
                <a:ahLst/>
                <a:cxnLst/>
                <a:rect l="l" t="t" r="r" b="b"/>
                <a:pathLst>
                  <a:path w="85433" h="76007" extrusionOk="0">
                    <a:moveTo>
                      <a:pt x="64756" y="1638"/>
                    </a:moveTo>
                    <a:cubicBezTo>
                      <a:pt x="65352" y="1638"/>
                      <a:pt x="65902" y="1920"/>
                      <a:pt x="66219" y="2449"/>
                    </a:cubicBezTo>
                    <a:cubicBezTo>
                      <a:pt x="66643" y="3199"/>
                      <a:pt x="66415" y="4145"/>
                      <a:pt x="65730" y="4699"/>
                    </a:cubicBezTo>
                    <a:cubicBezTo>
                      <a:pt x="64784" y="4308"/>
                      <a:pt x="63805" y="3917"/>
                      <a:pt x="62827" y="3590"/>
                    </a:cubicBezTo>
                    <a:cubicBezTo>
                      <a:pt x="62794" y="2938"/>
                      <a:pt x="63120" y="2253"/>
                      <a:pt x="63773" y="1894"/>
                    </a:cubicBezTo>
                    <a:cubicBezTo>
                      <a:pt x="64094" y="1722"/>
                      <a:pt x="64432" y="1638"/>
                      <a:pt x="64756" y="1638"/>
                    </a:cubicBezTo>
                    <a:close/>
                    <a:moveTo>
                      <a:pt x="35426" y="8222"/>
                    </a:moveTo>
                    <a:lnTo>
                      <a:pt x="35426" y="8222"/>
                    </a:lnTo>
                    <a:cubicBezTo>
                      <a:pt x="35426" y="8223"/>
                      <a:pt x="35035" y="9919"/>
                      <a:pt x="36372" y="10734"/>
                    </a:cubicBezTo>
                    <a:lnTo>
                      <a:pt x="35426" y="8222"/>
                    </a:lnTo>
                    <a:close/>
                    <a:moveTo>
                      <a:pt x="33958" y="10343"/>
                    </a:moveTo>
                    <a:lnTo>
                      <a:pt x="33958" y="10343"/>
                    </a:lnTo>
                    <a:cubicBezTo>
                      <a:pt x="33958" y="10343"/>
                      <a:pt x="33697" y="11876"/>
                      <a:pt x="35067" y="12724"/>
                    </a:cubicBezTo>
                    <a:lnTo>
                      <a:pt x="33958" y="10343"/>
                    </a:lnTo>
                    <a:close/>
                    <a:moveTo>
                      <a:pt x="75385" y="14061"/>
                    </a:moveTo>
                    <a:cubicBezTo>
                      <a:pt x="75385" y="14101"/>
                      <a:pt x="75373" y="14128"/>
                      <a:pt x="75364" y="14158"/>
                    </a:cubicBezTo>
                    <a:lnTo>
                      <a:pt x="75364" y="14158"/>
                    </a:lnTo>
                    <a:cubicBezTo>
                      <a:pt x="75371" y="14126"/>
                      <a:pt x="75378" y="14094"/>
                      <a:pt x="75385" y="14061"/>
                    </a:cubicBezTo>
                    <a:close/>
                    <a:moveTo>
                      <a:pt x="74961" y="15105"/>
                    </a:moveTo>
                    <a:lnTo>
                      <a:pt x="74961" y="15138"/>
                    </a:lnTo>
                    <a:cubicBezTo>
                      <a:pt x="74897" y="15202"/>
                      <a:pt x="74846" y="15238"/>
                      <a:pt x="74801" y="15274"/>
                    </a:cubicBezTo>
                    <a:lnTo>
                      <a:pt x="74801" y="15274"/>
                    </a:lnTo>
                    <a:cubicBezTo>
                      <a:pt x="74853" y="15217"/>
                      <a:pt x="74890" y="15153"/>
                      <a:pt x="74961" y="15105"/>
                    </a:cubicBezTo>
                    <a:close/>
                    <a:moveTo>
                      <a:pt x="74309" y="15790"/>
                    </a:moveTo>
                    <a:lnTo>
                      <a:pt x="74227" y="15872"/>
                    </a:lnTo>
                    <a:lnTo>
                      <a:pt x="74227" y="15872"/>
                    </a:lnTo>
                    <a:cubicBezTo>
                      <a:pt x="74252" y="15839"/>
                      <a:pt x="74276" y="15806"/>
                      <a:pt x="74309" y="15790"/>
                    </a:cubicBezTo>
                    <a:close/>
                    <a:moveTo>
                      <a:pt x="51208" y="15992"/>
                    </a:moveTo>
                    <a:lnTo>
                      <a:pt x="51208" y="15992"/>
                    </a:lnTo>
                    <a:cubicBezTo>
                      <a:pt x="51286" y="16016"/>
                      <a:pt x="51364" y="16040"/>
                      <a:pt x="51443" y="16065"/>
                    </a:cubicBezTo>
                    <a:lnTo>
                      <a:pt x="51443" y="16065"/>
                    </a:lnTo>
                    <a:cubicBezTo>
                      <a:pt x="51421" y="16060"/>
                      <a:pt x="51399" y="16056"/>
                      <a:pt x="51377" y="16051"/>
                    </a:cubicBezTo>
                    <a:cubicBezTo>
                      <a:pt x="51321" y="16030"/>
                      <a:pt x="51264" y="16010"/>
                      <a:pt x="51208" y="15992"/>
                    </a:cubicBezTo>
                    <a:close/>
                    <a:moveTo>
                      <a:pt x="51843" y="16188"/>
                    </a:moveTo>
                    <a:cubicBezTo>
                      <a:pt x="51878" y="16198"/>
                      <a:pt x="51912" y="16209"/>
                      <a:pt x="51947" y="16220"/>
                    </a:cubicBezTo>
                    <a:lnTo>
                      <a:pt x="51947" y="16220"/>
                    </a:lnTo>
                    <a:cubicBezTo>
                      <a:pt x="51915" y="16211"/>
                      <a:pt x="51879" y="16202"/>
                      <a:pt x="51843" y="16188"/>
                    </a:cubicBezTo>
                    <a:close/>
                    <a:moveTo>
                      <a:pt x="52013" y="16239"/>
                    </a:moveTo>
                    <a:lnTo>
                      <a:pt x="52013" y="16239"/>
                    </a:lnTo>
                    <a:cubicBezTo>
                      <a:pt x="52026" y="16244"/>
                      <a:pt x="52040" y="16248"/>
                      <a:pt x="52053" y="16252"/>
                    </a:cubicBezTo>
                    <a:lnTo>
                      <a:pt x="52053" y="16252"/>
                    </a:lnTo>
                    <a:cubicBezTo>
                      <a:pt x="52045" y="16250"/>
                      <a:pt x="52037" y="16248"/>
                      <a:pt x="52029" y="16247"/>
                    </a:cubicBezTo>
                    <a:cubicBezTo>
                      <a:pt x="52024" y="16244"/>
                      <a:pt x="52019" y="16242"/>
                      <a:pt x="52013" y="16239"/>
                    </a:cubicBezTo>
                    <a:close/>
                    <a:moveTo>
                      <a:pt x="73689" y="16279"/>
                    </a:moveTo>
                    <a:lnTo>
                      <a:pt x="73591" y="16377"/>
                    </a:lnTo>
                    <a:cubicBezTo>
                      <a:pt x="73560" y="16377"/>
                      <a:pt x="73537" y="16384"/>
                      <a:pt x="73514" y="16396"/>
                    </a:cubicBezTo>
                    <a:lnTo>
                      <a:pt x="73514" y="16396"/>
                    </a:lnTo>
                    <a:cubicBezTo>
                      <a:pt x="73571" y="16354"/>
                      <a:pt x="73622" y="16302"/>
                      <a:pt x="73689" y="16279"/>
                    </a:cubicBezTo>
                    <a:close/>
                    <a:moveTo>
                      <a:pt x="73233" y="16564"/>
                    </a:moveTo>
                    <a:lnTo>
                      <a:pt x="73233" y="16564"/>
                    </a:lnTo>
                    <a:cubicBezTo>
                      <a:pt x="73233" y="16567"/>
                      <a:pt x="73232" y="16570"/>
                      <a:pt x="73232" y="16573"/>
                    </a:cubicBezTo>
                    <a:cubicBezTo>
                      <a:pt x="73200" y="16573"/>
                      <a:pt x="73167" y="16605"/>
                      <a:pt x="73167" y="16606"/>
                    </a:cubicBezTo>
                    <a:lnTo>
                      <a:pt x="73167" y="16606"/>
                    </a:lnTo>
                    <a:cubicBezTo>
                      <a:pt x="73189" y="16584"/>
                      <a:pt x="73211" y="16576"/>
                      <a:pt x="73233" y="16564"/>
                    </a:cubicBezTo>
                    <a:close/>
                    <a:moveTo>
                      <a:pt x="70786" y="17519"/>
                    </a:moveTo>
                    <a:lnTo>
                      <a:pt x="70786" y="17519"/>
                    </a:lnTo>
                    <a:cubicBezTo>
                      <a:pt x="70756" y="17548"/>
                      <a:pt x="70674" y="17578"/>
                      <a:pt x="70586" y="17583"/>
                    </a:cubicBezTo>
                    <a:lnTo>
                      <a:pt x="70586" y="17583"/>
                    </a:lnTo>
                    <a:cubicBezTo>
                      <a:pt x="70656" y="17564"/>
                      <a:pt x="70723" y="17544"/>
                      <a:pt x="70786" y="17519"/>
                    </a:cubicBezTo>
                    <a:close/>
                    <a:moveTo>
                      <a:pt x="70296" y="17662"/>
                    </a:moveTo>
                    <a:cubicBezTo>
                      <a:pt x="70275" y="17673"/>
                      <a:pt x="70256" y="17682"/>
                      <a:pt x="70231" y="17682"/>
                    </a:cubicBezTo>
                    <a:cubicBezTo>
                      <a:pt x="70253" y="17675"/>
                      <a:pt x="70274" y="17668"/>
                      <a:pt x="70296" y="17662"/>
                    </a:cubicBezTo>
                    <a:close/>
                    <a:moveTo>
                      <a:pt x="69285" y="17878"/>
                    </a:moveTo>
                    <a:cubicBezTo>
                      <a:pt x="69187" y="17878"/>
                      <a:pt x="69155" y="17910"/>
                      <a:pt x="69090" y="17910"/>
                    </a:cubicBezTo>
                    <a:cubicBezTo>
                      <a:pt x="69155" y="17878"/>
                      <a:pt x="69253" y="17878"/>
                      <a:pt x="69285" y="17878"/>
                    </a:cubicBezTo>
                    <a:close/>
                    <a:moveTo>
                      <a:pt x="67067" y="18106"/>
                    </a:moveTo>
                    <a:lnTo>
                      <a:pt x="67067" y="18106"/>
                    </a:lnTo>
                    <a:cubicBezTo>
                      <a:pt x="67035" y="18171"/>
                      <a:pt x="66969" y="18171"/>
                      <a:pt x="66839" y="18171"/>
                    </a:cubicBezTo>
                    <a:cubicBezTo>
                      <a:pt x="66904" y="18171"/>
                      <a:pt x="67002" y="18171"/>
                      <a:pt x="67067" y="18106"/>
                    </a:cubicBezTo>
                    <a:close/>
                    <a:moveTo>
                      <a:pt x="69090" y="39570"/>
                    </a:moveTo>
                    <a:cubicBezTo>
                      <a:pt x="70231" y="43387"/>
                      <a:pt x="70786" y="47366"/>
                      <a:pt x="70916" y="51378"/>
                    </a:cubicBezTo>
                    <a:lnTo>
                      <a:pt x="66154" y="51346"/>
                    </a:lnTo>
                    <a:cubicBezTo>
                      <a:pt x="66252" y="50824"/>
                      <a:pt x="66382" y="50302"/>
                      <a:pt x="66545" y="49747"/>
                    </a:cubicBezTo>
                    <a:cubicBezTo>
                      <a:pt x="66578" y="49650"/>
                      <a:pt x="66578" y="49552"/>
                      <a:pt x="66643" y="49421"/>
                    </a:cubicBezTo>
                    <a:cubicBezTo>
                      <a:pt x="66871" y="48443"/>
                      <a:pt x="67132" y="47431"/>
                      <a:pt x="67361" y="46453"/>
                    </a:cubicBezTo>
                    <a:lnTo>
                      <a:pt x="68698" y="41071"/>
                    </a:lnTo>
                    <a:cubicBezTo>
                      <a:pt x="68829" y="40581"/>
                      <a:pt x="68959" y="40059"/>
                      <a:pt x="69090" y="39570"/>
                    </a:cubicBezTo>
                    <a:close/>
                    <a:moveTo>
                      <a:pt x="64861" y="0"/>
                    </a:moveTo>
                    <a:cubicBezTo>
                      <a:pt x="64126" y="0"/>
                      <a:pt x="63350" y="200"/>
                      <a:pt x="62631" y="622"/>
                    </a:cubicBezTo>
                    <a:cubicBezTo>
                      <a:pt x="61685" y="1144"/>
                      <a:pt x="61033" y="1927"/>
                      <a:pt x="60706" y="2775"/>
                    </a:cubicBezTo>
                    <a:cubicBezTo>
                      <a:pt x="60674" y="2775"/>
                      <a:pt x="60641" y="2775"/>
                      <a:pt x="60608" y="2840"/>
                    </a:cubicBezTo>
                    <a:cubicBezTo>
                      <a:pt x="59956" y="2677"/>
                      <a:pt x="59304" y="2449"/>
                      <a:pt x="58586" y="2351"/>
                    </a:cubicBezTo>
                    <a:cubicBezTo>
                      <a:pt x="55199" y="1561"/>
                      <a:pt x="51938" y="1187"/>
                      <a:pt x="49057" y="1187"/>
                    </a:cubicBezTo>
                    <a:cubicBezTo>
                      <a:pt x="43253" y="1187"/>
                      <a:pt x="38994" y="2703"/>
                      <a:pt x="38362" y="5384"/>
                    </a:cubicBezTo>
                    <a:lnTo>
                      <a:pt x="38362" y="5384"/>
                    </a:lnTo>
                    <a:lnTo>
                      <a:pt x="38362" y="5384"/>
                    </a:lnTo>
                    <a:cubicBezTo>
                      <a:pt x="38339" y="5407"/>
                      <a:pt x="38332" y="5462"/>
                      <a:pt x="38330" y="5504"/>
                    </a:cubicBezTo>
                    <a:lnTo>
                      <a:pt x="38330" y="5504"/>
                    </a:lnTo>
                    <a:lnTo>
                      <a:pt x="38362" y="5384"/>
                    </a:lnTo>
                    <a:lnTo>
                      <a:pt x="38362" y="5384"/>
                    </a:lnTo>
                    <a:cubicBezTo>
                      <a:pt x="38362" y="5450"/>
                      <a:pt x="38362" y="5515"/>
                      <a:pt x="38329" y="5548"/>
                    </a:cubicBezTo>
                    <a:cubicBezTo>
                      <a:pt x="38329" y="5538"/>
                      <a:pt x="38329" y="5522"/>
                      <a:pt x="38330" y="5504"/>
                    </a:cubicBezTo>
                    <a:lnTo>
                      <a:pt x="38330" y="5504"/>
                    </a:lnTo>
                    <a:lnTo>
                      <a:pt x="37546" y="8451"/>
                    </a:lnTo>
                    <a:lnTo>
                      <a:pt x="37514" y="8646"/>
                    </a:lnTo>
                    <a:lnTo>
                      <a:pt x="37383" y="7113"/>
                    </a:lnTo>
                    <a:cubicBezTo>
                      <a:pt x="37383" y="7113"/>
                      <a:pt x="36796" y="8255"/>
                      <a:pt x="37350" y="9266"/>
                    </a:cubicBezTo>
                    <a:lnTo>
                      <a:pt x="37187" y="9886"/>
                    </a:lnTo>
                    <a:cubicBezTo>
                      <a:pt x="36894" y="10180"/>
                      <a:pt x="36633" y="10440"/>
                      <a:pt x="36372" y="10734"/>
                    </a:cubicBezTo>
                    <a:cubicBezTo>
                      <a:pt x="35589" y="11680"/>
                      <a:pt x="35165" y="12528"/>
                      <a:pt x="35067" y="12724"/>
                    </a:cubicBezTo>
                    <a:lnTo>
                      <a:pt x="35067" y="12789"/>
                    </a:lnTo>
                    <a:lnTo>
                      <a:pt x="35263" y="12854"/>
                    </a:lnTo>
                    <a:cubicBezTo>
                      <a:pt x="35165" y="13278"/>
                      <a:pt x="35034" y="13637"/>
                      <a:pt x="35002" y="14094"/>
                    </a:cubicBezTo>
                    <a:cubicBezTo>
                      <a:pt x="34839" y="15170"/>
                      <a:pt x="34937" y="16279"/>
                      <a:pt x="35263" y="17258"/>
                    </a:cubicBezTo>
                    <a:lnTo>
                      <a:pt x="34676" y="19541"/>
                    </a:lnTo>
                    <a:lnTo>
                      <a:pt x="34056" y="21792"/>
                    </a:lnTo>
                    <a:lnTo>
                      <a:pt x="32164" y="28838"/>
                    </a:lnTo>
                    <a:lnTo>
                      <a:pt x="32001" y="29458"/>
                    </a:lnTo>
                    <a:lnTo>
                      <a:pt x="31675" y="30665"/>
                    </a:lnTo>
                    <a:cubicBezTo>
                      <a:pt x="31251" y="30991"/>
                      <a:pt x="30794" y="31382"/>
                      <a:pt x="30337" y="31709"/>
                    </a:cubicBezTo>
                    <a:lnTo>
                      <a:pt x="30337" y="31448"/>
                    </a:lnTo>
                    <a:lnTo>
                      <a:pt x="21041" y="34025"/>
                    </a:lnTo>
                    <a:lnTo>
                      <a:pt x="22704" y="37287"/>
                    </a:lnTo>
                    <a:cubicBezTo>
                      <a:pt x="22639" y="37352"/>
                      <a:pt x="22508" y="37482"/>
                      <a:pt x="22476" y="37580"/>
                    </a:cubicBezTo>
                    <a:cubicBezTo>
                      <a:pt x="22117" y="37841"/>
                      <a:pt x="21530" y="38330"/>
                      <a:pt x="21432" y="38396"/>
                    </a:cubicBezTo>
                    <a:cubicBezTo>
                      <a:pt x="20616" y="39211"/>
                      <a:pt x="20029" y="40222"/>
                      <a:pt x="19866" y="41397"/>
                    </a:cubicBezTo>
                    <a:cubicBezTo>
                      <a:pt x="19736" y="42147"/>
                      <a:pt x="19866" y="42865"/>
                      <a:pt x="20062" y="43550"/>
                    </a:cubicBezTo>
                    <a:cubicBezTo>
                      <a:pt x="20732" y="45643"/>
                      <a:pt x="22619" y="47067"/>
                      <a:pt x="24724" y="47067"/>
                    </a:cubicBezTo>
                    <a:cubicBezTo>
                      <a:pt x="25079" y="47067"/>
                      <a:pt x="25440" y="47027"/>
                      <a:pt x="25803" y="46942"/>
                    </a:cubicBezTo>
                    <a:cubicBezTo>
                      <a:pt x="26455" y="46779"/>
                      <a:pt x="27043" y="46551"/>
                      <a:pt x="27565" y="46159"/>
                    </a:cubicBezTo>
                    <a:lnTo>
                      <a:pt x="27565" y="46159"/>
                    </a:lnTo>
                    <a:lnTo>
                      <a:pt x="27532" y="46290"/>
                    </a:lnTo>
                    <a:lnTo>
                      <a:pt x="27238" y="47399"/>
                    </a:lnTo>
                    <a:lnTo>
                      <a:pt x="26455" y="50302"/>
                    </a:lnTo>
                    <a:lnTo>
                      <a:pt x="26227" y="51215"/>
                    </a:lnTo>
                    <a:lnTo>
                      <a:pt x="26194" y="51215"/>
                    </a:lnTo>
                    <a:lnTo>
                      <a:pt x="26455" y="50171"/>
                    </a:lnTo>
                    <a:lnTo>
                      <a:pt x="26912" y="48540"/>
                    </a:lnTo>
                    <a:lnTo>
                      <a:pt x="26912" y="48540"/>
                    </a:lnTo>
                    <a:cubicBezTo>
                      <a:pt x="24563" y="49389"/>
                      <a:pt x="22182" y="50237"/>
                      <a:pt x="19866" y="51183"/>
                    </a:cubicBezTo>
                    <a:lnTo>
                      <a:pt x="14680" y="51183"/>
                    </a:lnTo>
                    <a:lnTo>
                      <a:pt x="12918" y="54118"/>
                    </a:lnTo>
                    <a:cubicBezTo>
                      <a:pt x="12820" y="54216"/>
                      <a:pt x="12657" y="54249"/>
                      <a:pt x="12527" y="54314"/>
                    </a:cubicBezTo>
                    <a:cubicBezTo>
                      <a:pt x="12041" y="45457"/>
                      <a:pt x="6817" y="45146"/>
                      <a:pt x="6087" y="45146"/>
                    </a:cubicBezTo>
                    <a:cubicBezTo>
                      <a:pt x="6032" y="45146"/>
                      <a:pt x="6003" y="45148"/>
                      <a:pt x="6003" y="45148"/>
                    </a:cubicBezTo>
                    <a:lnTo>
                      <a:pt x="7666" y="60838"/>
                    </a:lnTo>
                    <a:cubicBezTo>
                      <a:pt x="7666" y="60838"/>
                      <a:pt x="8286" y="60642"/>
                      <a:pt x="9297" y="60284"/>
                    </a:cubicBezTo>
                    <a:lnTo>
                      <a:pt x="9297" y="60284"/>
                    </a:lnTo>
                    <a:lnTo>
                      <a:pt x="7601" y="63187"/>
                    </a:lnTo>
                    <a:lnTo>
                      <a:pt x="1" y="75843"/>
                    </a:lnTo>
                    <a:lnTo>
                      <a:pt x="21693" y="75843"/>
                    </a:lnTo>
                    <a:lnTo>
                      <a:pt x="38036" y="75974"/>
                    </a:lnTo>
                    <a:lnTo>
                      <a:pt x="85432" y="76006"/>
                    </a:lnTo>
                    <a:lnTo>
                      <a:pt x="80604" y="66808"/>
                    </a:lnTo>
                    <a:cubicBezTo>
                      <a:pt x="80996" y="66514"/>
                      <a:pt x="81420" y="65927"/>
                      <a:pt x="80539" y="65079"/>
                    </a:cubicBezTo>
                    <a:cubicBezTo>
                      <a:pt x="80539" y="65079"/>
                      <a:pt x="82170" y="64231"/>
                      <a:pt x="80050" y="62795"/>
                    </a:cubicBezTo>
                    <a:cubicBezTo>
                      <a:pt x="79365" y="62339"/>
                      <a:pt x="78647" y="62045"/>
                      <a:pt x="77995" y="61784"/>
                    </a:cubicBezTo>
                    <a:lnTo>
                      <a:pt x="74341" y="54771"/>
                    </a:lnTo>
                    <a:cubicBezTo>
                      <a:pt x="74505" y="47562"/>
                      <a:pt x="73559" y="40386"/>
                      <a:pt x="70558" y="33666"/>
                    </a:cubicBezTo>
                    <a:cubicBezTo>
                      <a:pt x="70623" y="33307"/>
                      <a:pt x="70721" y="32981"/>
                      <a:pt x="70786" y="32622"/>
                    </a:cubicBezTo>
                    <a:cubicBezTo>
                      <a:pt x="70982" y="31741"/>
                      <a:pt x="71243" y="30861"/>
                      <a:pt x="71438" y="29980"/>
                    </a:cubicBezTo>
                    <a:cubicBezTo>
                      <a:pt x="72515" y="25641"/>
                      <a:pt x="73559" y="21368"/>
                      <a:pt x="74668" y="17062"/>
                    </a:cubicBezTo>
                    <a:cubicBezTo>
                      <a:pt x="74885" y="16129"/>
                      <a:pt x="75133" y="15195"/>
                      <a:pt x="75354" y="14204"/>
                    </a:cubicBezTo>
                    <a:lnTo>
                      <a:pt x="75354" y="14204"/>
                    </a:lnTo>
                    <a:cubicBezTo>
                      <a:pt x="75353" y="14211"/>
                      <a:pt x="75353" y="14217"/>
                      <a:pt x="75353" y="14224"/>
                    </a:cubicBezTo>
                    <a:cubicBezTo>
                      <a:pt x="75385" y="14159"/>
                      <a:pt x="75385" y="14061"/>
                      <a:pt x="75450" y="13963"/>
                    </a:cubicBezTo>
                    <a:cubicBezTo>
                      <a:pt x="76103" y="11191"/>
                      <a:pt x="72743" y="7864"/>
                      <a:pt x="67296" y="5254"/>
                    </a:cubicBezTo>
                    <a:cubicBezTo>
                      <a:pt x="68176" y="4112"/>
                      <a:pt x="68372" y="2710"/>
                      <a:pt x="67720" y="1503"/>
                    </a:cubicBezTo>
                    <a:cubicBezTo>
                      <a:pt x="67153" y="532"/>
                      <a:pt x="66061" y="0"/>
                      <a:pt x="64861"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2" name="Google Shape;1532;p44">
                <a:extLst>
                  <a:ext uri="{FF2B5EF4-FFF2-40B4-BE49-F238E27FC236}">
                    <a16:creationId xmlns:a16="http://schemas.microsoft.com/office/drawing/2014/main" id="{A93FFEEE-A6E8-D8CF-C311-4DA75219A0DF}"/>
                  </a:ext>
                </a:extLst>
              </p:cNvPr>
              <p:cNvSpPr/>
              <p:nvPr/>
            </p:nvSpPr>
            <p:spPr>
              <a:xfrm>
                <a:off x="4168337" y="3202211"/>
                <a:ext cx="556200" cy="495525"/>
              </a:xfrm>
              <a:custGeom>
                <a:avLst/>
                <a:gdLst/>
                <a:ahLst/>
                <a:cxnLst/>
                <a:rect l="l" t="t" r="r" b="b"/>
                <a:pathLst>
                  <a:path w="22248" h="19821" extrusionOk="0">
                    <a:moveTo>
                      <a:pt x="11150" y="0"/>
                    </a:moveTo>
                    <a:cubicBezTo>
                      <a:pt x="6957" y="0"/>
                      <a:pt x="3065" y="2660"/>
                      <a:pt x="1697" y="6869"/>
                    </a:cubicBezTo>
                    <a:cubicBezTo>
                      <a:pt x="1" y="12056"/>
                      <a:pt x="2871" y="17634"/>
                      <a:pt x="8058" y="19330"/>
                    </a:cubicBezTo>
                    <a:cubicBezTo>
                      <a:pt x="9082" y="19663"/>
                      <a:pt x="10120" y="19821"/>
                      <a:pt x="11139" y="19821"/>
                    </a:cubicBezTo>
                    <a:cubicBezTo>
                      <a:pt x="15316" y="19821"/>
                      <a:pt x="19188" y="17164"/>
                      <a:pt x="20551" y="12969"/>
                    </a:cubicBezTo>
                    <a:cubicBezTo>
                      <a:pt x="22248" y="7782"/>
                      <a:pt x="19410" y="2172"/>
                      <a:pt x="14191" y="476"/>
                    </a:cubicBezTo>
                    <a:cubicBezTo>
                      <a:pt x="13180" y="153"/>
                      <a:pt x="12156" y="0"/>
                      <a:pt x="11150"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3" name="Google Shape;1533;p44">
                <a:extLst>
                  <a:ext uri="{FF2B5EF4-FFF2-40B4-BE49-F238E27FC236}">
                    <a16:creationId xmlns:a16="http://schemas.microsoft.com/office/drawing/2014/main" id="{6610CBB7-2A90-C57E-86CB-CA7CB2251D93}"/>
                  </a:ext>
                </a:extLst>
              </p:cNvPr>
              <p:cNvSpPr/>
              <p:nvPr/>
            </p:nvSpPr>
            <p:spPr>
              <a:xfrm>
                <a:off x="4628750" y="3872750"/>
                <a:ext cx="141100" cy="130525"/>
              </a:xfrm>
              <a:custGeom>
                <a:avLst/>
                <a:gdLst/>
                <a:ahLst/>
                <a:cxnLst/>
                <a:rect l="l" t="t" r="r" b="b"/>
                <a:pathLst>
                  <a:path w="5644" h="5221" extrusionOk="0">
                    <a:moveTo>
                      <a:pt x="4023" y="0"/>
                    </a:moveTo>
                    <a:cubicBezTo>
                      <a:pt x="3859" y="0"/>
                      <a:pt x="3698" y="24"/>
                      <a:pt x="3556" y="67"/>
                    </a:cubicBezTo>
                    <a:cubicBezTo>
                      <a:pt x="2936" y="230"/>
                      <a:pt x="2349" y="589"/>
                      <a:pt x="1892" y="1046"/>
                    </a:cubicBezTo>
                    <a:cubicBezTo>
                      <a:pt x="1109" y="1796"/>
                      <a:pt x="620" y="2840"/>
                      <a:pt x="327" y="3851"/>
                    </a:cubicBezTo>
                    <a:lnTo>
                      <a:pt x="98" y="4829"/>
                    </a:lnTo>
                    <a:cubicBezTo>
                      <a:pt x="33" y="4895"/>
                      <a:pt x="33" y="5058"/>
                      <a:pt x="0" y="5221"/>
                    </a:cubicBezTo>
                    <a:cubicBezTo>
                      <a:pt x="457" y="4569"/>
                      <a:pt x="914" y="3981"/>
                      <a:pt x="1436" y="3427"/>
                    </a:cubicBezTo>
                    <a:cubicBezTo>
                      <a:pt x="2121" y="2840"/>
                      <a:pt x="2936" y="2546"/>
                      <a:pt x="3752" y="2220"/>
                    </a:cubicBezTo>
                    <a:cubicBezTo>
                      <a:pt x="4404" y="1992"/>
                      <a:pt x="5644" y="1209"/>
                      <a:pt x="4893" y="361"/>
                    </a:cubicBezTo>
                    <a:cubicBezTo>
                      <a:pt x="4828" y="263"/>
                      <a:pt x="4730" y="197"/>
                      <a:pt x="4632" y="132"/>
                    </a:cubicBezTo>
                    <a:cubicBezTo>
                      <a:pt x="4449" y="40"/>
                      <a:pt x="4234" y="0"/>
                      <a:pt x="4023"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4" name="Google Shape;1534;p44">
                <a:extLst>
                  <a:ext uri="{FF2B5EF4-FFF2-40B4-BE49-F238E27FC236}">
                    <a16:creationId xmlns:a16="http://schemas.microsoft.com/office/drawing/2014/main" id="{CEA96508-4F8E-E764-C30B-8F4837FD1E70}"/>
                  </a:ext>
                </a:extLst>
              </p:cNvPr>
              <p:cNvSpPr/>
              <p:nvPr/>
            </p:nvSpPr>
            <p:spPr>
              <a:xfrm>
                <a:off x="4414275" y="3976300"/>
                <a:ext cx="172900" cy="61425"/>
              </a:xfrm>
              <a:custGeom>
                <a:avLst/>
                <a:gdLst/>
                <a:ahLst/>
                <a:cxnLst/>
                <a:rect l="l" t="t" r="r" b="b"/>
                <a:pathLst>
                  <a:path w="6916" h="2457" extrusionOk="0">
                    <a:moveTo>
                      <a:pt x="2768" y="1"/>
                    </a:moveTo>
                    <a:cubicBezTo>
                      <a:pt x="2726" y="1"/>
                      <a:pt x="2685" y="1"/>
                      <a:pt x="2643" y="2"/>
                    </a:cubicBezTo>
                    <a:cubicBezTo>
                      <a:pt x="1990" y="2"/>
                      <a:pt x="1273" y="166"/>
                      <a:pt x="751" y="492"/>
                    </a:cubicBezTo>
                    <a:cubicBezTo>
                      <a:pt x="457" y="655"/>
                      <a:pt x="196" y="948"/>
                      <a:pt x="66" y="1307"/>
                    </a:cubicBezTo>
                    <a:cubicBezTo>
                      <a:pt x="33" y="1438"/>
                      <a:pt x="0" y="1536"/>
                      <a:pt x="33" y="1666"/>
                    </a:cubicBezTo>
                    <a:cubicBezTo>
                      <a:pt x="68" y="2268"/>
                      <a:pt x="497" y="2457"/>
                      <a:pt x="987" y="2457"/>
                    </a:cubicBezTo>
                    <a:cubicBezTo>
                      <a:pt x="1399" y="2457"/>
                      <a:pt x="1855" y="2322"/>
                      <a:pt x="2153" y="2188"/>
                    </a:cubicBezTo>
                    <a:cubicBezTo>
                      <a:pt x="2969" y="1829"/>
                      <a:pt x="3686" y="1470"/>
                      <a:pt x="4632" y="1438"/>
                    </a:cubicBezTo>
                    <a:cubicBezTo>
                      <a:pt x="5415" y="1438"/>
                      <a:pt x="6198" y="1536"/>
                      <a:pt x="6916" y="1666"/>
                    </a:cubicBezTo>
                    <a:cubicBezTo>
                      <a:pt x="6785" y="1601"/>
                      <a:pt x="6687" y="1503"/>
                      <a:pt x="6590" y="1438"/>
                    </a:cubicBezTo>
                    <a:cubicBezTo>
                      <a:pt x="6296" y="1275"/>
                      <a:pt x="6035" y="1046"/>
                      <a:pt x="5741" y="883"/>
                    </a:cubicBezTo>
                    <a:cubicBezTo>
                      <a:pt x="4832" y="382"/>
                      <a:pt x="3803" y="1"/>
                      <a:pt x="2768"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5" name="Google Shape;1535;p44">
                <a:extLst>
                  <a:ext uri="{FF2B5EF4-FFF2-40B4-BE49-F238E27FC236}">
                    <a16:creationId xmlns:a16="http://schemas.microsoft.com/office/drawing/2014/main" id="{44DB2987-DDBC-E3CB-2693-EA9D8CFD4868}"/>
                  </a:ext>
                </a:extLst>
              </p:cNvPr>
              <p:cNvSpPr/>
              <p:nvPr/>
            </p:nvSpPr>
            <p:spPr>
              <a:xfrm>
                <a:off x="4472975" y="3874975"/>
                <a:ext cx="137050" cy="134025"/>
              </a:xfrm>
              <a:custGeom>
                <a:avLst/>
                <a:gdLst/>
                <a:ahLst/>
                <a:cxnLst/>
                <a:rect l="l" t="t" r="r" b="b"/>
                <a:pathLst>
                  <a:path w="5482" h="5361" extrusionOk="0">
                    <a:moveTo>
                      <a:pt x="1647" y="0"/>
                    </a:moveTo>
                    <a:cubicBezTo>
                      <a:pt x="1428" y="0"/>
                      <a:pt x="1203" y="32"/>
                      <a:pt x="1012" y="108"/>
                    </a:cubicBezTo>
                    <a:cubicBezTo>
                      <a:pt x="914" y="141"/>
                      <a:pt x="784" y="206"/>
                      <a:pt x="751" y="304"/>
                    </a:cubicBezTo>
                    <a:cubicBezTo>
                      <a:pt x="1" y="1120"/>
                      <a:pt x="1175" y="1935"/>
                      <a:pt x="1828" y="2229"/>
                    </a:cubicBezTo>
                    <a:cubicBezTo>
                      <a:pt x="2643" y="2555"/>
                      <a:pt x="3459" y="2816"/>
                      <a:pt x="4078" y="3534"/>
                    </a:cubicBezTo>
                    <a:cubicBezTo>
                      <a:pt x="4600" y="4055"/>
                      <a:pt x="5057" y="4708"/>
                      <a:pt x="5481" y="5360"/>
                    </a:cubicBezTo>
                    <a:cubicBezTo>
                      <a:pt x="5416" y="5230"/>
                      <a:pt x="5416" y="5067"/>
                      <a:pt x="5383" y="4936"/>
                    </a:cubicBezTo>
                    <a:cubicBezTo>
                      <a:pt x="5351" y="4610"/>
                      <a:pt x="5253" y="4284"/>
                      <a:pt x="5188" y="3958"/>
                    </a:cubicBezTo>
                    <a:cubicBezTo>
                      <a:pt x="4894" y="2881"/>
                      <a:pt x="4502" y="1837"/>
                      <a:pt x="3720" y="1087"/>
                    </a:cubicBezTo>
                    <a:cubicBezTo>
                      <a:pt x="3263" y="630"/>
                      <a:pt x="2708" y="206"/>
                      <a:pt x="2089" y="43"/>
                    </a:cubicBezTo>
                    <a:cubicBezTo>
                      <a:pt x="1954" y="16"/>
                      <a:pt x="1802" y="0"/>
                      <a:pt x="1647"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26" name="Google Shape;1536;p44">
              <a:extLst>
                <a:ext uri="{FF2B5EF4-FFF2-40B4-BE49-F238E27FC236}">
                  <a16:creationId xmlns:a16="http://schemas.microsoft.com/office/drawing/2014/main" id="{A63B3415-B5D7-AEB5-50E4-9711DA8D5DEB}"/>
                </a:ext>
              </a:extLst>
            </p:cNvPr>
            <p:cNvGrpSpPr/>
            <p:nvPr/>
          </p:nvGrpSpPr>
          <p:grpSpPr>
            <a:xfrm>
              <a:off x="5524053" y="2215414"/>
              <a:ext cx="2258863" cy="2023666"/>
              <a:chOff x="3968200" y="3199275"/>
              <a:chExt cx="2139075" cy="1916350"/>
            </a:xfrm>
          </p:grpSpPr>
          <p:sp>
            <p:nvSpPr>
              <p:cNvPr id="27" name="Google Shape;1537;p44">
                <a:extLst>
                  <a:ext uri="{FF2B5EF4-FFF2-40B4-BE49-F238E27FC236}">
                    <a16:creationId xmlns:a16="http://schemas.microsoft.com/office/drawing/2014/main" id="{606BA59B-9DE0-7E35-3603-B26015A722C0}"/>
                  </a:ext>
                </a:extLst>
              </p:cNvPr>
              <p:cNvSpPr/>
              <p:nvPr/>
            </p:nvSpPr>
            <p:spPr>
              <a:xfrm>
                <a:off x="3969825" y="4498275"/>
                <a:ext cx="2137450" cy="617350"/>
              </a:xfrm>
              <a:custGeom>
                <a:avLst/>
                <a:gdLst/>
                <a:ahLst/>
                <a:cxnLst/>
                <a:rect l="l" t="t" r="r" b="b"/>
                <a:pathLst>
                  <a:path w="85498" h="24694" extrusionOk="0">
                    <a:moveTo>
                      <a:pt x="14679" y="0"/>
                    </a:moveTo>
                    <a:lnTo>
                      <a:pt x="1" y="24628"/>
                    </a:lnTo>
                    <a:lnTo>
                      <a:pt x="85497" y="24693"/>
                    </a:lnTo>
                    <a:lnTo>
                      <a:pt x="85497" y="24693"/>
                    </a:lnTo>
                    <a:lnTo>
                      <a:pt x="72580" y="33"/>
                    </a:lnTo>
                    <a:lnTo>
                      <a:pt x="14679" y="0"/>
                    </a:ln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8" name="Google Shape;1538;p44">
                <a:extLst>
                  <a:ext uri="{FF2B5EF4-FFF2-40B4-BE49-F238E27FC236}">
                    <a16:creationId xmlns:a16="http://schemas.microsoft.com/office/drawing/2014/main" id="{AEEBB596-967F-20DA-828F-A9743C8BFB2E}"/>
                  </a:ext>
                </a:extLst>
              </p:cNvPr>
              <p:cNvSpPr/>
              <p:nvPr/>
            </p:nvSpPr>
            <p:spPr>
              <a:xfrm>
                <a:off x="4510500" y="4513750"/>
                <a:ext cx="1423075" cy="601050"/>
              </a:xfrm>
              <a:custGeom>
                <a:avLst/>
                <a:gdLst/>
                <a:ahLst/>
                <a:cxnLst/>
                <a:rect l="l" t="t" r="r" b="b"/>
                <a:pathLst>
                  <a:path w="56923" h="24042" extrusionOk="0">
                    <a:moveTo>
                      <a:pt x="51214" y="1"/>
                    </a:moveTo>
                    <a:cubicBezTo>
                      <a:pt x="47625" y="3035"/>
                      <a:pt x="43809" y="5709"/>
                      <a:pt x="39797" y="8025"/>
                    </a:cubicBezTo>
                    <a:cubicBezTo>
                      <a:pt x="33860" y="11483"/>
                      <a:pt x="27564" y="14256"/>
                      <a:pt x="21203" y="16572"/>
                    </a:cubicBezTo>
                    <a:cubicBezTo>
                      <a:pt x="14516" y="19018"/>
                      <a:pt x="7666" y="20878"/>
                      <a:pt x="1077" y="23552"/>
                    </a:cubicBezTo>
                    <a:cubicBezTo>
                      <a:pt x="718" y="23716"/>
                      <a:pt x="327" y="23846"/>
                      <a:pt x="0" y="24009"/>
                    </a:cubicBezTo>
                    <a:lnTo>
                      <a:pt x="38590" y="24042"/>
                    </a:lnTo>
                    <a:cubicBezTo>
                      <a:pt x="40449" y="22117"/>
                      <a:pt x="42341" y="20258"/>
                      <a:pt x="44298" y="18529"/>
                    </a:cubicBezTo>
                    <a:cubicBezTo>
                      <a:pt x="48050" y="15234"/>
                      <a:pt x="52421" y="12429"/>
                      <a:pt x="56922" y="10929"/>
                    </a:cubicBezTo>
                    <a:lnTo>
                      <a:pt x="51214" y="1"/>
                    </a:lnTo>
                    <a:close/>
                  </a:path>
                </a:pathLst>
              </a:custGeom>
              <a:solidFill>
                <a:schemeClr val="accen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9" name="Google Shape;1539;p44">
                <a:extLst>
                  <a:ext uri="{FF2B5EF4-FFF2-40B4-BE49-F238E27FC236}">
                    <a16:creationId xmlns:a16="http://schemas.microsoft.com/office/drawing/2014/main" id="{91894C94-4CC1-FC00-EC16-FECCD9EB49A7}"/>
                  </a:ext>
                </a:extLst>
              </p:cNvPr>
              <p:cNvSpPr/>
              <p:nvPr/>
            </p:nvSpPr>
            <p:spPr>
              <a:xfrm>
                <a:off x="5697050" y="4934550"/>
                <a:ext cx="410225" cy="181075"/>
              </a:xfrm>
              <a:custGeom>
                <a:avLst/>
                <a:gdLst/>
                <a:ahLst/>
                <a:cxnLst/>
                <a:rect l="l" t="t" r="r" b="b"/>
                <a:pathLst>
                  <a:path w="16409" h="7243" extrusionOk="0">
                    <a:moveTo>
                      <a:pt x="12624" y="1"/>
                    </a:moveTo>
                    <a:cubicBezTo>
                      <a:pt x="8057" y="1110"/>
                      <a:pt x="3719" y="3948"/>
                      <a:pt x="0" y="7242"/>
                    </a:cubicBezTo>
                    <a:lnTo>
                      <a:pt x="16408" y="7242"/>
                    </a:lnTo>
                    <a:lnTo>
                      <a:pt x="12624" y="1"/>
                    </a:lnTo>
                    <a:close/>
                  </a:path>
                </a:pathLst>
              </a:custGeom>
              <a:solidFill>
                <a:schemeClr val="accen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0" name="Google Shape;1540;p44">
                <a:extLst>
                  <a:ext uri="{FF2B5EF4-FFF2-40B4-BE49-F238E27FC236}">
                    <a16:creationId xmlns:a16="http://schemas.microsoft.com/office/drawing/2014/main" id="{71109870-09B9-F828-4160-A8205A8E62F2}"/>
                  </a:ext>
                </a:extLst>
              </p:cNvPr>
              <p:cNvSpPr/>
              <p:nvPr/>
            </p:nvSpPr>
            <p:spPr>
              <a:xfrm>
                <a:off x="4260950" y="4499075"/>
                <a:ext cx="309100" cy="126425"/>
              </a:xfrm>
              <a:custGeom>
                <a:avLst/>
                <a:gdLst/>
                <a:ahLst/>
                <a:cxnLst/>
                <a:rect l="l" t="t" r="r" b="b"/>
                <a:pathLst>
                  <a:path w="12364" h="5057" extrusionOk="0">
                    <a:moveTo>
                      <a:pt x="3034" y="1"/>
                    </a:moveTo>
                    <a:lnTo>
                      <a:pt x="1" y="5057"/>
                    </a:lnTo>
                    <a:cubicBezTo>
                      <a:pt x="3524" y="4274"/>
                      <a:pt x="6949" y="2741"/>
                      <a:pt x="9852" y="1306"/>
                    </a:cubicBezTo>
                    <a:cubicBezTo>
                      <a:pt x="10733" y="914"/>
                      <a:pt x="11548" y="457"/>
                      <a:pt x="12364" y="1"/>
                    </a:cubicBezTo>
                    <a:close/>
                  </a:path>
                </a:pathLst>
              </a:custGeom>
              <a:solidFill>
                <a:schemeClr val="accen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1" name="Google Shape;1541;p44">
                <a:extLst>
                  <a:ext uri="{FF2B5EF4-FFF2-40B4-BE49-F238E27FC236}">
                    <a16:creationId xmlns:a16="http://schemas.microsoft.com/office/drawing/2014/main" id="{834A8057-A2CD-95D0-3A40-D5234154FBA4}"/>
                  </a:ext>
                </a:extLst>
              </p:cNvPr>
              <p:cNvSpPr/>
              <p:nvPr/>
            </p:nvSpPr>
            <p:spPr>
              <a:xfrm>
                <a:off x="3968200" y="4498275"/>
                <a:ext cx="1580450" cy="614900"/>
              </a:xfrm>
              <a:custGeom>
                <a:avLst/>
                <a:gdLst/>
                <a:ahLst/>
                <a:cxnLst/>
                <a:rect l="l" t="t" r="r" b="b"/>
                <a:pathLst>
                  <a:path w="63218" h="24596" extrusionOk="0">
                    <a:moveTo>
                      <a:pt x="35393" y="0"/>
                    </a:moveTo>
                    <a:cubicBezTo>
                      <a:pt x="31315" y="3132"/>
                      <a:pt x="27042" y="5872"/>
                      <a:pt x="22475" y="8025"/>
                    </a:cubicBezTo>
                    <a:cubicBezTo>
                      <a:pt x="17937" y="10136"/>
                      <a:pt x="13002" y="11913"/>
                      <a:pt x="8114" y="11913"/>
                    </a:cubicBezTo>
                    <a:cubicBezTo>
                      <a:pt x="7943" y="11913"/>
                      <a:pt x="7772" y="11911"/>
                      <a:pt x="7601" y="11906"/>
                    </a:cubicBezTo>
                    <a:lnTo>
                      <a:pt x="0" y="24596"/>
                    </a:lnTo>
                    <a:lnTo>
                      <a:pt x="8579" y="24596"/>
                    </a:lnTo>
                    <a:cubicBezTo>
                      <a:pt x="12233" y="22051"/>
                      <a:pt x="16147" y="19898"/>
                      <a:pt x="20192" y="18169"/>
                    </a:cubicBezTo>
                    <a:cubicBezTo>
                      <a:pt x="27010" y="15234"/>
                      <a:pt x="34153" y="13407"/>
                      <a:pt x="41069" y="10895"/>
                    </a:cubicBezTo>
                    <a:cubicBezTo>
                      <a:pt x="48669" y="8123"/>
                      <a:pt x="56270" y="4697"/>
                      <a:pt x="63218" y="0"/>
                    </a:cubicBezTo>
                    <a:close/>
                  </a:path>
                </a:pathLst>
              </a:custGeom>
              <a:solidFill>
                <a:schemeClr val="accen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2" name="Google Shape;1542;p44">
                <a:extLst>
                  <a:ext uri="{FF2B5EF4-FFF2-40B4-BE49-F238E27FC236}">
                    <a16:creationId xmlns:a16="http://schemas.microsoft.com/office/drawing/2014/main" id="{A35420B3-F354-021A-E180-C2619531F3FA}"/>
                  </a:ext>
                </a:extLst>
              </p:cNvPr>
              <p:cNvSpPr/>
              <p:nvPr/>
            </p:nvSpPr>
            <p:spPr>
              <a:xfrm>
                <a:off x="4162688" y="3199275"/>
                <a:ext cx="559450" cy="495650"/>
              </a:xfrm>
              <a:custGeom>
                <a:avLst/>
                <a:gdLst/>
                <a:ahLst/>
                <a:cxnLst/>
                <a:rect l="l" t="t" r="r" b="b"/>
                <a:pathLst>
                  <a:path w="22378" h="19826" extrusionOk="0">
                    <a:moveTo>
                      <a:pt x="11178" y="0"/>
                    </a:moveTo>
                    <a:cubicBezTo>
                      <a:pt x="9046" y="0"/>
                      <a:pt x="6898" y="689"/>
                      <a:pt x="5089" y="2114"/>
                    </a:cubicBezTo>
                    <a:cubicBezTo>
                      <a:pt x="784" y="5473"/>
                      <a:pt x="1" y="11704"/>
                      <a:pt x="3361" y="16010"/>
                    </a:cubicBezTo>
                    <a:cubicBezTo>
                      <a:pt x="5333" y="18513"/>
                      <a:pt x="8264" y="19825"/>
                      <a:pt x="11219" y="19825"/>
                    </a:cubicBezTo>
                    <a:cubicBezTo>
                      <a:pt x="13347" y="19825"/>
                      <a:pt x="15487" y="19145"/>
                      <a:pt x="17289" y="17738"/>
                    </a:cubicBezTo>
                    <a:cubicBezTo>
                      <a:pt x="21595" y="14346"/>
                      <a:pt x="22378" y="8116"/>
                      <a:pt x="18985" y="3810"/>
                    </a:cubicBezTo>
                    <a:cubicBezTo>
                      <a:pt x="17037" y="1313"/>
                      <a:pt x="14123" y="0"/>
                      <a:pt x="11178"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3" name="Google Shape;1543;p44">
                <a:extLst>
                  <a:ext uri="{FF2B5EF4-FFF2-40B4-BE49-F238E27FC236}">
                    <a16:creationId xmlns:a16="http://schemas.microsoft.com/office/drawing/2014/main" id="{E437EDC8-1BEC-37C5-C119-7E6CF6639F27}"/>
                  </a:ext>
                </a:extLst>
              </p:cNvPr>
              <p:cNvSpPr/>
              <p:nvPr/>
            </p:nvSpPr>
            <p:spPr>
              <a:xfrm>
                <a:off x="4597750" y="3350050"/>
                <a:ext cx="1258350" cy="1538875"/>
              </a:xfrm>
              <a:custGeom>
                <a:avLst/>
                <a:gdLst/>
                <a:ahLst/>
                <a:cxnLst/>
                <a:rect l="l" t="t" r="r" b="b"/>
                <a:pathLst>
                  <a:path w="50334" h="61555" extrusionOk="0">
                    <a:moveTo>
                      <a:pt x="13212" y="0"/>
                    </a:moveTo>
                    <a:lnTo>
                      <a:pt x="12396" y="3067"/>
                    </a:lnTo>
                    <a:lnTo>
                      <a:pt x="9461" y="14157"/>
                    </a:lnTo>
                    <a:lnTo>
                      <a:pt x="8841" y="16408"/>
                    </a:lnTo>
                    <a:lnTo>
                      <a:pt x="6949" y="23454"/>
                    </a:lnTo>
                    <a:lnTo>
                      <a:pt x="6786" y="24074"/>
                    </a:lnTo>
                    <a:lnTo>
                      <a:pt x="5448" y="29130"/>
                    </a:lnTo>
                    <a:lnTo>
                      <a:pt x="4959" y="30891"/>
                    </a:lnTo>
                    <a:lnTo>
                      <a:pt x="3426" y="36796"/>
                    </a:lnTo>
                    <a:lnTo>
                      <a:pt x="2480" y="40351"/>
                    </a:lnTo>
                    <a:lnTo>
                      <a:pt x="2317" y="40938"/>
                    </a:lnTo>
                    <a:lnTo>
                      <a:pt x="2023" y="42047"/>
                    </a:lnTo>
                    <a:lnTo>
                      <a:pt x="1240" y="44951"/>
                    </a:lnTo>
                    <a:lnTo>
                      <a:pt x="1" y="49746"/>
                    </a:lnTo>
                    <a:cubicBezTo>
                      <a:pt x="816" y="50529"/>
                      <a:pt x="1893" y="51605"/>
                      <a:pt x="3295" y="52681"/>
                    </a:cubicBezTo>
                    <a:cubicBezTo>
                      <a:pt x="3622" y="52975"/>
                      <a:pt x="3948" y="53236"/>
                      <a:pt x="4307" y="53497"/>
                    </a:cubicBezTo>
                    <a:lnTo>
                      <a:pt x="4665" y="53758"/>
                    </a:lnTo>
                    <a:cubicBezTo>
                      <a:pt x="4959" y="53954"/>
                      <a:pt x="5285" y="54149"/>
                      <a:pt x="5579" y="54378"/>
                    </a:cubicBezTo>
                    <a:cubicBezTo>
                      <a:pt x="5775" y="54476"/>
                      <a:pt x="5938" y="54606"/>
                      <a:pt x="6101" y="54737"/>
                    </a:cubicBezTo>
                    <a:cubicBezTo>
                      <a:pt x="6199" y="54769"/>
                      <a:pt x="6264" y="54867"/>
                      <a:pt x="6362" y="54900"/>
                    </a:cubicBezTo>
                    <a:cubicBezTo>
                      <a:pt x="6949" y="55291"/>
                      <a:pt x="7601" y="55715"/>
                      <a:pt x="8319" y="56107"/>
                    </a:cubicBezTo>
                    <a:cubicBezTo>
                      <a:pt x="8384" y="56172"/>
                      <a:pt x="8515" y="56237"/>
                      <a:pt x="8580" y="56270"/>
                    </a:cubicBezTo>
                    <a:cubicBezTo>
                      <a:pt x="8808" y="56433"/>
                      <a:pt x="9036" y="56563"/>
                      <a:pt x="9297" y="56694"/>
                    </a:cubicBezTo>
                    <a:lnTo>
                      <a:pt x="9526" y="56824"/>
                    </a:lnTo>
                    <a:cubicBezTo>
                      <a:pt x="9656" y="56857"/>
                      <a:pt x="9722" y="56922"/>
                      <a:pt x="9852" y="56987"/>
                    </a:cubicBezTo>
                    <a:cubicBezTo>
                      <a:pt x="10048" y="57085"/>
                      <a:pt x="10309" y="57183"/>
                      <a:pt x="10504" y="57314"/>
                    </a:cubicBezTo>
                    <a:cubicBezTo>
                      <a:pt x="10700" y="57411"/>
                      <a:pt x="10928" y="57509"/>
                      <a:pt x="11157" y="57640"/>
                    </a:cubicBezTo>
                    <a:cubicBezTo>
                      <a:pt x="11613" y="57835"/>
                      <a:pt x="12103" y="58031"/>
                      <a:pt x="12559" y="58227"/>
                    </a:cubicBezTo>
                    <a:cubicBezTo>
                      <a:pt x="12625" y="58325"/>
                      <a:pt x="12755" y="58357"/>
                      <a:pt x="12886" y="58390"/>
                    </a:cubicBezTo>
                    <a:cubicBezTo>
                      <a:pt x="12984" y="58455"/>
                      <a:pt x="13114" y="58520"/>
                      <a:pt x="13244" y="58553"/>
                    </a:cubicBezTo>
                    <a:cubicBezTo>
                      <a:pt x="13375" y="58651"/>
                      <a:pt x="13473" y="58684"/>
                      <a:pt x="13603" y="58716"/>
                    </a:cubicBezTo>
                    <a:cubicBezTo>
                      <a:pt x="13734" y="58781"/>
                      <a:pt x="13799" y="58814"/>
                      <a:pt x="13929" y="58847"/>
                    </a:cubicBezTo>
                    <a:cubicBezTo>
                      <a:pt x="14093" y="58912"/>
                      <a:pt x="14256" y="58977"/>
                      <a:pt x="14419" y="59042"/>
                    </a:cubicBezTo>
                    <a:cubicBezTo>
                      <a:pt x="14549" y="59108"/>
                      <a:pt x="14614" y="59140"/>
                      <a:pt x="14745" y="59173"/>
                    </a:cubicBezTo>
                    <a:lnTo>
                      <a:pt x="15104" y="59303"/>
                    </a:lnTo>
                    <a:lnTo>
                      <a:pt x="15495" y="59434"/>
                    </a:lnTo>
                    <a:lnTo>
                      <a:pt x="15593" y="59466"/>
                    </a:lnTo>
                    <a:cubicBezTo>
                      <a:pt x="15919" y="59597"/>
                      <a:pt x="16245" y="59695"/>
                      <a:pt x="16572" y="59793"/>
                    </a:cubicBezTo>
                    <a:cubicBezTo>
                      <a:pt x="16637" y="59793"/>
                      <a:pt x="16670" y="59825"/>
                      <a:pt x="16702" y="59825"/>
                    </a:cubicBezTo>
                    <a:cubicBezTo>
                      <a:pt x="17224" y="59988"/>
                      <a:pt x="17713" y="60151"/>
                      <a:pt x="18268" y="60282"/>
                    </a:cubicBezTo>
                    <a:cubicBezTo>
                      <a:pt x="18757" y="60445"/>
                      <a:pt x="19247" y="60510"/>
                      <a:pt x="19736" y="60641"/>
                    </a:cubicBezTo>
                    <a:cubicBezTo>
                      <a:pt x="20258" y="60771"/>
                      <a:pt x="20780" y="60902"/>
                      <a:pt x="21302" y="60967"/>
                    </a:cubicBezTo>
                    <a:cubicBezTo>
                      <a:pt x="21758" y="61065"/>
                      <a:pt x="22248" y="61097"/>
                      <a:pt x="22704" y="61163"/>
                    </a:cubicBezTo>
                    <a:cubicBezTo>
                      <a:pt x="23715" y="61293"/>
                      <a:pt x="24727" y="61424"/>
                      <a:pt x="25705" y="61456"/>
                    </a:cubicBezTo>
                    <a:cubicBezTo>
                      <a:pt x="25836" y="61489"/>
                      <a:pt x="25966" y="61489"/>
                      <a:pt x="26097" y="61489"/>
                    </a:cubicBezTo>
                    <a:cubicBezTo>
                      <a:pt x="26260" y="61554"/>
                      <a:pt x="26423" y="61554"/>
                      <a:pt x="26586" y="61554"/>
                    </a:cubicBezTo>
                    <a:lnTo>
                      <a:pt x="28217" y="61554"/>
                    </a:lnTo>
                    <a:cubicBezTo>
                      <a:pt x="32229" y="61554"/>
                      <a:pt x="35491" y="60934"/>
                      <a:pt x="37416" y="60478"/>
                    </a:cubicBezTo>
                    <a:lnTo>
                      <a:pt x="37448" y="60478"/>
                    </a:lnTo>
                    <a:lnTo>
                      <a:pt x="37448" y="60445"/>
                    </a:lnTo>
                    <a:cubicBezTo>
                      <a:pt x="38068" y="58031"/>
                      <a:pt x="38655" y="55683"/>
                      <a:pt x="39242" y="53269"/>
                    </a:cubicBezTo>
                    <a:cubicBezTo>
                      <a:pt x="39373" y="52812"/>
                      <a:pt x="39471" y="52421"/>
                      <a:pt x="39569" y="51964"/>
                    </a:cubicBezTo>
                    <a:cubicBezTo>
                      <a:pt x="39667" y="51768"/>
                      <a:pt x="39699" y="51540"/>
                      <a:pt x="39732" y="51344"/>
                    </a:cubicBezTo>
                    <a:cubicBezTo>
                      <a:pt x="39960" y="50561"/>
                      <a:pt x="40123" y="49844"/>
                      <a:pt x="40319" y="49061"/>
                    </a:cubicBezTo>
                    <a:cubicBezTo>
                      <a:pt x="40482" y="48506"/>
                      <a:pt x="40613" y="47886"/>
                      <a:pt x="40776" y="47299"/>
                    </a:cubicBezTo>
                    <a:cubicBezTo>
                      <a:pt x="41004" y="46255"/>
                      <a:pt x="41298" y="45244"/>
                      <a:pt x="41526" y="44168"/>
                    </a:cubicBezTo>
                    <a:cubicBezTo>
                      <a:pt x="41787" y="43124"/>
                      <a:pt x="42048" y="42080"/>
                      <a:pt x="42309" y="41069"/>
                    </a:cubicBezTo>
                    <a:lnTo>
                      <a:pt x="43646" y="35687"/>
                    </a:lnTo>
                    <a:cubicBezTo>
                      <a:pt x="43972" y="34251"/>
                      <a:pt x="44364" y="32783"/>
                      <a:pt x="44723" y="31381"/>
                    </a:cubicBezTo>
                    <a:cubicBezTo>
                      <a:pt x="45049" y="30011"/>
                      <a:pt x="45408" y="28641"/>
                      <a:pt x="45734" y="27303"/>
                    </a:cubicBezTo>
                    <a:cubicBezTo>
                      <a:pt x="45930" y="26390"/>
                      <a:pt x="46191" y="25542"/>
                      <a:pt x="46386" y="24628"/>
                    </a:cubicBezTo>
                    <a:cubicBezTo>
                      <a:pt x="47495" y="20323"/>
                      <a:pt x="48539" y="16049"/>
                      <a:pt x="49616" y="11711"/>
                    </a:cubicBezTo>
                    <a:cubicBezTo>
                      <a:pt x="49844" y="10700"/>
                      <a:pt x="50105" y="9721"/>
                      <a:pt x="50333" y="8743"/>
                    </a:cubicBezTo>
                    <a:lnTo>
                      <a:pt x="50333" y="8743"/>
                    </a:lnTo>
                    <a:cubicBezTo>
                      <a:pt x="50301" y="8873"/>
                      <a:pt x="50268" y="8971"/>
                      <a:pt x="50138" y="8971"/>
                    </a:cubicBezTo>
                    <a:cubicBezTo>
                      <a:pt x="50105" y="9069"/>
                      <a:pt x="50072" y="9199"/>
                      <a:pt x="50007" y="9264"/>
                    </a:cubicBezTo>
                    <a:cubicBezTo>
                      <a:pt x="49942" y="9428"/>
                      <a:pt x="49844" y="9558"/>
                      <a:pt x="49779" y="9689"/>
                    </a:cubicBezTo>
                    <a:cubicBezTo>
                      <a:pt x="49681" y="9754"/>
                      <a:pt x="49648" y="9852"/>
                      <a:pt x="49583" y="9917"/>
                    </a:cubicBezTo>
                    <a:cubicBezTo>
                      <a:pt x="49289" y="10276"/>
                      <a:pt x="48931" y="10602"/>
                      <a:pt x="48474" y="10895"/>
                    </a:cubicBezTo>
                    <a:cubicBezTo>
                      <a:pt x="48343" y="10993"/>
                      <a:pt x="48213" y="11026"/>
                      <a:pt x="48115" y="11091"/>
                    </a:cubicBezTo>
                    <a:cubicBezTo>
                      <a:pt x="47463" y="11515"/>
                      <a:pt x="46647" y="11841"/>
                      <a:pt x="45701" y="12070"/>
                    </a:cubicBezTo>
                    <a:cubicBezTo>
                      <a:pt x="45603" y="12102"/>
                      <a:pt x="45538" y="12102"/>
                      <a:pt x="45440" y="12168"/>
                    </a:cubicBezTo>
                    <a:cubicBezTo>
                      <a:pt x="45408" y="12200"/>
                      <a:pt x="45375" y="12200"/>
                      <a:pt x="45342" y="12200"/>
                    </a:cubicBezTo>
                    <a:cubicBezTo>
                      <a:pt x="45245" y="12200"/>
                      <a:pt x="45179" y="12233"/>
                      <a:pt x="45081" y="12233"/>
                    </a:cubicBezTo>
                    <a:cubicBezTo>
                      <a:pt x="43777" y="12526"/>
                      <a:pt x="42276" y="12722"/>
                      <a:pt x="40613" y="12787"/>
                    </a:cubicBezTo>
                    <a:lnTo>
                      <a:pt x="39667" y="12787"/>
                    </a:lnTo>
                    <a:cubicBezTo>
                      <a:pt x="39498" y="12792"/>
                      <a:pt x="39329" y="12794"/>
                      <a:pt x="39159" y="12794"/>
                    </a:cubicBezTo>
                    <a:cubicBezTo>
                      <a:pt x="38015" y="12794"/>
                      <a:pt x="36839" y="12701"/>
                      <a:pt x="35589" y="12559"/>
                    </a:cubicBezTo>
                    <a:cubicBezTo>
                      <a:pt x="35393" y="12526"/>
                      <a:pt x="35132" y="12526"/>
                      <a:pt x="34904" y="12494"/>
                    </a:cubicBezTo>
                    <a:cubicBezTo>
                      <a:pt x="33925" y="12363"/>
                      <a:pt x="32947" y="12233"/>
                      <a:pt x="31968" y="12037"/>
                    </a:cubicBezTo>
                    <a:lnTo>
                      <a:pt x="30239" y="11678"/>
                    </a:lnTo>
                    <a:cubicBezTo>
                      <a:pt x="30174" y="11678"/>
                      <a:pt x="30109" y="11646"/>
                      <a:pt x="30044" y="11646"/>
                    </a:cubicBezTo>
                    <a:cubicBezTo>
                      <a:pt x="29293" y="11417"/>
                      <a:pt x="28576" y="11254"/>
                      <a:pt x="27891" y="11059"/>
                    </a:cubicBezTo>
                    <a:cubicBezTo>
                      <a:pt x="27728" y="10993"/>
                      <a:pt x="27499" y="10928"/>
                      <a:pt x="27336" y="10895"/>
                    </a:cubicBezTo>
                    <a:cubicBezTo>
                      <a:pt x="27173" y="10863"/>
                      <a:pt x="27075" y="10830"/>
                      <a:pt x="26912" y="10765"/>
                    </a:cubicBezTo>
                    <a:cubicBezTo>
                      <a:pt x="26814" y="10732"/>
                      <a:pt x="26716" y="10732"/>
                      <a:pt x="26651" y="10700"/>
                    </a:cubicBezTo>
                    <a:cubicBezTo>
                      <a:pt x="26488" y="10667"/>
                      <a:pt x="26358" y="10602"/>
                      <a:pt x="26260" y="10569"/>
                    </a:cubicBezTo>
                    <a:cubicBezTo>
                      <a:pt x="25999" y="10504"/>
                      <a:pt x="25705" y="10406"/>
                      <a:pt x="25477" y="10341"/>
                    </a:cubicBezTo>
                    <a:lnTo>
                      <a:pt x="25118" y="10210"/>
                    </a:lnTo>
                    <a:cubicBezTo>
                      <a:pt x="23976" y="9786"/>
                      <a:pt x="22867" y="9362"/>
                      <a:pt x="21856" y="8906"/>
                    </a:cubicBezTo>
                    <a:cubicBezTo>
                      <a:pt x="21726" y="8873"/>
                      <a:pt x="21563" y="8775"/>
                      <a:pt x="21399" y="8710"/>
                    </a:cubicBezTo>
                    <a:cubicBezTo>
                      <a:pt x="21269" y="8645"/>
                      <a:pt x="21204" y="8579"/>
                      <a:pt x="21073" y="8547"/>
                    </a:cubicBezTo>
                    <a:cubicBezTo>
                      <a:pt x="20780" y="8416"/>
                      <a:pt x="20551" y="8286"/>
                      <a:pt x="20290" y="8155"/>
                    </a:cubicBezTo>
                    <a:cubicBezTo>
                      <a:pt x="15495" y="5676"/>
                      <a:pt x="12592" y="2610"/>
                      <a:pt x="13212" y="0"/>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4" name="Google Shape;1544;p44">
                <a:extLst>
                  <a:ext uri="{FF2B5EF4-FFF2-40B4-BE49-F238E27FC236}">
                    <a16:creationId xmlns:a16="http://schemas.microsoft.com/office/drawing/2014/main" id="{F9B6005D-B5CA-D705-E67B-2873DFAC5C5A}"/>
                  </a:ext>
                </a:extLst>
              </p:cNvPr>
              <p:cNvSpPr/>
              <p:nvPr/>
            </p:nvSpPr>
            <p:spPr>
              <a:xfrm>
                <a:off x="4736400" y="4709475"/>
                <a:ext cx="599400" cy="234075"/>
              </a:xfrm>
              <a:custGeom>
                <a:avLst/>
                <a:gdLst/>
                <a:ahLst/>
                <a:cxnLst/>
                <a:rect l="l" t="t" r="r" b="b"/>
                <a:pathLst>
                  <a:path w="23976" h="9363" extrusionOk="0">
                    <a:moveTo>
                      <a:pt x="0" y="1"/>
                    </a:moveTo>
                    <a:lnTo>
                      <a:pt x="98" y="2773"/>
                    </a:lnTo>
                    <a:cubicBezTo>
                      <a:pt x="2642" y="4307"/>
                      <a:pt x="6231" y="6198"/>
                      <a:pt x="10797" y="7536"/>
                    </a:cubicBezTo>
                    <a:cubicBezTo>
                      <a:pt x="15429" y="8906"/>
                      <a:pt x="19572" y="9330"/>
                      <a:pt x="22573" y="9363"/>
                    </a:cubicBezTo>
                    <a:cubicBezTo>
                      <a:pt x="23030" y="8645"/>
                      <a:pt x="23519" y="7862"/>
                      <a:pt x="23976" y="7112"/>
                    </a:cubicBezTo>
                    <a:lnTo>
                      <a:pt x="23976" y="7112"/>
                    </a:lnTo>
                    <a:cubicBezTo>
                      <a:pt x="23589" y="7122"/>
                      <a:pt x="23194" y="7128"/>
                      <a:pt x="22790" y="7128"/>
                    </a:cubicBezTo>
                    <a:cubicBezTo>
                      <a:pt x="19386" y="7128"/>
                      <a:pt x="15414" y="6728"/>
                      <a:pt x="11156" y="5416"/>
                    </a:cubicBezTo>
                    <a:cubicBezTo>
                      <a:pt x="6557" y="4013"/>
                      <a:pt x="2838" y="1991"/>
                      <a:pt x="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5" name="Google Shape;1545;p44">
                <a:extLst>
                  <a:ext uri="{FF2B5EF4-FFF2-40B4-BE49-F238E27FC236}">
                    <a16:creationId xmlns:a16="http://schemas.microsoft.com/office/drawing/2014/main" id="{A0F37989-03CF-A7CD-00FF-2D1D2F615EFB}"/>
                  </a:ext>
                </a:extLst>
              </p:cNvPr>
              <p:cNvSpPr/>
              <p:nvPr/>
            </p:nvSpPr>
            <p:spPr>
              <a:xfrm>
                <a:off x="4914175" y="3245125"/>
                <a:ext cx="965575" cy="425550"/>
              </a:xfrm>
              <a:custGeom>
                <a:avLst/>
                <a:gdLst/>
                <a:ahLst/>
                <a:cxnLst/>
                <a:rect l="l" t="t" r="r" b="b"/>
                <a:pathLst>
                  <a:path w="38623" h="17022" extrusionOk="0">
                    <a:moveTo>
                      <a:pt x="11301" y="0"/>
                    </a:moveTo>
                    <a:cubicBezTo>
                      <a:pt x="5497" y="0"/>
                      <a:pt x="1252" y="1516"/>
                      <a:pt x="620" y="4197"/>
                    </a:cubicBezTo>
                    <a:cubicBezTo>
                      <a:pt x="0" y="6807"/>
                      <a:pt x="2903" y="9873"/>
                      <a:pt x="7731" y="12352"/>
                    </a:cubicBezTo>
                    <a:cubicBezTo>
                      <a:pt x="8253" y="12646"/>
                      <a:pt x="8775" y="12874"/>
                      <a:pt x="9297" y="13135"/>
                    </a:cubicBezTo>
                    <a:cubicBezTo>
                      <a:pt x="11091" y="13951"/>
                      <a:pt x="13146" y="14701"/>
                      <a:pt x="15299" y="15288"/>
                    </a:cubicBezTo>
                    <a:cubicBezTo>
                      <a:pt x="15984" y="15516"/>
                      <a:pt x="16734" y="15712"/>
                      <a:pt x="17452" y="15875"/>
                    </a:cubicBezTo>
                    <a:cubicBezTo>
                      <a:pt x="17582" y="15908"/>
                      <a:pt x="17746" y="15908"/>
                      <a:pt x="17876" y="15941"/>
                    </a:cubicBezTo>
                    <a:cubicBezTo>
                      <a:pt x="21153" y="16672"/>
                      <a:pt x="24295" y="17021"/>
                      <a:pt x="27075" y="17021"/>
                    </a:cubicBezTo>
                    <a:cubicBezTo>
                      <a:pt x="32848" y="17021"/>
                      <a:pt x="37060" y="15517"/>
                      <a:pt x="37676" y="12809"/>
                    </a:cubicBezTo>
                    <a:cubicBezTo>
                      <a:pt x="38622" y="8764"/>
                      <a:pt x="31087" y="3545"/>
                      <a:pt x="20844" y="1164"/>
                    </a:cubicBezTo>
                    <a:cubicBezTo>
                      <a:pt x="17447" y="374"/>
                      <a:pt x="14182" y="0"/>
                      <a:pt x="11301"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6" name="Google Shape;1546;p44">
                <a:extLst>
                  <a:ext uri="{FF2B5EF4-FFF2-40B4-BE49-F238E27FC236}">
                    <a16:creationId xmlns:a16="http://schemas.microsoft.com/office/drawing/2014/main" id="{9F5A4A5A-CE88-5D4E-A52A-6C5D22C6B59A}"/>
                  </a:ext>
                </a:extLst>
              </p:cNvPr>
              <p:cNvSpPr/>
              <p:nvPr/>
            </p:nvSpPr>
            <p:spPr>
              <a:xfrm>
                <a:off x="4960650" y="3253825"/>
                <a:ext cx="877500" cy="412650"/>
              </a:xfrm>
              <a:custGeom>
                <a:avLst/>
                <a:gdLst/>
                <a:ahLst/>
                <a:cxnLst/>
                <a:rect l="l" t="t" r="r" b="b"/>
                <a:pathLst>
                  <a:path w="35100" h="16506" fill="none" extrusionOk="0">
                    <a:moveTo>
                      <a:pt x="34251" y="12037"/>
                    </a:moveTo>
                    <a:cubicBezTo>
                      <a:pt x="33371" y="15429"/>
                      <a:pt x="25118" y="16506"/>
                      <a:pt x="15821" y="14386"/>
                    </a:cubicBezTo>
                    <a:lnTo>
                      <a:pt x="13864" y="13896"/>
                    </a:lnTo>
                    <a:cubicBezTo>
                      <a:pt x="11287" y="13211"/>
                      <a:pt x="8971" y="12331"/>
                      <a:pt x="6949" y="11352"/>
                    </a:cubicBezTo>
                    <a:cubicBezTo>
                      <a:pt x="2545" y="9199"/>
                      <a:pt x="1" y="6589"/>
                      <a:pt x="523" y="4437"/>
                    </a:cubicBezTo>
                    <a:cubicBezTo>
                      <a:pt x="1371" y="1044"/>
                      <a:pt x="9656" y="0"/>
                      <a:pt x="18953" y="2121"/>
                    </a:cubicBezTo>
                    <a:cubicBezTo>
                      <a:pt x="28249" y="4241"/>
                      <a:pt x="35100" y="8677"/>
                      <a:pt x="34251" y="12037"/>
                    </a:cubicBezTo>
                    <a:close/>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7" name="Google Shape;1547;p44">
                <a:extLst>
                  <a:ext uri="{FF2B5EF4-FFF2-40B4-BE49-F238E27FC236}">
                    <a16:creationId xmlns:a16="http://schemas.microsoft.com/office/drawing/2014/main" id="{30D93F42-EA2E-5F41-90DB-34E0356D23A2}"/>
                  </a:ext>
                </a:extLst>
              </p:cNvPr>
              <p:cNvSpPr/>
              <p:nvPr/>
            </p:nvSpPr>
            <p:spPr>
              <a:xfrm>
                <a:off x="5263200" y="3390000"/>
                <a:ext cx="256100" cy="124800"/>
              </a:xfrm>
              <a:custGeom>
                <a:avLst/>
                <a:gdLst/>
                <a:ahLst/>
                <a:cxnLst/>
                <a:rect l="l" t="t" r="r" b="b"/>
                <a:pathLst>
                  <a:path w="10244" h="4992" extrusionOk="0">
                    <a:moveTo>
                      <a:pt x="4288" y="1"/>
                    </a:moveTo>
                    <a:cubicBezTo>
                      <a:pt x="2923" y="1"/>
                      <a:pt x="1623" y="365"/>
                      <a:pt x="783" y="1077"/>
                    </a:cubicBezTo>
                    <a:cubicBezTo>
                      <a:pt x="359" y="1403"/>
                      <a:pt x="131" y="1762"/>
                      <a:pt x="1" y="2154"/>
                    </a:cubicBezTo>
                    <a:cubicBezTo>
                      <a:pt x="1795" y="2969"/>
                      <a:pt x="3817" y="3719"/>
                      <a:pt x="6003" y="4339"/>
                    </a:cubicBezTo>
                    <a:cubicBezTo>
                      <a:pt x="6688" y="4535"/>
                      <a:pt x="7405" y="4731"/>
                      <a:pt x="8156" y="4894"/>
                    </a:cubicBezTo>
                    <a:cubicBezTo>
                      <a:pt x="8286" y="4926"/>
                      <a:pt x="8449" y="4926"/>
                      <a:pt x="8547" y="4992"/>
                    </a:cubicBezTo>
                    <a:cubicBezTo>
                      <a:pt x="8612" y="4926"/>
                      <a:pt x="8677" y="4894"/>
                      <a:pt x="8710" y="4861"/>
                    </a:cubicBezTo>
                    <a:cubicBezTo>
                      <a:pt x="10243" y="3622"/>
                      <a:pt x="9656" y="1762"/>
                      <a:pt x="7438" y="686"/>
                    </a:cubicBezTo>
                    <a:cubicBezTo>
                      <a:pt x="6476" y="226"/>
                      <a:pt x="5362" y="1"/>
                      <a:pt x="4288"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8" name="Google Shape;1548;p44">
                <a:extLst>
                  <a:ext uri="{FF2B5EF4-FFF2-40B4-BE49-F238E27FC236}">
                    <a16:creationId xmlns:a16="http://schemas.microsoft.com/office/drawing/2014/main" id="{D03DFFAD-D2CD-D1EC-39A4-DE6040192A88}"/>
                  </a:ext>
                </a:extLst>
              </p:cNvPr>
              <p:cNvSpPr/>
              <p:nvPr/>
            </p:nvSpPr>
            <p:spPr>
              <a:xfrm>
                <a:off x="5410800" y="3217675"/>
                <a:ext cx="269950" cy="202825"/>
              </a:xfrm>
              <a:custGeom>
                <a:avLst/>
                <a:gdLst/>
                <a:ahLst/>
                <a:cxnLst/>
                <a:rect l="l" t="t" r="r" b="b"/>
                <a:pathLst>
                  <a:path w="10798" h="8113" extrusionOk="0">
                    <a:moveTo>
                      <a:pt x="7182" y="1517"/>
                    </a:moveTo>
                    <a:cubicBezTo>
                      <a:pt x="7778" y="1517"/>
                      <a:pt x="8328" y="1799"/>
                      <a:pt x="8645" y="2327"/>
                    </a:cubicBezTo>
                    <a:cubicBezTo>
                      <a:pt x="9069" y="3077"/>
                      <a:pt x="8841" y="3991"/>
                      <a:pt x="8156" y="4578"/>
                    </a:cubicBezTo>
                    <a:cubicBezTo>
                      <a:pt x="8091" y="4643"/>
                      <a:pt x="7993" y="4708"/>
                      <a:pt x="7927" y="4741"/>
                    </a:cubicBezTo>
                    <a:cubicBezTo>
                      <a:pt x="7616" y="4908"/>
                      <a:pt x="7289" y="4987"/>
                      <a:pt x="6974" y="4987"/>
                    </a:cubicBezTo>
                    <a:cubicBezTo>
                      <a:pt x="6366" y="4987"/>
                      <a:pt x="5803" y="4691"/>
                      <a:pt x="5481" y="4154"/>
                    </a:cubicBezTo>
                    <a:cubicBezTo>
                      <a:pt x="5350" y="3958"/>
                      <a:pt x="5253" y="3697"/>
                      <a:pt x="5253" y="3469"/>
                    </a:cubicBezTo>
                    <a:cubicBezTo>
                      <a:pt x="5220" y="2816"/>
                      <a:pt x="5546" y="2131"/>
                      <a:pt x="6199" y="1772"/>
                    </a:cubicBezTo>
                    <a:cubicBezTo>
                      <a:pt x="6520" y="1600"/>
                      <a:pt x="6858" y="1517"/>
                      <a:pt x="7182" y="1517"/>
                    </a:cubicBezTo>
                    <a:close/>
                    <a:moveTo>
                      <a:pt x="3132" y="4121"/>
                    </a:moveTo>
                    <a:cubicBezTo>
                      <a:pt x="3393" y="4121"/>
                      <a:pt x="3687" y="4186"/>
                      <a:pt x="3883" y="4317"/>
                    </a:cubicBezTo>
                    <a:cubicBezTo>
                      <a:pt x="4078" y="4447"/>
                      <a:pt x="4209" y="4578"/>
                      <a:pt x="4339" y="4773"/>
                    </a:cubicBezTo>
                    <a:cubicBezTo>
                      <a:pt x="4698" y="5426"/>
                      <a:pt x="4437" y="6241"/>
                      <a:pt x="3752" y="6665"/>
                    </a:cubicBezTo>
                    <a:cubicBezTo>
                      <a:pt x="3515" y="6801"/>
                      <a:pt x="3258" y="6866"/>
                      <a:pt x="3007" y="6866"/>
                    </a:cubicBezTo>
                    <a:cubicBezTo>
                      <a:pt x="2534" y="6866"/>
                      <a:pt x="2083" y="6635"/>
                      <a:pt x="1828" y="6209"/>
                    </a:cubicBezTo>
                    <a:cubicBezTo>
                      <a:pt x="1469" y="5556"/>
                      <a:pt x="1730" y="4741"/>
                      <a:pt x="2415" y="4317"/>
                    </a:cubicBezTo>
                    <a:cubicBezTo>
                      <a:pt x="2643" y="4186"/>
                      <a:pt x="2904" y="4121"/>
                      <a:pt x="3132" y="4121"/>
                    </a:cubicBezTo>
                    <a:close/>
                    <a:moveTo>
                      <a:pt x="7310" y="0"/>
                    </a:moveTo>
                    <a:cubicBezTo>
                      <a:pt x="6568" y="0"/>
                      <a:pt x="5783" y="205"/>
                      <a:pt x="5057" y="631"/>
                    </a:cubicBezTo>
                    <a:cubicBezTo>
                      <a:pt x="4111" y="1153"/>
                      <a:pt x="3459" y="1936"/>
                      <a:pt x="3132" y="2784"/>
                    </a:cubicBezTo>
                    <a:cubicBezTo>
                      <a:pt x="3100" y="2784"/>
                      <a:pt x="3067" y="2784"/>
                      <a:pt x="2969" y="2816"/>
                    </a:cubicBezTo>
                    <a:cubicBezTo>
                      <a:pt x="2643" y="2914"/>
                      <a:pt x="2284" y="3012"/>
                      <a:pt x="1958" y="3240"/>
                    </a:cubicBezTo>
                    <a:cubicBezTo>
                      <a:pt x="1730" y="3338"/>
                      <a:pt x="1501" y="3501"/>
                      <a:pt x="1338" y="3664"/>
                    </a:cubicBezTo>
                    <a:cubicBezTo>
                      <a:pt x="360" y="4578"/>
                      <a:pt x="1" y="5915"/>
                      <a:pt x="621" y="6992"/>
                    </a:cubicBezTo>
                    <a:cubicBezTo>
                      <a:pt x="686" y="7155"/>
                      <a:pt x="816" y="7253"/>
                      <a:pt x="947" y="7383"/>
                    </a:cubicBezTo>
                    <a:cubicBezTo>
                      <a:pt x="1306" y="7742"/>
                      <a:pt x="1795" y="8003"/>
                      <a:pt x="2382" y="8068"/>
                    </a:cubicBezTo>
                    <a:cubicBezTo>
                      <a:pt x="2538" y="8098"/>
                      <a:pt x="2700" y="8112"/>
                      <a:pt x="2864" y="8112"/>
                    </a:cubicBezTo>
                    <a:cubicBezTo>
                      <a:pt x="3421" y="8112"/>
                      <a:pt x="4014" y="7946"/>
                      <a:pt x="4568" y="7644"/>
                    </a:cubicBezTo>
                    <a:cubicBezTo>
                      <a:pt x="4894" y="7416"/>
                      <a:pt x="5187" y="7187"/>
                      <a:pt x="5416" y="6926"/>
                    </a:cubicBezTo>
                    <a:cubicBezTo>
                      <a:pt x="5649" y="6967"/>
                      <a:pt x="5891" y="6987"/>
                      <a:pt x="6137" y="6987"/>
                    </a:cubicBezTo>
                    <a:cubicBezTo>
                      <a:pt x="6887" y="6987"/>
                      <a:pt x="7680" y="6798"/>
                      <a:pt x="8417" y="6404"/>
                    </a:cubicBezTo>
                    <a:cubicBezTo>
                      <a:pt x="8580" y="6339"/>
                      <a:pt x="8678" y="6241"/>
                      <a:pt x="8808" y="6111"/>
                    </a:cubicBezTo>
                    <a:cubicBezTo>
                      <a:pt x="9167" y="5883"/>
                      <a:pt x="9461" y="5589"/>
                      <a:pt x="9722" y="5263"/>
                    </a:cubicBezTo>
                    <a:cubicBezTo>
                      <a:pt x="10570" y="4121"/>
                      <a:pt x="10798" y="2653"/>
                      <a:pt x="10146" y="1511"/>
                    </a:cubicBezTo>
                    <a:cubicBezTo>
                      <a:pt x="9583" y="527"/>
                      <a:pt x="8500" y="0"/>
                      <a:pt x="7310"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9" name="Google Shape;1549;p44">
                <a:extLst>
                  <a:ext uri="{FF2B5EF4-FFF2-40B4-BE49-F238E27FC236}">
                    <a16:creationId xmlns:a16="http://schemas.microsoft.com/office/drawing/2014/main" id="{660D1012-F3DA-79B1-14EB-D7FCA13C416C}"/>
                  </a:ext>
                </a:extLst>
              </p:cNvPr>
              <p:cNvSpPr/>
              <p:nvPr/>
            </p:nvSpPr>
            <p:spPr>
              <a:xfrm>
                <a:off x="4646675" y="3920075"/>
                <a:ext cx="1069150" cy="915025"/>
              </a:xfrm>
              <a:custGeom>
                <a:avLst/>
                <a:gdLst/>
                <a:ahLst/>
                <a:cxnLst/>
                <a:rect l="l" t="t" r="r" b="b"/>
                <a:pathLst>
                  <a:path w="42766" h="36601" extrusionOk="0">
                    <a:moveTo>
                      <a:pt x="5318" y="1"/>
                    </a:moveTo>
                    <a:lnTo>
                      <a:pt x="4111" y="4633"/>
                    </a:lnTo>
                    <a:lnTo>
                      <a:pt x="2382" y="11091"/>
                    </a:lnTo>
                    <a:lnTo>
                      <a:pt x="653" y="17648"/>
                    </a:lnTo>
                    <a:lnTo>
                      <a:pt x="1" y="20062"/>
                    </a:lnTo>
                    <a:cubicBezTo>
                      <a:pt x="2480" y="22508"/>
                      <a:pt x="1860" y="27695"/>
                      <a:pt x="1371" y="29880"/>
                    </a:cubicBezTo>
                    <a:cubicBezTo>
                      <a:pt x="1697" y="30174"/>
                      <a:pt x="2023" y="30402"/>
                      <a:pt x="2382" y="30696"/>
                    </a:cubicBezTo>
                    <a:lnTo>
                      <a:pt x="2741" y="30957"/>
                    </a:lnTo>
                    <a:cubicBezTo>
                      <a:pt x="3035" y="31153"/>
                      <a:pt x="3361" y="31348"/>
                      <a:pt x="3654" y="31577"/>
                    </a:cubicBezTo>
                    <a:cubicBezTo>
                      <a:pt x="3850" y="31675"/>
                      <a:pt x="4013" y="31805"/>
                      <a:pt x="4176" y="31936"/>
                    </a:cubicBezTo>
                    <a:cubicBezTo>
                      <a:pt x="4274" y="31968"/>
                      <a:pt x="4339" y="32033"/>
                      <a:pt x="4437" y="32099"/>
                    </a:cubicBezTo>
                    <a:cubicBezTo>
                      <a:pt x="4600" y="32164"/>
                      <a:pt x="4796" y="32294"/>
                      <a:pt x="4959" y="32425"/>
                    </a:cubicBezTo>
                    <a:cubicBezTo>
                      <a:pt x="5416" y="32718"/>
                      <a:pt x="5905" y="32979"/>
                      <a:pt x="6394" y="33273"/>
                    </a:cubicBezTo>
                    <a:cubicBezTo>
                      <a:pt x="6460" y="33306"/>
                      <a:pt x="6590" y="33403"/>
                      <a:pt x="6688" y="33436"/>
                    </a:cubicBezTo>
                    <a:cubicBezTo>
                      <a:pt x="6884" y="33599"/>
                      <a:pt x="7112" y="33730"/>
                      <a:pt x="7373" y="33827"/>
                    </a:cubicBezTo>
                    <a:lnTo>
                      <a:pt x="7601" y="33958"/>
                    </a:lnTo>
                    <a:cubicBezTo>
                      <a:pt x="7732" y="33991"/>
                      <a:pt x="7830" y="34088"/>
                      <a:pt x="7928" y="34121"/>
                    </a:cubicBezTo>
                    <a:cubicBezTo>
                      <a:pt x="8156" y="34252"/>
                      <a:pt x="8384" y="34317"/>
                      <a:pt x="8580" y="34447"/>
                    </a:cubicBezTo>
                    <a:cubicBezTo>
                      <a:pt x="8710" y="34545"/>
                      <a:pt x="8874" y="34610"/>
                      <a:pt x="9037" y="34708"/>
                    </a:cubicBezTo>
                    <a:cubicBezTo>
                      <a:pt x="9135" y="34708"/>
                      <a:pt x="9167" y="34741"/>
                      <a:pt x="9232" y="34773"/>
                    </a:cubicBezTo>
                    <a:cubicBezTo>
                      <a:pt x="9689" y="34969"/>
                      <a:pt x="10178" y="35198"/>
                      <a:pt x="10635" y="35393"/>
                    </a:cubicBezTo>
                    <a:cubicBezTo>
                      <a:pt x="10700" y="35458"/>
                      <a:pt x="10831" y="35524"/>
                      <a:pt x="10961" y="35556"/>
                    </a:cubicBezTo>
                    <a:cubicBezTo>
                      <a:pt x="11092" y="35589"/>
                      <a:pt x="11190" y="35687"/>
                      <a:pt x="11320" y="35719"/>
                    </a:cubicBezTo>
                    <a:cubicBezTo>
                      <a:pt x="11451" y="35785"/>
                      <a:pt x="11581" y="35850"/>
                      <a:pt x="11679" y="35883"/>
                    </a:cubicBezTo>
                    <a:cubicBezTo>
                      <a:pt x="11809" y="35915"/>
                      <a:pt x="11907" y="35948"/>
                      <a:pt x="12005" y="36013"/>
                    </a:cubicBezTo>
                    <a:cubicBezTo>
                      <a:pt x="12168" y="36078"/>
                      <a:pt x="12331" y="36111"/>
                      <a:pt x="12494" y="36209"/>
                    </a:cubicBezTo>
                    <a:cubicBezTo>
                      <a:pt x="12625" y="36241"/>
                      <a:pt x="12723" y="36274"/>
                      <a:pt x="12821" y="36339"/>
                    </a:cubicBezTo>
                    <a:lnTo>
                      <a:pt x="13212" y="36437"/>
                    </a:lnTo>
                    <a:lnTo>
                      <a:pt x="13571" y="36568"/>
                    </a:lnTo>
                    <a:lnTo>
                      <a:pt x="13701" y="36600"/>
                    </a:lnTo>
                    <a:cubicBezTo>
                      <a:pt x="16604" y="32751"/>
                      <a:pt x="20225" y="30533"/>
                      <a:pt x="23813" y="29326"/>
                    </a:cubicBezTo>
                    <a:cubicBezTo>
                      <a:pt x="26129" y="28543"/>
                      <a:pt x="28478" y="28184"/>
                      <a:pt x="30664" y="28054"/>
                    </a:cubicBezTo>
                    <a:cubicBezTo>
                      <a:pt x="31169" y="28030"/>
                      <a:pt x="31665" y="28019"/>
                      <a:pt x="32149" y="28019"/>
                    </a:cubicBezTo>
                    <a:cubicBezTo>
                      <a:pt x="34351" y="28019"/>
                      <a:pt x="36304" y="28243"/>
                      <a:pt x="37775" y="28510"/>
                    </a:cubicBezTo>
                    <a:cubicBezTo>
                      <a:pt x="37873" y="28249"/>
                      <a:pt x="38427" y="25901"/>
                      <a:pt x="39177" y="22932"/>
                    </a:cubicBezTo>
                    <a:lnTo>
                      <a:pt x="40874" y="16082"/>
                    </a:lnTo>
                    <a:cubicBezTo>
                      <a:pt x="41820" y="12364"/>
                      <a:pt x="42603" y="9134"/>
                      <a:pt x="42766" y="8580"/>
                    </a:cubicBezTo>
                    <a:cubicBezTo>
                      <a:pt x="39406" y="7340"/>
                      <a:pt x="36470" y="6688"/>
                      <a:pt x="33926" y="6329"/>
                    </a:cubicBezTo>
                    <a:cubicBezTo>
                      <a:pt x="33038" y="6244"/>
                      <a:pt x="32196" y="6204"/>
                      <a:pt x="31395" y="6204"/>
                    </a:cubicBezTo>
                    <a:cubicBezTo>
                      <a:pt x="29723" y="6204"/>
                      <a:pt x="28236" y="6379"/>
                      <a:pt x="26912" y="6688"/>
                    </a:cubicBezTo>
                    <a:cubicBezTo>
                      <a:pt x="20715" y="8058"/>
                      <a:pt x="18040" y="11809"/>
                      <a:pt x="18040" y="11809"/>
                    </a:cubicBezTo>
                    <a:cubicBezTo>
                      <a:pt x="17224" y="5383"/>
                      <a:pt x="13310" y="2447"/>
                      <a:pt x="10048" y="1110"/>
                    </a:cubicBezTo>
                    <a:cubicBezTo>
                      <a:pt x="7536" y="66"/>
                      <a:pt x="5383" y="1"/>
                      <a:pt x="5318" y="1"/>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1" name="Google Shape;1550;p44">
                <a:extLst>
                  <a:ext uri="{FF2B5EF4-FFF2-40B4-BE49-F238E27FC236}">
                    <a16:creationId xmlns:a16="http://schemas.microsoft.com/office/drawing/2014/main" id="{EFAE81D6-49B1-2656-B21D-8F6E24E11A8D}"/>
                  </a:ext>
                </a:extLst>
              </p:cNvPr>
              <p:cNvSpPr/>
              <p:nvPr/>
            </p:nvSpPr>
            <p:spPr>
              <a:xfrm>
                <a:off x="5230575" y="4524050"/>
                <a:ext cx="187600" cy="129175"/>
              </a:xfrm>
              <a:custGeom>
                <a:avLst/>
                <a:gdLst/>
                <a:ahLst/>
                <a:cxnLst/>
                <a:rect l="l" t="t" r="r" b="b"/>
                <a:pathLst>
                  <a:path w="7504" h="5167" extrusionOk="0">
                    <a:moveTo>
                      <a:pt x="3672" y="0"/>
                    </a:moveTo>
                    <a:cubicBezTo>
                      <a:pt x="1809" y="0"/>
                      <a:pt x="188" y="1387"/>
                      <a:pt x="33" y="3242"/>
                    </a:cubicBezTo>
                    <a:cubicBezTo>
                      <a:pt x="1" y="3927"/>
                      <a:pt x="164" y="4580"/>
                      <a:pt x="457" y="5167"/>
                    </a:cubicBezTo>
                    <a:cubicBezTo>
                      <a:pt x="2773" y="4384"/>
                      <a:pt x="5122" y="4025"/>
                      <a:pt x="7308" y="3895"/>
                    </a:cubicBezTo>
                    <a:cubicBezTo>
                      <a:pt x="7503" y="1938"/>
                      <a:pt x="6003" y="241"/>
                      <a:pt x="3980" y="13"/>
                    </a:cubicBezTo>
                    <a:cubicBezTo>
                      <a:pt x="3877" y="5"/>
                      <a:pt x="3774" y="0"/>
                      <a:pt x="3672"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3" name="Google Shape;1551;p44">
                <a:extLst>
                  <a:ext uri="{FF2B5EF4-FFF2-40B4-BE49-F238E27FC236}">
                    <a16:creationId xmlns:a16="http://schemas.microsoft.com/office/drawing/2014/main" id="{C5CE33B9-3415-4F9A-E736-B961704D1C23}"/>
                  </a:ext>
                </a:extLst>
              </p:cNvPr>
              <p:cNvSpPr/>
              <p:nvPr/>
            </p:nvSpPr>
            <p:spPr>
              <a:xfrm>
                <a:off x="4961475" y="4265525"/>
                <a:ext cx="189225" cy="176825"/>
              </a:xfrm>
              <a:custGeom>
                <a:avLst/>
                <a:gdLst/>
                <a:ahLst/>
                <a:cxnLst/>
                <a:rect l="l" t="t" r="r" b="b"/>
                <a:pathLst>
                  <a:path w="7569" h="7073" extrusionOk="0">
                    <a:moveTo>
                      <a:pt x="3802" y="1"/>
                    </a:moveTo>
                    <a:cubicBezTo>
                      <a:pt x="1939" y="1"/>
                      <a:pt x="318" y="1387"/>
                      <a:pt x="163" y="3243"/>
                    </a:cubicBezTo>
                    <a:cubicBezTo>
                      <a:pt x="0" y="5135"/>
                      <a:pt x="1468" y="6896"/>
                      <a:pt x="3458" y="7059"/>
                    </a:cubicBezTo>
                    <a:cubicBezTo>
                      <a:pt x="3561" y="7068"/>
                      <a:pt x="3664" y="7072"/>
                      <a:pt x="3766" y="7072"/>
                    </a:cubicBezTo>
                    <a:cubicBezTo>
                      <a:pt x="5630" y="7072"/>
                      <a:pt x="7250" y="5686"/>
                      <a:pt x="7405" y="3830"/>
                    </a:cubicBezTo>
                    <a:cubicBezTo>
                      <a:pt x="7568" y="1873"/>
                      <a:pt x="6100" y="177"/>
                      <a:pt x="4110" y="14"/>
                    </a:cubicBezTo>
                    <a:cubicBezTo>
                      <a:pt x="4007" y="5"/>
                      <a:pt x="3904" y="1"/>
                      <a:pt x="3802"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5" name="Google Shape;1552;p44">
                <a:extLst>
                  <a:ext uri="{FF2B5EF4-FFF2-40B4-BE49-F238E27FC236}">
                    <a16:creationId xmlns:a16="http://schemas.microsoft.com/office/drawing/2014/main" id="{F85FC41B-A5D3-340A-7570-90D0029DAB93}"/>
                  </a:ext>
                </a:extLst>
              </p:cNvPr>
              <p:cNvSpPr/>
              <p:nvPr/>
            </p:nvSpPr>
            <p:spPr>
              <a:xfrm>
                <a:off x="4749450" y="3924150"/>
                <a:ext cx="152500" cy="138975"/>
              </a:xfrm>
              <a:custGeom>
                <a:avLst/>
                <a:gdLst/>
                <a:ahLst/>
                <a:cxnLst/>
                <a:rect l="l" t="t" r="r" b="b"/>
                <a:pathLst>
                  <a:path w="6100" h="5559" extrusionOk="0">
                    <a:moveTo>
                      <a:pt x="1207" y="1"/>
                    </a:moveTo>
                    <a:lnTo>
                      <a:pt x="0" y="4665"/>
                    </a:lnTo>
                    <a:cubicBezTo>
                      <a:pt x="555" y="5155"/>
                      <a:pt x="1305" y="5481"/>
                      <a:pt x="2120" y="5546"/>
                    </a:cubicBezTo>
                    <a:cubicBezTo>
                      <a:pt x="2224" y="5555"/>
                      <a:pt x="2327" y="5559"/>
                      <a:pt x="2429" y="5559"/>
                    </a:cubicBezTo>
                    <a:cubicBezTo>
                      <a:pt x="4292" y="5559"/>
                      <a:pt x="5913" y="4172"/>
                      <a:pt x="6067" y="2317"/>
                    </a:cubicBezTo>
                    <a:cubicBezTo>
                      <a:pt x="6100" y="1893"/>
                      <a:pt x="6067" y="1469"/>
                      <a:pt x="5937" y="1110"/>
                    </a:cubicBezTo>
                    <a:cubicBezTo>
                      <a:pt x="3425" y="99"/>
                      <a:pt x="1272" y="1"/>
                      <a:pt x="1207"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3" name="Google Shape;1553;p44">
                <a:extLst>
                  <a:ext uri="{FF2B5EF4-FFF2-40B4-BE49-F238E27FC236}">
                    <a16:creationId xmlns:a16="http://schemas.microsoft.com/office/drawing/2014/main" id="{C6ECF627-0032-45A8-7638-6FC0DD0D77C5}"/>
                  </a:ext>
                </a:extLst>
              </p:cNvPr>
              <p:cNvSpPr/>
              <p:nvPr/>
            </p:nvSpPr>
            <p:spPr>
              <a:xfrm>
                <a:off x="4663000" y="4200600"/>
                <a:ext cx="141100" cy="176500"/>
              </a:xfrm>
              <a:custGeom>
                <a:avLst/>
                <a:gdLst/>
                <a:ahLst/>
                <a:cxnLst/>
                <a:rect l="l" t="t" r="r" b="b"/>
                <a:pathLst>
                  <a:path w="5644" h="7060" extrusionOk="0">
                    <a:moveTo>
                      <a:pt x="1729" y="1"/>
                    </a:moveTo>
                    <a:lnTo>
                      <a:pt x="0" y="6558"/>
                    </a:lnTo>
                    <a:cubicBezTo>
                      <a:pt x="424" y="6818"/>
                      <a:pt x="979" y="7014"/>
                      <a:pt x="1534" y="7047"/>
                    </a:cubicBezTo>
                    <a:cubicBezTo>
                      <a:pt x="1637" y="7055"/>
                      <a:pt x="1740" y="7059"/>
                      <a:pt x="1842" y="7059"/>
                    </a:cubicBezTo>
                    <a:cubicBezTo>
                      <a:pt x="3705" y="7059"/>
                      <a:pt x="5326" y="5673"/>
                      <a:pt x="5481" y="3817"/>
                    </a:cubicBezTo>
                    <a:cubicBezTo>
                      <a:pt x="5644" y="1860"/>
                      <a:pt x="4176" y="164"/>
                      <a:pt x="2186"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6" name="Google Shape;1554;p44">
                <a:extLst>
                  <a:ext uri="{FF2B5EF4-FFF2-40B4-BE49-F238E27FC236}">
                    <a16:creationId xmlns:a16="http://schemas.microsoft.com/office/drawing/2014/main" id="{687D6CD8-3663-3C07-36D8-AE845E852525}"/>
                  </a:ext>
                </a:extLst>
              </p:cNvPr>
              <p:cNvSpPr/>
              <p:nvPr/>
            </p:nvSpPr>
            <p:spPr>
              <a:xfrm>
                <a:off x="4764125" y="4612925"/>
                <a:ext cx="186775" cy="176500"/>
              </a:xfrm>
              <a:custGeom>
                <a:avLst/>
                <a:gdLst/>
                <a:ahLst/>
                <a:cxnLst/>
                <a:rect l="l" t="t" r="r" b="b"/>
                <a:pathLst>
                  <a:path w="7471" h="7060" extrusionOk="0">
                    <a:moveTo>
                      <a:pt x="3704" y="1"/>
                    </a:moveTo>
                    <a:cubicBezTo>
                      <a:pt x="1841" y="1"/>
                      <a:pt x="220" y="1387"/>
                      <a:pt x="65" y="3243"/>
                    </a:cubicBezTo>
                    <a:cubicBezTo>
                      <a:pt x="0" y="3765"/>
                      <a:pt x="98" y="4287"/>
                      <a:pt x="261" y="4776"/>
                    </a:cubicBezTo>
                    <a:cubicBezTo>
                      <a:pt x="718" y="5070"/>
                      <a:pt x="1207" y="5363"/>
                      <a:pt x="1696" y="5657"/>
                    </a:cubicBezTo>
                    <a:cubicBezTo>
                      <a:pt x="1762" y="5689"/>
                      <a:pt x="1892" y="5755"/>
                      <a:pt x="1957" y="5820"/>
                    </a:cubicBezTo>
                    <a:cubicBezTo>
                      <a:pt x="2186" y="5950"/>
                      <a:pt x="2414" y="6081"/>
                      <a:pt x="2675" y="6211"/>
                    </a:cubicBezTo>
                    <a:lnTo>
                      <a:pt x="2903" y="6342"/>
                    </a:lnTo>
                    <a:cubicBezTo>
                      <a:pt x="3034" y="6374"/>
                      <a:pt x="3099" y="6440"/>
                      <a:pt x="3230" y="6505"/>
                    </a:cubicBezTo>
                    <a:cubicBezTo>
                      <a:pt x="3425" y="6635"/>
                      <a:pt x="3686" y="6701"/>
                      <a:pt x="3882" y="6831"/>
                    </a:cubicBezTo>
                    <a:cubicBezTo>
                      <a:pt x="4012" y="6896"/>
                      <a:pt x="4176" y="6994"/>
                      <a:pt x="4339" y="7059"/>
                    </a:cubicBezTo>
                    <a:cubicBezTo>
                      <a:pt x="5937" y="6799"/>
                      <a:pt x="7144" y="5526"/>
                      <a:pt x="7307" y="3895"/>
                    </a:cubicBezTo>
                    <a:cubicBezTo>
                      <a:pt x="7470" y="1938"/>
                      <a:pt x="6002" y="209"/>
                      <a:pt x="4012" y="14"/>
                    </a:cubicBezTo>
                    <a:cubicBezTo>
                      <a:pt x="3909" y="5"/>
                      <a:pt x="3806" y="1"/>
                      <a:pt x="3704"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7" name="Google Shape;1555;p44">
                <a:extLst>
                  <a:ext uri="{FF2B5EF4-FFF2-40B4-BE49-F238E27FC236}">
                    <a16:creationId xmlns:a16="http://schemas.microsoft.com/office/drawing/2014/main" id="{7CE28080-DDB0-170E-AF5E-74FCCE261CD5}"/>
                  </a:ext>
                </a:extLst>
              </p:cNvPr>
              <p:cNvSpPr/>
              <p:nvPr/>
            </p:nvSpPr>
            <p:spPr>
              <a:xfrm>
                <a:off x="5312950" y="4080600"/>
                <a:ext cx="186775" cy="117900"/>
              </a:xfrm>
              <a:custGeom>
                <a:avLst/>
                <a:gdLst/>
                <a:ahLst/>
                <a:cxnLst/>
                <a:rect l="l" t="t" r="r" b="b"/>
                <a:pathLst>
                  <a:path w="7471" h="4716" extrusionOk="0">
                    <a:moveTo>
                      <a:pt x="4866" y="0"/>
                    </a:moveTo>
                    <a:cubicBezTo>
                      <a:pt x="3145" y="0"/>
                      <a:pt x="1617" y="169"/>
                      <a:pt x="261" y="462"/>
                    </a:cubicBezTo>
                    <a:cubicBezTo>
                      <a:pt x="196" y="593"/>
                      <a:pt x="164" y="723"/>
                      <a:pt x="164" y="887"/>
                    </a:cubicBezTo>
                    <a:cubicBezTo>
                      <a:pt x="0" y="2811"/>
                      <a:pt x="1468" y="4540"/>
                      <a:pt x="3458" y="4703"/>
                    </a:cubicBezTo>
                    <a:cubicBezTo>
                      <a:pt x="3565" y="4712"/>
                      <a:pt x="3672" y="4716"/>
                      <a:pt x="3777" y="4716"/>
                    </a:cubicBezTo>
                    <a:cubicBezTo>
                      <a:pt x="5666" y="4716"/>
                      <a:pt x="7283" y="3360"/>
                      <a:pt x="7438" y="1506"/>
                    </a:cubicBezTo>
                    <a:cubicBezTo>
                      <a:pt x="7470" y="952"/>
                      <a:pt x="7373" y="462"/>
                      <a:pt x="7275" y="104"/>
                    </a:cubicBezTo>
                    <a:cubicBezTo>
                      <a:pt x="6432" y="33"/>
                      <a:pt x="5630" y="0"/>
                      <a:pt x="4866"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8" name="Google Shape;1556;p44">
                <a:extLst>
                  <a:ext uri="{FF2B5EF4-FFF2-40B4-BE49-F238E27FC236}">
                    <a16:creationId xmlns:a16="http://schemas.microsoft.com/office/drawing/2014/main" id="{E69C3EF2-B6AF-D567-1385-B5DA97BB4693}"/>
                  </a:ext>
                </a:extLst>
              </p:cNvPr>
              <p:cNvSpPr/>
              <p:nvPr/>
            </p:nvSpPr>
            <p:spPr>
              <a:xfrm>
                <a:off x="5546175" y="4317725"/>
                <a:ext cx="122350" cy="175675"/>
              </a:xfrm>
              <a:custGeom>
                <a:avLst/>
                <a:gdLst/>
                <a:ahLst/>
                <a:cxnLst/>
                <a:rect l="l" t="t" r="r" b="b"/>
                <a:pathLst>
                  <a:path w="4894" h="7027" extrusionOk="0">
                    <a:moveTo>
                      <a:pt x="3824" y="0"/>
                    </a:moveTo>
                    <a:cubicBezTo>
                      <a:pt x="1935" y="0"/>
                      <a:pt x="318" y="1356"/>
                      <a:pt x="164" y="3210"/>
                    </a:cubicBezTo>
                    <a:cubicBezTo>
                      <a:pt x="1" y="5069"/>
                      <a:pt x="1371" y="6700"/>
                      <a:pt x="3197" y="7026"/>
                    </a:cubicBezTo>
                    <a:lnTo>
                      <a:pt x="4894" y="176"/>
                    </a:lnTo>
                    <a:cubicBezTo>
                      <a:pt x="4665" y="78"/>
                      <a:pt x="4404" y="46"/>
                      <a:pt x="4143" y="13"/>
                    </a:cubicBezTo>
                    <a:cubicBezTo>
                      <a:pt x="4036" y="5"/>
                      <a:pt x="3930" y="0"/>
                      <a:pt x="3824"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9" name="Google Shape;1557;p44">
                <a:extLst>
                  <a:ext uri="{FF2B5EF4-FFF2-40B4-BE49-F238E27FC236}">
                    <a16:creationId xmlns:a16="http://schemas.microsoft.com/office/drawing/2014/main" id="{1253A16C-D2BE-856D-5723-75071C7DB070}"/>
                  </a:ext>
                </a:extLst>
              </p:cNvPr>
              <p:cNvSpPr/>
              <p:nvPr/>
            </p:nvSpPr>
            <p:spPr>
              <a:xfrm>
                <a:off x="4817950" y="3424500"/>
                <a:ext cx="386550" cy="338125"/>
              </a:xfrm>
              <a:custGeom>
                <a:avLst/>
                <a:gdLst/>
                <a:ahLst/>
                <a:cxnLst/>
                <a:rect l="l" t="t" r="r" b="b"/>
                <a:pathLst>
                  <a:path w="15462" h="13525" extrusionOk="0">
                    <a:moveTo>
                      <a:pt x="7741" y="0"/>
                    </a:moveTo>
                    <a:cubicBezTo>
                      <a:pt x="6729" y="0"/>
                      <a:pt x="5701" y="228"/>
                      <a:pt x="4730" y="708"/>
                    </a:cubicBezTo>
                    <a:cubicBezTo>
                      <a:pt x="1370" y="2372"/>
                      <a:pt x="0" y="6417"/>
                      <a:pt x="1664" y="9777"/>
                    </a:cubicBezTo>
                    <a:cubicBezTo>
                      <a:pt x="2843" y="12159"/>
                      <a:pt x="5236" y="13524"/>
                      <a:pt x="7715" y="13524"/>
                    </a:cubicBezTo>
                    <a:cubicBezTo>
                      <a:pt x="8732" y="13524"/>
                      <a:pt x="9764" y="13294"/>
                      <a:pt x="10732" y="12810"/>
                    </a:cubicBezTo>
                    <a:cubicBezTo>
                      <a:pt x="14092" y="11179"/>
                      <a:pt x="15462" y="7102"/>
                      <a:pt x="13798" y="3742"/>
                    </a:cubicBezTo>
                    <a:cubicBezTo>
                      <a:pt x="12616" y="1376"/>
                      <a:pt x="10229" y="0"/>
                      <a:pt x="7741"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0" name="Google Shape;1558;p44">
                <a:extLst>
                  <a:ext uri="{FF2B5EF4-FFF2-40B4-BE49-F238E27FC236}">
                    <a16:creationId xmlns:a16="http://schemas.microsoft.com/office/drawing/2014/main" id="{0E325B9E-43FF-25F6-5C50-9B0E879D6838}"/>
                  </a:ext>
                </a:extLst>
              </p:cNvPr>
              <p:cNvSpPr/>
              <p:nvPr/>
            </p:nvSpPr>
            <p:spPr>
              <a:xfrm>
                <a:off x="4832625" y="3453350"/>
                <a:ext cx="265050" cy="238600"/>
              </a:xfrm>
              <a:custGeom>
                <a:avLst/>
                <a:gdLst/>
                <a:ahLst/>
                <a:cxnLst/>
                <a:rect l="l" t="t" r="r" b="b"/>
                <a:pathLst>
                  <a:path w="10602" h="9544" extrusionOk="0">
                    <a:moveTo>
                      <a:pt x="5381" y="0"/>
                    </a:moveTo>
                    <a:cubicBezTo>
                      <a:pt x="3413" y="0"/>
                      <a:pt x="1561" y="1254"/>
                      <a:pt x="881" y="3240"/>
                    </a:cubicBezTo>
                    <a:cubicBezTo>
                      <a:pt x="0" y="5752"/>
                      <a:pt x="1370" y="8492"/>
                      <a:pt x="3817" y="9308"/>
                    </a:cubicBezTo>
                    <a:cubicBezTo>
                      <a:pt x="4296" y="9468"/>
                      <a:pt x="4785" y="9544"/>
                      <a:pt x="5266" y="9544"/>
                    </a:cubicBezTo>
                    <a:cubicBezTo>
                      <a:pt x="7242" y="9544"/>
                      <a:pt x="9104" y="8267"/>
                      <a:pt x="9786" y="6274"/>
                    </a:cubicBezTo>
                    <a:cubicBezTo>
                      <a:pt x="10602" y="3795"/>
                      <a:pt x="9297" y="1088"/>
                      <a:pt x="6850" y="239"/>
                    </a:cubicBezTo>
                    <a:cubicBezTo>
                      <a:pt x="6364" y="77"/>
                      <a:pt x="5869" y="0"/>
                      <a:pt x="5381"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1" name="Google Shape;1559;p44">
                <a:extLst>
                  <a:ext uri="{FF2B5EF4-FFF2-40B4-BE49-F238E27FC236}">
                    <a16:creationId xmlns:a16="http://schemas.microsoft.com/office/drawing/2014/main" id="{7E7AD76A-8C80-A817-9945-B546AF70E624}"/>
                  </a:ext>
                </a:extLst>
              </p:cNvPr>
              <p:cNvSpPr/>
              <p:nvPr/>
            </p:nvSpPr>
            <p:spPr>
              <a:xfrm>
                <a:off x="4846475" y="3418125"/>
                <a:ext cx="373525" cy="225525"/>
              </a:xfrm>
              <a:custGeom>
                <a:avLst/>
                <a:gdLst/>
                <a:ahLst/>
                <a:cxnLst/>
                <a:rect l="l" t="t" r="r" b="b"/>
                <a:pathLst>
                  <a:path w="14941" h="9021" extrusionOk="0">
                    <a:moveTo>
                      <a:pt x="6664" y="1"/>
                    </a:moveTo>
                    <a:cubicBezTo>
                      <a:pt x="2116" y="1"/>
                      <a:pt x="1" y="4747"/>
                      <a:pt x="1" y="4747"/>
                    </a:cubicBezTo>
                    <a:lnTo>
                      <a:pt x="13049" y="9021"/>
                    </a:lnTo>
                    <a:cubicBezTo>
                      <a:pt x="13049" y="9021"/>
                      <a:pt x="14941" y="2594"/>
                      <a:pt x="9330" y="507"/>
                    </a:cubicBezTo>
                    <a:cubicBezTo>
                      <a:pt x="8363" y="152"/>
                      <a:pt x="7475" y="1"/>
                      <a:pt x="6664"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2" name="Google Shape;1560;p44">
                <a:extLst>
                  <a:ext uri="{FF2B5EF4-FFF2-40B4-BE49-F238E27FC236}">
                    <a16:creationId xmlns:a16="http://schemas.microsoft.com/office/drawing/2014/main" id="{B90088CB-D72C-2834-EB06-E8678886A413}"/>
                  </a:ext>
                </a:extLst>
              </p:cNvPr>
              <p:cNvSpPr/>
              <p:nvPr/>
            </p:nvSpPr>
            <p:spPr>
              <a:xfrm>
                <a:off x="4885625" y="3394900"/>
                <a:ext cx="24500" cy="64450"/>
              </a:xfrm>
              <a:custGeom>
                <a:avLst/>
                <a:gdLst/>
                <a:ahLst/>
                <a:cxnLst/>
                <a:rect l="l" t="t" r="r" b="b"/>
                <a:pathLst>
                  <a:path w="980" h="2578" fill="none" extrusionOk="0">
                    <a:moveTo>
                      <a:pt x="783" y="0"/>
                    </a:moveTo>
                    <a:cubicBezTo>
                      <a:pt x="783" y="0"/>
                      <a:pt x="1" y="1436"/>
                      <a:pt x="979" y="2577"/>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3" name="Google Shape;1561;p44">
                <a:extLst>
                  <a:ext uri="{FF2B5EF4-FFF2-40B4-BE49-F238E27FC236}">
                    <a16:creationId xmlns:a16="http://schemas.microsoft.com/office/drawing/2014/main" id="{FC37A6CF-0F2A-D806-DE2B-8219574C63BD}"/>
                  </a:ext>
                </a:extLst>
              </p:cNvPr>
              <p:cNvSpPr/>
              <p:nvPr/>
            </p:nvSpPr>
            <p:spPr>
              <a:xfrm>
                <a:off x="4846475" y="3422625"/>
                <a:ext cx="34275" cy="64450"/>
              </a:xfrm>
              <a:custGeom>
                <a:avLst/>
                <a:gdLst/>
                <a:ahLst/>
                <a:cxnLst/>
                <a:rect l="l" t="t" r="r" b="b"/>
                <a:pathLst>
                  <a:path w="1371" h="2578" fill="none" extrusionOk="0">
                    <a:moveTo>
                      <a:pt x="392" y="1"/>
                    </a:moveTo>
                    <a:cubicBezTo>
                      <a:pt x="392" y="1"/>
                      <a:pt x="1" y="1762"/>
                      <a:pt x="1371" y="2578"/>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4" name="Google Shape;1562;p44">
                <a:extLst>
                  <a:ext uri="{FF2B5EF4-FFF2-40B4-BE49-F238E27FC236}">
                    <a16:creationId xmlns:a16="http://schemas.microsoft.com/office/drawing/2014/main" id="{350ED991-13F2-8EEE-BB5D-1C7387DD1238}"/>
                  </a:ext>
                </a:extLst>
              </p:cNvPr>
              <p:cNvSpPr/>
              <p:nvPr/>
            </p:nvSpPr>
            <p:spPr>
              <a:xfrm>
                <a:off x="4812225" y="3475625"/>
                <a:ext cx="35100" cy="60375"/>
              </a:xfrm>
              <a:custGeom>
                <a:avLst/>
                <a:gdLst/>
                <a:ahLst/>
                <a:cxnLst/>
                <a:rect l="l" t="t" r="r" b="b"/>
                <a:pathLst>
                  <a:path w="1404" h="2415" fill="none" extrusionOk="0">
                    <a:moveTo>
                      <a:pt x="294" y="1"/>
                    </a:moveTo>
                    <a:cubicBezTo>
                      <a:pt x="294" y="1"/>
                      <a:pt x="1" y="1567"/>
                      <a:pt x="1403" y="2415"/>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5" name="Google Shape;1563;p44">
                <a:extLst>
                  <a:ext uri="{FF2B5EF4-FFF2-40B4-BE49-F238E27FC236}">
                    <a16:creationId xmlns:a16="http://schemas.microsoft.com/office/drawing/2014/main" id="{4A1A1F6F-2C71-E590-569B-3BE18FC2CAA0}"/>
                  </a:ext>
                </a:extLst>
              </p:cNvPr>
              <p:cNvSpPr/>
              <p:nvPr/>
            </p:nvSpPr>
            <p:spPr>
              <a:xfrm>
                <a:off x="5239550" y="3560000"/>
                <a:ext cx="385750" cy="338550"/>
              </a:xfrm>
              <a:custGeom>
                <a:avLst/>
                <a:gdLst/>
                <a:ahLst/>
                <a:cxnLst/>
                <a:rect l="l" t="t" r="r" b="b"/>
                <a:pathLst>
                  <a:path w="15430" h="13542" extrusionOk="0">
                    <a:moveTo>
                      <a:pt x="7710" y="0"/>
                    </a:moveTo>
                    <a:cubicBezTo>
                      <a:pt x="5243" y="0"/>
                      <a:pt x="2861" y="1357"/>
                      <a:pt x="1664" y="3704"/>
                    </a:cubicBezTo>
                    <a:cubicBezTo>
                      <a:pt x="1" y="7064"/>
                      <a:pt x="1338" y="11109"/>
                      <a:pt x="4665" y="12805"/>
                    </a:cubicBezTo>
                    <a:cubicBezTo>
                      <a:pt x="5645" y="13305"/>
                      <a:pt x="6690" y="13541"/>
                      <a:pt x="7720" y="13541"/>
                    </a:cubicBezTo>
                    <a:cubicBezTo>
                      <a:pt x="10188" y="13541"/>
                      <a:pt x="12570" y="12184"/>
                      <a:pt x="13766" y="9837"/>
                    </a:cubicBezTo>
                    <a:cubicBezTo>
                      <a:pt x="15430" y="6477"/>
                      <a:pt x="14092" y="2400"/>
                      <a:pt x="10765" y="736"/>
                    </a:cubicBezTo>
                    <a:cubicBezTo>
                      <a:pt x="9785" y="236"/>
                      <a:pt x="8740" y="0"/>
                      <a:pt x="7710"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6" name="Google Shape;1564;p44">
                <a:extLst>
                  <a:ext uri="{FF2B5EF4-FFF2-40B4-BE49-F238E27FC236}">
                    <a16:creationId xmlns:a16="http://schemas.microsoft.com/office/drawing/2014/main" id="{0ED497D1-445A-818C-ACC5-BE64D677F6DD}"/>
                  </a:ext>
                </a:extLst>
              </p:cNvPr>
              <p:cNvSpPr/>
              <p:nvPr/>
            </p:nvSpPr>
            <p:spPr>
              <a:xfrm>
                <a:off x="5258300" y="3588800"/>
                <a:ext cx="265875" cy="238600"/>
              </a:xfrm>
              <a:custGeom>
                <a:avLst/>
                <a:gdLst/>
                <a:ahLst/>
                <a:cxnLst/>
                <a:rect l="l" t="t" r="r" b="b"/>
                <a:pathLst>
                  <a:path w="10635" h="9544" extrusionOk="0">
                    <a:moveTo>
                      <a:pt x="5398" y="1"/>
                    </a:moveTo>
                    <a:cubicBezTo>
                      <a:pt x="3415" y="1"/>
                      <a:pt x="1531" y="1277"/>
                      <a:pt x="849" y="3270"/>
                    </a:cubicBezTo>
                    <a:cubicBezTo>
                      <a:pt x="1" y="5749"/>
                      <a:pt x="1338" y="8457"/>
                      <a:pt x="3785" y="9305"/>
                    </a:cubicBezTo>
                    <a:cubicBezTo>
                      <a:pt x="4270" y="9466"/>
                      <a:pt x="4764" y="9543"/>
                      <a:pt x="5252" y="9543"/>
                    </a:cubicBezTo>
                    <a:cubicBezTo>
                      <a:pt x="7222" y="9543"/>
                      <a:pt x="9081" y="8285"/>
                      <a:pt x="9787" y="6271"/>
                    </a:cubicBezTo>
                    <a:cubicBezTo>
                      <a:pt x="10635" y="3759"/>
                      <a:pt x="9330" y="1052"/>
                      <a:pt x="6851" y="236"/>
                    </a:cubicBezTo>
                    <a:cubicBezTo>
                      <a:pt x="6371" y="77"/>
                      <a:pt x="5882" y="1"/>
                      <a:pt x="5398"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7" name="Google Shape;1565;p44">
                <a:extLst>
                  <a:ext uri="{FF2B5EF4-FFF2-40B4-BE49-F238E27FC236}">
                    <a16:creationId xmlns:a16="http://schemas.microsoft.com/office/drawing/2014/main" id="{F22940F7-0AB7-54F0-5CDC-DE47C0AD8BA2}"/>
                  </a:ext>
                </a:extLst>
              </p:cNvPr>
              <p:cNvSpPr/>
              <p:nvPr/>
            </p:nvSpPr>
            <p:spPr>
              <a:xfrm>
                <a:off x="5274625" y="3555575"/>
                <a:ext cx="367800" cy="229150"/>
              </a:xfrm>
              <a:custGeom>
                <a:avLst/>
                <a:gdLst/>
                <a:ahLst/>
                <a:cxnLst/>
                <a:rect l="l" t="t" r="r" b="b"/>
                <a:pathLst>
                  <a:path w="14712" h="9166" extrusionOk="0">
                    <a:moveTo>
                      <a:pt x="6099" y="1"/>
                    </a:moveTo>
                    <a:cubicBezTo>
                      <a:pt x="1734" y="1"/>
                      <a:pt x="0" y="4632"/>
                      <a:pt x="0" y="4632"/>
                    </a:cubicBezTo>
                    <a:lnTo>
                      <a:pt x="12950" y="9166"/>
                    </a:lnTo>
                    <a:cubicBezTo>
                      <a:pt x="12950" y="9166"/>
                      <a:pt x="14712" y="1989"/>
                      <a:pt x="7829" y="228"/>
                    </a:cubicBezTo>
                    <a:cubicBezTo>
                      <a:pt x="7211" y="71"/>
                      <a:pt x="6635" y="1"/>
                      <a:pt x="6099"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8" name="Google Shape;1566;p44">
                <a:extLst>
                  <a:ext uri="{FF2B5EF4-FFF2-40B4-BE49-F238E27FC236}">
                    <a16:creationId xmlns:a16="http://schemas.microsoft.com/office/drawing/2014/main" id="{B36A9C2D-56C2-2D9B-0CAE-363D3591D355}"/>
                  </a:ext>
                </a:extLst>
              </p:cNvPr>
              <p:cNvSpPr/>
              <p:nvPr/>
            </p:nvSpPr>
            <p:spPr>
              <a:xfrm>
                <a:off x="5595100" y="3637100"/>
                <a:ext cx="43250" cy="46500"/>
              </a:xfrm>
              <a:custGeom>
                <a:avLst/>
                <a:gdLst/>
                <a:ahLst/>
                <a:cxnLst/>
                <a:rect l="l" t="t" r="r" b="b"/>
                <a:pathLst>
                  <a:path w="1730" h="1860" fill="none" extrusionOk="0">
                    <a:moveTo>
                      <a:pt x="1730" y="1"/>
                    </a:moveTo>
                    <a:cubicBezTo>
                      <a:pt x="1730" y="1"/>
                      <a:pt x="1436" y="1632"/>
                      <a:pt x="1" y="186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 name="Google Shape;1567;p44">
                <a:extLst>
                  <a:ext uri="{FF2B5EF4-FFF2-40B4-BE49-F238E27FC236}">
                    <a16:creationId xmlns:a16="http://schemas.microsoft.com/office/drawing/2014/main" id="{57F2D9EE-B08E-926C-E162-C872F3A97DB3}"/>
                  </a:ext>
                </a:extLst>
              </p:cNvPr>
              <p:cNvSpPr/>
              <p:nvPr/>
            </p:nvSpPr>
            <p:spPr>
              <a:xfrm>
                <a:off x="5602450" y="3687675"/>
                <a:ext cx="57925" cy="40800"/>
              </a:xfrm>
              <a:custGeom>
                <a:avLst/>
                <a:gdLst/>
                <a:ahLst/>
                <a:cxnLst/>
                <a:rect l="l" t="t" r="r" b="b"/>
                <a:pathLst>
                  <a:path w="2317" h="1632" fill="none" extrusionOk="0">
                    <a:moveTo>
                      <a:pt x="2316" y="0"/>
                    </a:moveTo>
                    <a:cubicBezTo>
                      <a:pt x="2316" y="0"/>
                      <a:pt x="1599" y="1631"/>
                      <a:pt x="0" y="1435"/>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 name="Google Shape;1568;p44">
                <a:extLst>
                  <a:ext uri="{FF2B5EF4-FFF2-40B4-BE49-F238E27FC236}">
                    <a16:creationId xmlns:a16="http://schemas.microsoft.com/office/drawing/2014/main" id="{D3E98A72-4E97-F858-70C4-97947CF84711}"/>
                  </a:ext>
                </a:extLst>
              </p:cNvPr>
              <p:cNvSpPr/>
              <p:nvPr/>
            </p:nvSpPr>
            <p:spPr>
              <a:xfrm>
                <a:off x="5598375" y="3752900"/>
                <a:ext cx="57925" cy="35900"/>
              </a:xfrm>
              <a:custGeom>
                <a:avLst/>
                <a:gdLst/>
                <a:ahLst/>
                <a:cxnLst/>
                <a:rect l="l" t="t" r="r" b="b"/>
                <a:pathLst>
                  <a:path w="2317" h="1436" fill="none" extrusionOk="0">
                    <a:moveTo>
                      <a:pt x="2316" y="1"/>
                    </a:moveTo>
                    <a:cubicBezTo>
                      <a:pt x="2316" y="1"/>
                      <a:pt x="1599" y="1436"/>
                      <a:pt x="0" y="124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 name="Google Shape;1569;p44">
                <a:extLst>
                  <a:ext uri="{FF2B5EF4-FFF2-40B4-BE49-F238E27FC236}">
                    <a16:creationId xmlns:a16="http://schemas.microsoft.com/office/drawing/2014/main" id="{7E5A89EE-EBB7-ADD9-652C-1D3EB952CDFE}"/>
                  </a:ext>
                </a:extLst>
              </p:cNvPr>
              <p:cNvSpPr/>
              <p:nvPr/>
            </p:nvSpPr>
            <p:spPr>
              <a:xfrm>
                <a:off x="4959025" y="3760600"/>
                <a:ext cx="402050" cy="258325"/>
              </a:xfrm>
              <a:custGeom>
                <a:avLst/>
                <a:gdLst/>
                <a:ahLst/>
                <a:cxnLst/>
                <a:rect l="l" t="t" r="r" b="b"/>
                <a:pathLst>
                  <a:path w="16082" h="10333" extrusionOk="0">
                    <a:moveTo>
                      <a:pt x="3570" y="0"/>
                    </a:moveTo>
                    <a:cubicBezTo>
                      <a:pt x="3091" y="0"/>
                      <a:pt x="2585" y="113"/>
                      <a:pt x="2055" y="378"/>
                    </a:cubicBezTo>
                    <a:cubicBezTo>
                      <a:pt x="783" y="965"/>
                      <a:pt x="0" y="3542"/>
                      <a:pt x="1273" y="5988"/>
                    </a:cubicBezTo>
                    <a:cubicBezTo>
                      <a:pt x="2023" y="7391"/>
                      <a:pt x="3425" y="8794"/>
                      <a:pt x="5839" y="9740"/>
                    </a:cubicBezTo>
                    <a:cubicBezTo>
                      <a:pt x="6947" y="10153"/>
                      <a:pt x="8008" y="10333"/>
                      <a:pt x="8988" y="10333"/>
                    </a:cubicBezTo>
                    <a:cubicBezTo>
                      <a:pt x="10174" y="10333"/>
                      <a:pt x="11242" y="10070"/>
                      <a:pt x="12135" y="9642"/>
                    </a:cubicBezTo>
                    <a:cubicBezTo>
                      <a:pt x="14842" y="8304"/>
                      <a:pt x="16082" y="5401"/>
                      <a:pt x="14321" y="3803"/>
                    </a:cubicBezTo>
                    <a:cubicBezTo>
                      <a:pt x="13388" y="2958"/>
                      <a:pt x="12390" y="2678"/>
                      <a:pt x="11475" y="2678"/>
                    </a:cubicBezTo>
                    <a:cubicBezTo>
                      <a:pt x="9668" y="2678"/>
                      <a:pt x="8188" y="3770"/>
                      <a:pt x="8188" y="3770"/>
                    </a:cubicBezTo>
                    <a:cubicBezTo>
                      <a:pt x="8188" y="3770"/>
                      <a:pt x="6339" y="0"/>
                      <a:pt x="3570" y="0"/>
                    </a:cubicBezTo>
                    <a:close/>
                  </a:path>
                </a:pathLst>
              </a:custGeom>
              <a:solidFill>
                <a:schemeClr val="accen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 name="Google Shape;1570;p44">
                <a:extLst>
                  <a:ext uri="{FF2B5EF4-FFF2-40B4-BE49-F238E27FC236}">
                    <a16:creationId xmlns:a16="http://schemas.microsoft.com/office/drawing/2014/main" id="{6F314541-5747-F601-8A42-9E4577EFDC38}"/>
                  </a:ext>
                </a:extLst>
              </p:cNvPr>
              <p:cNvSpPr/>
              <p:nvPr/>
            </p:nvSpPr>
            <p:spPr>
              <a:xfrm>
                <a:off x="5048725" y="3818950"/>
                <a:ext cx="210425" cy="119900"/>
              </a:xfrm>
              <a:custGeom>
                <a:avLst/>
                <a:gdLst/>
                <a:ahLst/>
                <a:cxnLst/>
                <a:rect l="l" t="t" r="r" b="b"/>
                <a:pathLst>
                  <a:path w="8417" h="4796" fill="none" extrusionOk="0">
                    <a:moveTo>
                      <a:pt x="8417" y="3165"/>
                    </a:moveTo>
                    <a:cubicBezTo>
                      <a:pt x="7601" y="3654"/>
                      <a:pt x="5481" y="4796"/>
                      <a:pt x="3360" y="4046"/>
                    </a:cubicBezTo>
                    <a:cubicBezTo>
                      <a:pt x="1208" y="3263"/>
                      <a:pt x="294" y="914"/>
                      <a:pt x="1" y="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 name="Google Shape;1571;p44">
                <a:extLst>
                  <a:ext uri="{FF2B5EF4-FFF2-40B4-BE49-F238E27FC236}">
                    <a16:creationId xmlns:a16="http://schemas.microsoft.com/office/drawing/2014/main" id="{EA4450BC-296B-8075-761F-42F66C0D60E9}"/>
                  </a:ext>
                </a:extLst>
              </p:cNvPr>
              <p:cNvSpPr/>
              <p:nvPr/>
            </p:nvSpPr>
            <p:spPr>
              <a:xfrm>
                <a:off x="5123750" y="3703975"/>
                <a:ext cx="88100" cy="90550"/>
              </a:xfrm>
              <a:custGeom>
                <a:avLst/>
                <a:gdLst/>
                <a:ahLst/>
                <a:cxnLst/>
                <a:rect l="l" t="t" r="r" b="b"/>
                <a:pathLst>
                  <a:path w="3524" h="3622" extrusionOk="0">
                    <a:moveTo>
                      <a:pt x="3524" y="0"/>
                    </a:moveTo>
                    <a:lnTo>
                      <a:pt x="3165" y="1729"/>
                    </a:lnTo>
                    <a:cubicBezTo>
                      <a:pt x="3165" y="1729"/>
                      <a:pt x="1827" y="791"/>
                      <a:pt x="977" y="791"/>
                    </a:cubicBezTo>
                    <a:cubicBezTo>
                      <a:pt x="663" y="791"/>
                      <a:pt x="415" y="920"/>
                      <a:pt x="327" y="1273"/>
                    </a:cubicBezTo>
                    <a:cubicBezTo>
                      <a:pt x="1" y="2577"/>
                      <a:pt x="2773" y="3621"/>
                      <a:pt x="2773" y="3621"/>
                    </a:cubicBezTo>
                    <a:lnTo>
                      <a:pt x="35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 name="Google Shape;1572;p44">
                <a:extLst>
                  <a:ext uri="{FF2B5EF4-FFF2-40B4-BE49-F238E27FC236}">
                    <a16:creationId xmlns:a16="http://schemas.microsoft.com/office/drawing/2014/main" id="{1EB5F91B-F243-9CFE-3C88-2200FCA41FA0}"/>
                  </a:ext>
                </a:extLst>
              </p:cNvPr>
              <p:cNvSpPr/>
              <p:nvPr/>
            </p:nvSpPr>
            <p:spPr>
              <a:xfrm>
                <a:off x="5123750" y="3703150"/>
                <a:ext cx="88100" cy="91375"/>
              </a:xfrm>
              <a:custGeom>
                <a:avLst/>
                <a:gdLst/>
                <a:ahLst/>
                <a:cxnLst/>
                <a:rect l="l" t="t" r="r" b="b"/>
                <a:pathLst>
                  <a:path w="3524" h="3655" fill="none" extrusionOk="0">
                    <a:moveTo>
                      <a:pt x="3524" y="33"/>
                    </a:moveTo>
                    <a:lnTo>
                      <a:pt x="3165" y="1762"/>
                    </a:lnTo>
                    <a:cubicBezTo>
                      <a:pt x="3165" y="1762"/>
                      <a:pt x="653" y="1"/>
                      <a:pt x="327" y="1306"/>
                    </a:cubicBezTo>
                    <a:cubicBezTo>
                      <a:pt x="1" y="2610"/>
                      <a:pt x="2773" y="3654"/>
                      <a:pt x="2773" y="3654"/>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 name="Google Shape;1573;p44">
                <a:extLst>
                  <a:ext uri="{FF2B5EF4-FFF2-40B4-BE49-F238E27FC236}">
                    <a16:creationId xmlns:a16="http://schemas.microsoft.com/office/drawing/2014/main" id="{6D6A5A65-FE0F-5AA4-22F6-964D19B48055}"/>
                  </a:ext>
                </a:extLst>
              </p:cNvPr>
              <p:cNvSpPr/>
              <p:nvPr/>
            </p:nvSpPr>
            <p:spPr>
              <a:xfrm>
                <a:off x="4119050" y="4347350"/>
                <a:ext cx="523575" cy="392325"/>
              </a:xfrm>
              <a:custGeom>
                <a:avLst/>
                <a:gdLst/>
                <a:ahLst/>
                <a:cxnLst/>
                <a:rect l="l" t="t" r="r" b="b"/>
                <a:pathLst>
                  <a:path w="20943" h="15693" extrusionOk="0">
                    <a:moveTo>
                      <a:pt x="85" y="1"/>
                    </a:moveTo>
                    <a:cubicBezTo>
                      <a:pt x="30" y="1"/>
                      <a:pt x="1" y="2"/>
                      <a:pt x="1" y="2"/>
                    </a:cubicBezTo>
                    <a:lnTo>
                      <a:pt x="1665" y="15693"/>
                    </a:lnTo>
                    <a:cubicBezTo>
                      <a:pt x="1665" y="15693"/>
                      <a:pt x="15691" y="10669"/>
                      <a:pt x="19312" y="9919"/>
                    </a:cubicBezTo>
                    <a:lnTo>
                      <a:pt x="19214" y="9821"/>
                    </a:lnTo>
                    <a:lnTo>
                      <a:pt x="20486" y="5026"/>
                    </a:lnTo>
                    <a:lnTo>
                      <a:pt x="20943" y="3428"/>
                    </a:lnTo>
                    <a:lnTo>
                      <a:pt x="20943" y="3428"/>
                    </a:lnTo>
                    <a:cubicBezTo>
                      <a:pt x="16083" y="5124"/>
                      <a:pt x="11255" y="7048"/>
                      <a:pt x="6525" y="9169"/>
                    </a:cubicBezTo>
                    <a:cubicBezTo>
                      <a:pt x="6040" y="311"/>
                      <a:pt x="815" y="1"/>
                      <a:pt x="85" y="1"/>
                    </a:cubicBez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 name="Google Shape;1574;p44">
                <a:extLst>
                  <a:ext uri="{FF2B5EF4-FFF2-40B4-BE49-F238E27FC236}">
                    <a16:creationId xmlns:a16="http://schemas.microsoft.com/office/drawing/2014/main" id="{027BC208-10C8-6AE9-0E2D-39DC152BFA0C}"/>
                  </a:ext>
                </a:extLst>
              </p:cNvPr>
              <p:cNvSpPr/>
              <p:nvPr/>
            </p:nvSpPr>
            <p:spPr>
              <a:xfrm>
                <a:off x="4501525" y="4670325"/>
                <a:ext cx="946825" cy="437150"/>
              </a:xfrm>
              <a:custGeom>
                <a:avLst/>
                <a:gdLst/>
                <a:ahLst/>
                <a:cxnLst/>
                <a:rect l="l" t="t" r="r" b="b"/>
                <a:pathLst>
                  <a:path w="37873" h="17486" extrusionOk="0">
                    <a:moveTo>
                      <a:pt x="35230" y="1"/>
                    </a:moveTo>
                    <a:cubicBezTo>
                      <a:pt x="29946" y="1501"/>
                      <a:pt x="24629" y="3589"/>
                      <a:pt x="19377" y="5677"/>
                    </a:cubicBezTo>
                    <a:cubicBezTo>
                      <a:pt x="18398" y="6068"/>
                      <a:pt x="17387" y="6460"/>
                      <a:pt x="16408" y="6851"/>
                    </a:cubicBezTo>
                    <a:cubicBezTo>
                      <a:pt x="12885" y="8221"/>
                      <a:pt x="9460" y="9591"/>
                      <a:pt x="6068" y="10733"/>
                    </a:cubicBezTo>
                    <a:cubicBezTo>
                      <a:pt x="6394" y="523"/>
                      <a:pt x="1" y="327"/>
                      <a:pt x="1" y="327"/>
                    </a:cubicBezTo>
                    <a:lnTo>
                      <a:pt x="1" y="327"/>
                    </a:lnTo>
                    <a:lnTo>
                      <a:pt x="816" y="17485"/>
                    </a:lnTo>
                    <a:cubicBezTo>
                      <a:pt x="816" y="17485"/>
                      <a:pt x="21465" y="11092"/>
                      <a:pt x="28543" y="9787"/>
                    </a:cubicBezTo>
                    <a:cubicBezTo>
                      <a:pt x="29848" y="9559"/>
                      <a:pt x="36078" y="8580"/>
                      <a:pt x="37872" y="8286"/>
                    </a:cubicBezTo>
                    <a:lnTo>
                      <a:pt x="352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 name="Google Shape;1575;p44">
                <a:extLst>
                  <a:ext uri="{FF2B5EF4-FFF2-40B4-BE49-F238E27FC236}">
                    <a16:creationId xmlns:a16="http://schemas.microsoft.com/office/drawing/2014/main" id="{EB1B150D-063B-EBFF-283E-BADD8C9D750E}"/>
                  </a:ext>
                </a:extLst>
              </p:cNvPr>
              <p:cNvSpPr/>
              <p:nvPr/>
            </p:nvSpPr>
            <p:spPr>
              <a:xfrm>
                <a:off x="4501525" y="4670325"/>
                <a:ext cx="946825" cy="437150"/>
              </a:xfrm>
              <a:custGeom>
                <a:avLst/>
                <a:gdLst/>
                <a:ahLst/>
                <a:cxnLst/>
                <a:rect l="l" t="t" r="r" b="b"/>
                <a:pathLst>
                  <a:path w="37873" h="17486" fill="none" extrusionOk="0">
                    <a:moveTo>
                      <a:pt x="37872" y="8286"/>
                    </a:moveTo>
                    <a:cubicBezTo>
                      <a:pt x="36078" y="8580"/>
                      <a:pt x="29848" y="9559"/>
                      <a:pt x="28543" y="9787"/>
                    </a:cubicBezTo>
                    <a:cubicBezTo>
                      <a:pt x="21465" y="11092"/>
                      <a:pt x="816" y="17485"/>
                      <a:pt x="816" y="17485"/>
                    </a:cubicBezTo>
                    <a:lnTo>
                      <a:pt x="1" y="327"/>
                    </a:lnTo>
                    <a:cubicBezTo>
                      <a:pt x="1" y="327"/>
                      <a:pt x="6394" y="523"/>
                      <a:pt x="6068" y="10733"/>
                    </a:cubicBezTo>
                    <a:cubicBezTo>
                      <a:pt x="9460" y="9591"/>
                      <a:pt x="12885" y="8221"/>
                      <a:pt x="16408" y="6851"/>
                    </a:cubicBezTo>
                    <a:cubicBezTo>
                      <a:pt x="17387" y="6460"/>
                      <a:pt x="18398" y="6068"/>
                      <a:pt x="19377" y="5677"/>
                    </a:cubicBezTo>
                    <a:cubicBezTo>
                      <a:pt x="24629" y="3589"/>
                      <a:pt x="29946" y="1501"/>
                      <a:pt x="35230" y="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 name="Google Shape;1576;p44">
                <a:extLst>
                  <a:ext uri="{FF2B5EF4-FFF2-40B4-BE49-F238E27FC236}">
                    <a16:creationId xmlns:a16="http://schemas.microsoft.com/office/drawing/2014/main" id="{74DB2DF1-0796-7A13-EAAF-E8B89E5D4375}"/>
                  </a:ext>
                </a:extLst>
              </p:cNvPr>
              <p:cNvSpPr/>
              <p:nvPr/>
            </p:nvSpPr>
            <p:spPr>
              <a:xfrm>
                <a:off x="4500075" y="3983700"/>
                <a:ext cx="262425" cy="245100"/>
              </a:xfrm>
              <a:custGeom>
                <a:avLst/>
                <a:gdLst/>
                <a:ahLst/>
                <a:cxnLst/>
                <a:rect l="l" t="t" r="r" b="b"/>
                <a:pathLst>
                  <a:path w="10497" h="9804" extrusionOk="0">
                    <a:moveTo>
                      <a:pt x="10497" y="0"/>
                    </a:moveTo>
                    <a:lnTo>
                      <a:pt x="10497" y="0"/>
                    </a:lnTo>
                    <a:cubicBezTo>
                      <a:pt x="7659" y="2218"/>
                      <a:pt x="4658" y="4306"/>
                      <a:pt x="1690" y="6394"/>
                    </a:cubicBezTo>
                    <a:cubicBezTo>
                      <a:pt x="1" y="7607"/>
                      <a:pt x="1429" y="9804"/>
                      <a:pt x="3124" y="9804"/>
                    </a:cubicBezTo>
                    <a:cubicBezTo>
                      <a:pt x="3524" y="9804"/>
                      <a:pt x="3939" y="9681"/>
                      <a:pt x="4332" y="9395"/>
                    </a:cubicBezTo>
                    <a:cubicBezTo>
                      <a:pt x="5865" y="8351"/>
                      <a:pt x="7366" y="7242"/>
                      <a:pt x="8833" y="6198"/>
                    </a:cubicBezTo>
                    <a:lnTo>
                      <a:pt x="8996" y="5578"/>
                    </a:lnTo>
                    <a:lnTo>
                      <a:pt x="9486" y="3817"/>
                    </a:lnTo>
                    <a:lnTo>
                      <a:pt x="10497" y="0"/>
                    </a:lnTo>
                    <a:close/>
                  </a:path>
                </a:pathLst>
              </a:custGeom>
              <a:solidFill>
                <a:schemeClr val="accent4"/>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 name="Google Shape;1577;p44">
                <a:extLst>
                  <a:ext uri="{FF2B5EF4-FFF2-40B4-BE49-F238E27FC236}">
                    <a16:creationId xmlns:a16="http://schemas.microsoft.com/office/drawing/2014/main" id="{88DC8167-0B7A-2472-6FA5-9B86BB30479D}"/>
                  </a:ext>
                </a:extLst>
              </p:cNvPr>
              <p:cNvSpPr/>
              <p:nvPr/>
            </p:nvSpPr>
            <p:spPr>
              <a:xfrm>
                <a:off x="4496625" y="4002450"/>
                <a:ext cx="245500" cy="337625"/>
              </a:xfrm>
              <a:custGeom>
                <a:avLst/>
                <a:gdLst/>
                <a:ahLst/>
                <a:cxnLst/>
                <a:rect l="l" t="t" r="r" b="b"/>
                <a:pathLst>
                  <a:path w="9820" h="13505" extrusionOk="0">
                    <a:moveTo>
                      <a:pt x="9298" y="0"/>
                    </a:moveTo>
                    <a:lnTo>
                      <a:pt x="1" y="2577"/>
                    </a:lnTo>
                    <a:lnTo>
                      <a:pt x="5546" y="13505"/>
                    </a:lnTo>
                    <a:lnTo>
                      <a:pt x="9820" y="12331"/>
                    </a:lnTo>
                    <a:lnTo>
                      <a:pt x="9298" y="0"/>
                    </a:ln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 name="Google Shape;1578;p44">
                <a:extLst>
                  <a:ext uri="{FF2B5EF4-FFF2-40B4-BE49-F238E27FC236}">
                    <a16:creationId xmlns:a16="http://schemas.microsoft.com/office/drawing/2014/main" id="{2805B5BF-7148-AB92-D4E8-5E710A2FBAB8}"/>
                  </a:ext>
                </a:extLst>
              </p:cNvPr>
              <p:cNvSpPr/>
              <p:nvPr/>
            </p:nvSpPr>
            <p:spPr>
              <a:xfrm>
                <a:off x="4629550" y="3872750"/>
                <a:ext cx="140300" cy="130525"/>
              </a:xfrm>
              <a:custGeom>
                <a:avLst/>
                <a:gdLst/>
                <a:ahLst/>
                <a:cxnLst/>
                <a:rect l="l" t="t" r="r" b="b"/>
                <a:pathLst>
                  <a:path w="5612" h="5221" extrusionOk="0">
                    <a:moveTo>
                      <a:pt x="4023" y="0"/>
                    </a:moveTo>
                    <a:cubicBezTo>
                      <a:pt x="3860" y="0"/>
                      <a:pt x="3699" y="24"/>
                      <a:pt x="3557" y="67"/>
                    </a:cubicBezTo>
                    <a:cubicBezTo>
                      <a:pt x="2969" y="230"/>
                      <a:pt x="2350" y="589"/>
                      <a:pt x="1893" y="1046"/>
                    </a:cubicBezTo>
                    <a:cubicBezTo>
                      <a:pt x="1110" y="1796"/>
                      <a:pt x="621" y="2840"/>
                      <a:pt x="327" y="3851"/>
                    </a:cubicBezTo>
                    <a:lnTo>
                      <a:pt x="99" y="4829"/>
                    </a:lnTo>
                    <a:cubicBezTo>
                      <a:pt x="66" y="4895"/>
                      <a:pt x="66" y="5058"/>
                      <a:pt x="1" y="5221"/>
                    </a:cubicBezTo>
                    <a:cubicBezTo>
                      <a:pt x="458" y="4569"/>
                      <a:pt x="914" y="3981"/>
                      <a:pt x="1436" y="3427"/>
                    </a:cubicBezTo>
                    <a:cubicBezTo>
                      <a:pt x="2089" y="2774"/>
                      <a:pt x="2904" y="2546"/>
                      <a:pt x="3720" y="2220"/>
                    </a:cubicBezTo>
                    <a:cubicBezTo>
                      <a:pt x="4437" y="1992"/>
                      <a:pt x="5612" y="1209"/>
                      <a:pt x="4927" y="361"/>
                    </a:cubicBezTo>
                    <a:cubicBezTo>
                      <a:pt x="4829" y="263"/>
                      <a:pt x="4763" y="197"/>
                      <a:pt x="4633" y="132"/>
                    </a:cubicBezTo>
                    <a:cubicBezTo>
                      <a:pt x="4449" y="40"/>
                      <a:pt x="4234" y="0"/>
                      <a:pt x="4023"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 name="Google Shape;1579;p44">
                <a:extLst>
                  <a:ext uri="{FF2B5EF4-FFF2-40B4-BE49-F238E27FC236}">
                    <a16:creationId xmlns:a16="http://schemas.microsoft.com/office/drawing/2014/main" id="{89EC1DD0-035C-489C-47C5-978563197DBB}"/>
                  </a:ext>
                </a:extLst>
              </p:cNvPr>
              <p:cNvSpPr/>
              <p:nvPr/>
            </p:nvSpPr>
            <p:spPr>
              <a:xfrm>
                <a:off x="4733950" y="3883075"/>
                <a:ext cx="14700" cy="28600"/>
              </a:xfrm>
              <a:custGeom>
                <a:avLst/>
                <a:gdLst/>
                <a:ahLst/>
                <a:cxnLst/>
                <a:rect l="l" t="t" r="r" b="b"/>
                <a:pathLst>
                  <a:path w="588" h="1144" extrusionOk="0">
                    <a:moveTo>
                      <a:pt x="264" y="1"/>
                    </a:moveTo>
                    <a:cubicBezTo>
                      <a:pt x="243" y="1"/>
                      <a:pt x="220" y="5"/>
                      <a:pt x="196" y="13"/>
                    </a:cubicBezTo>
                    <a:cubicBezTo>
                      <a:pt x="131" y="45"/>
                      <a:pt x="66" y="143"/>
                      <a:pt x="131" y="209"/>
                    </a:cubicBezTo>
                    <a:cubicBezTo>
                      <a:pt x="131" y="274"/>
                      <a:pt x="163" y="306"/>
                      <a:pt x="163" y="339"/>
                    </a:cubicBezTo>
                    <a:cubicBezTo>
                      <a:pt x="163" y="339"/>
                      <a:pt x="163" y="372"/>
                      <a:pt x="196" y="372"/>
                    </a:cubicBezTo>
                    <a:lnTo>
                      <a:pt x="196" y="437"/>
                    </a:lnTo>
                    <a:lnTo>
                      <a:pt x="196" y="535"/>
                    </a:lnTo>
                    <a:lnTo>
                      <a:pt x="196" y="600"/>
                    </a:lnTo>
                    <a:lnTo>
                      <a:pt x="196" y="633"/>
                    </a:lnTo>
                    <a:lnTo>
                      <a:pt x="196" y="665"/>
                    </a:lnTo>
                    <a:lnTo>
                      <a:pt x="196" y="698"/>
                    </a:lnTo>
                    <a:lnTo>
                      <a:pt x="196" y="763"/>
                    </a:lnTo>
                    <a:cubicBezTo>
                      <a:pt x="163" y="796"/>
                      <a:pt x="163" y="828"/>
                      <a:pt x="131" y="828"/>
                    </a:cubicBezTo>
                    <a:lnTo>
                      <a:pt x="98" y="861"/>
                    </a:lnTo>
                    <a:lnTo>
                      <a:pt x="33" y="926"/>
                    </a:lnTo>
                    <a:cubicBezTo>
                      <a:pt x="0" y="926"/>
                      <a:pt x="0" y="1024"/>
                      <a:pt x="33" y="1089"/>
                    </a:cubicBezTo>
                    <a:cubicBezTo>
                      <a:pt x="71" y="1127"/>
                      <a:pt x="109" y="1143"/>
                      <a:pt x="154" y="1143"/>
                    </a:cubicBezTo>
                    <a:cubicBezTo>
                      <a:pt x="186" y="1143"/>
                      <a:pt x="221" y="1135"/>
                      <a:pt x="261" y="1122"/>
                    </a:cubicBezTo>
                    <a:cubicBezTo>
                      <a:pt x="424" y="991"/>
                      <a:pt x="522" y="828"/>
                      <a:pt x="522" y="633"/>
                    </a:cubicBezTo>
                    <a:cubicBezTo>
                      <a:pt x="587" y="437"/>
                      <a:pt x="490" y="274"/>
                      <a:pt x="424" y="111"/>
                    </a:cubicBezTo>
                    <a:cubicBezTo>
                      <a:pt x="375" y="37"/>
                      <a:pt x="327" y="1"/>
                      <a:pt x="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 name="Google Shape;1580;p44">
                <a:extLst>
                  <a:ext uri="{FF2B5EF4-FFF2-40B4-BE49-F238E27FC236}">
                    <a16:creationId xmlns:a16="http://schemas.microsoft.com/office/drawing/2014/main" id="{39622B95-BD03-DB8F-2A4F-04332DA689C4}"/>
                  </a:ext>
                </a:extLst>
              </p:cNvPr>
              <p:cNvSpPr/>
              <p:nvPr/>
            </p:nvSpPr>
            <p:spPr>
              <a:xfrm>
                <a:off x="4414275" y="3975525"/>
                <a:ext cx="171275" cy="61375"/>
              </a:xfrm>
              <a:custGeom>
                <a:avLst/>
                <a:gdLst/>
                <a:ahLst/>
                <a:cxnLst/>
                <a:rect l="l" t="t" r="r" b="b"/>
                <a:pathLst>
                  <a:path w="6851" h="2455" extrusionOk="0">
                    <a:moveTo>
                      <a:pt x="2610" y="1"/>
                    </a:moveTo>
                    <a:cubicBezTo>
                      <a:pt x="1958" y="1"/>
                      <a:pt x="1273" y="164"/>
                      <a:pt x="718" y="490"/>
                    </a:cubicBezTo>
                    <a:cubicBezTo>
                      <a:pt x="424" y="686"/>
                      <a:pt x="163" y="979"/>
                      <a:pt x="33" y="1306"/>
                    </a:cubicBezTo>
                    <a:cubicBezTo>
                      <a:pt x="0" y="1403"/>
                      <a:pt x="0" y="1534"/>
                      <a:pt x="0" y="1664"/>
                    </a:cubicBezTo>
                    <a:cubicBezTo>
                      <a:pt x="36" y="2266"/>
                      <a:pt x="474" y="2455"/>
                      <a:pt x="957" y="2455"/>
                    </a:cubicBezTo>
                    <a:cubicBezTo>
                      <a:pt x="1364" y="2455"/>
                      <a:pt x="1802" y="2321"/>
                      <a:pt x="2055" y="2186"/>
                    </a:cubicBezTo>
                    <a:cubicBezTo>
                      <a:pt x="2871" y="1828"/>
                      <a:pt x="3621" y="1469"/>
                      <a:pt x="4567" y="1403"/>
                    </a:cubicBezTo>
                    <a:cubicBezTo>
                      <a:pt x="4633" y="1401"/>
                      <a:pt x="4699" y="1399"/>
                      <a:pt x="4766" y="1399"/>
                    </a:cubicBezTo>
                    <a:cubicBezTo>
                      <a:pt x="5455" y="1399"/>
                      <a:pt x="6166" y="1545"/>
                      <a:pt x="6850" y="1664"/>
                    </a:cubicBezTo>
                    <a:cubicBezTo>
                      <a:pt x="6720" y="1567"/>
                      <a:pt x="6590" y="1469"/>
                      <a:pt x="6524" y="1403"/>
                    </a:cubicBezTo>
                    <a:cubicBezTo>
                      <a:pt x="6231" y="1208"/>
                      <a:pt x="5937" y="1045"/>
                      <a:pt x="5644" y="882"/>
                    </a:cubicBezTo>
                    <a:cubicBezTo>
                      <a:pt x="4763" y="360"/>
                      <a:pt x="3686" y="1"/>
                      <a:pt x="2610"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6" name="Google Shape;1581;p44">
                <a:extLst>
                  <a:ext uri="{FF2B5EF4-FFF2-40B4-BE49-F238E27FC236}">
                    <a16:creationId xmlns:a16="http://schemas.microsoft.com/office/drawing/2014/main" id="{6BF95FC3-2D8A-AF89-A992-84EF7314A589}"/>
                  </a:ext>
                </a:extLst>
              </p:cNvPr>
              <p:cNvSpPr/>
              <p:nvPr/>
            </p:nvSpPr>
            <p:spPr>
              <a:xfrm>
                <a:off x="4428125" y="4014675"/>
                <a:ext cx="25" cy="1650"/>
              </a:xfrm>
              <a:custGeom>
                <a:avLst/>
                <a:gdLst/>
                <a:ahLst/>
                <a:cxnLst/>
                <a:rect l="l" t="t" r="r" b="b"/>
                <a:pathLst>
                  <a:path w="1" h="66" extrusionOk="0">
                    <a:moveTo>
                      <a:pt x="1" y="66"/>
                    </a:moveTo>
                    <a:lnTo>
                      <a:pt x="1" y="66"/>
                    </a:lnTo>
                    <a:cubicBezTo>
                      <a:pt x="1" y="66"/>
                      <a:pt x="1" y="1"/>
                      <a:pt x="1" y="6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7" name="Google Shape;1582;p44">
                <a:extLst>
                  <a:ext uri="{FF2B5EF4-FFF2-40B4-BE49-F238E27FC236}">
                    <a16:creationId xmlns:a16="http://schemas.microsoft.com/office/drawing/2014/main" id="{F91C1A41-974B-3BF7-6423-10EEFF041A4C}"/>
                  </a:ext>
                </a:extLst>
              </p:cNvPr>
              <p:cNvSpPr/>
              <p:nvPr/>
            </p:nvSpPr>
            <p:spPr>
              <a:xfrm>
                <a:off x="4419975" y="4010300"/>
                <a:ext cx="22875" cy="16625"/>
              </a:xfrm>
              <a:custGeom>
                <a:avLst/>
                <a:gdLst/>
                <a:ahLst/>
                <a:cxnLst/>
                <a:rect l="l" t="t" r="r" b="b"/>
                <a:pathLst>
                  <a:path w="915" h="665" extrusionOk="0">
                    <a:moveTo>
                      <a:pt x="147" y="0"/>
                    </a:moveTo>
                    <a:cubicBezTo>
                      <a:pt x="131" y="0"/>
                      <a:pt x="115" y="4"/>
                      <a:pt x="99" y="12"/>
                    </a:cubicBezTo>
                    <a:cubicBezTo>
                      <a:pt x="1" y="78"/>
                      <a:pt x="1" y="143"/>
                      <a:pt x="1" y="143"/>
                    </a:cubicBezTo>
                    <a:cubicBezTo>
                      <a:pt x="33" y="273"/>
                      <a:pt x="164" y="437"/>
                      <a:pt x="294" y="502"/>
                    </a:cubicBezTo>
                    <a:cubicBezTo>
                      <a:pt x="425" y="632"/>
                      <a:pt x="588" y="665"/>
                      <a:pt x="751" y="665"/>
                    </a:cubicBezTo>
                    <a:cubicBezTo>
                      <a:pt x="816" y="665"/>
                      <a:pt x="914" y="632"/>
                      <a:pt x="914" y="567"/>
                    </a:cubicBezTo>
                    <a:cubicBezTo>
                      <a:pt x="914" y="469"/>
                      <a:pt x="849" y="404"/>
                      <a:pt x="784" y="404"/>
                    </a:cubicBezTo>
                    <a:lnTo>
                      <a:pt x="620" y="404"/>
                    </a:lnTo>
                    <a:cubicBezTo>
                      <a:pt x="588" y="404"/>
                      <a:pt x="588" y="339"/>
                      <a:pt x="523" y="339"/>
                    </a:cubicBezTo>
                    <a:lnTo>
                      <a:pt x="490" y="339"/>
                    </a:lnTo>
                    <a:cubicBezTo>
                      <a:pt x="457" y="339"/>
                      <a:pt x="457" y="306"/>
                      <a:pt x="425" y="306"/>
                    </a:cubicBezTo>
                    <a:cubicBezTo>
                      <a:pt x="359" y="306"/>
                      <a:pt x="359" y="273"/>
                      <a:pt x="359" y="273"/>
                    </a:cubicBezTo>
                    <a:cubicBezTo>
                      <a:pt x="327" y="273"/>
                      <a:pt x="327" y="241"/>
                      <a:pt x="327" y="241"/>
                    </a:cubicBezTo>
                    <a:lnTo>
                      <a:pt x="327" y="176"/>
                    </a:lnTo>
                    <a:cubicBezTo>
                      <a:pt x="327" y="176"/>
                      <a:pt x="294" y="143"/>
                      <a:pt x="294" y="110"/>
                    </a:cubicBezTo>
                    <a:cubicBezTo>
                      <a:pt x="245" y="37"/>
                      <a:pt x="196" y="0"/>
                      <a:pt x="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8" name="Google Shape;1583;p44">
                <a:extLst>
                  <a:ext uri="{FF2B5EF4-FFF2-40B4-BE49-F238E27FC236}">
                    <a16:creationId xmlns:a16="http://schemas.microsoft.com/office/drawing/2014/main" id="{35B199BF-88F4-324B-4DEE-34B63DF6D2D4}"/>
                  </a:ext>
                </a:extLst>
              </p:cNvPr>
              <p:cNvSpPr/>
              <p:nvPr/>
            </p:nvSpPr>
            <p:spPr>
              <a:xfrm>
                <a:off x="4472175" y="3874975"/>
                <a:ext cx="136200" cy="132375"/>
              </a:xfrm>
              <a:custGeom>
                <a:avLst/>
                <a:gdLst/>
                <a:ahLst/>
                <a:cxnLst/>
                <a:rect l="l" t="t" r="r" b="b"/>
                <a:pathLst>
                  <a:path w="5448" h="5295" extrusionOk="0">
                    <a:moveTo>
                      <a:pt x="1646" y="0"/>
                    </a:moveTo>
                    <a:cubicBezTo>
                      <a:pt x="1427" y="0"/>
                      <a:pt x="1203" y="32"/>
                      <a:pt x="1012" y="108"/>
                    </a:cubicBezTo>
                    <a:cubicBezTo>
                      <a:pt x="881" y="141"/>
                      <a:pt x="816" y="206"/>
                      <a:pt x="718" y="304"/>
                    </a:cubicBezTo>
                    <a:cubicBezTo>
                      <a:pt x="0" y="1120"/>
                      <a:pt x="1142" y="1935"/>
                      <a:pt x="1827" y="2164"/>
                    </a:cubicBezTo>
                    <a:cubicBezTo>
                      <a:pt x="2643" y="2522"/>
                      <a:pt x="3425" y="2816"/>
                      <a:pt x="4078" y="3468"/>
                    </a:cubicBezTo>
                    <a:cubicBezTo>
                      <a:pt x="4600" y="4023"/>
                      <a:pt x="5056" y="4643"/>
                      <a:pt x="5448" y="5295"/>
                    </a:cubicBezTo>
                    <a:cubicBezTo>
                      <a:pt x="5415" y="5197"/>
                      <a:pt x="5383" y="4969"/>
                      <a:pt x="5383" y="4904"/>
                    </a:cubicBezTo>
                    <a:cubicBezTo>
                      <a:pt x="5350" y="4577"/>
                      <a:pt x="5252" y="4251"/>
                      <a:pt x="5187" y="3925"/>
                    </a:cubicBezTo>
                    <a:cubicBezTo>
                      <a:pt x="4893" y="2914"/>
                      <a:pt x="4469" y="1837"/>
                      <a:pt x="3719" y="1087"/>
                    </a:cubicBezTo>
                    <a:cubicBezTo>
                      <a:pt x="3262" y="630"/>
                      <a:pt x="2675" y="206"/>
                      <a:pt x="2088" y="43"/>
                    </a:cubicBezTo>
                    <a:cubicBezTo>
                      <a:pt x="1953" y="16"/>
                      <a:pt x="1801" y="0"/>
                      <a:pt x="1646"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9" name="Google Shape;1584;p44">
                <a:extLst>
                  <a:ext uri="{FF2B5EF4-FFF2-40B4-BE49-F238E27FC236}">
                    <a16:creationId xmlns:a16="http://schemas.microsoft.com/office/drawing/2014/main" id="{4161AD2C-1246-3DD4-A3DB-CF21B7E2AE17}"/>
                  </a:ext>
                </a:extLst>
              </p:cNvPr>
              <p:cNvSpPr/>
              <p:nvPr/>
            </p:nvSpPr>
            <p:spPr>
              <a:xfrm>
                <a:off x="4490100" y="3883050"/>
                <a:ext cx="14725" cy="28425"/>
              </a:xfrm>
              <a:custGeom>
                <a:avLst/>
                <a:gdLst/>
                <a:ahLst/>
                <a:cxnLst/>
                <a:rect l="l" t="t" r="r" b="b"/>
                <a:pathLst>
                  <a:path w="589" h="1137" extrusionOk="0">
                    <a:moveTo>
                      <a:pt x="399" y="1"/>
                    </a:moveTo>
                    <a:cubicBezTo>
                      <a:pt x="377" y="1"/>
                      <a:pt x="353" y="5"/>
                      <a:pt x="327" y="14"/>
                    </a:cubicBezTo>
                    <a:cubicBezTo>
                      <a:pt x="229" y="46"/>
                      <a:pt x="131" y="144"/>
                      <a:pt x="99" y="275"/>
                    </a:cubicBezTo>
                    <a:cubicBezTo>
                      <a:pt x="66" y="340"/>
                      <a:pt x="1" y="470"/>
                      <a:pt x="66" y="536"/>
                    </a:cubicBezTo>
                    <a:cubicBezTo>
                      <a:pt x="99" y="797"/>
                      <a:pt x="164" y="992"/>
                      <a:pt x="327" y="1123"/>
                    </a:cubicBezTo>
                    <a:cubicBezTo>
                      <a:pt x="356" y="1132"/>
                      <a:pt x="382" y="1136"/>
                      <a:pt x="406" y="1136"/>
                    </a:cubicBezTo>
                    <a:cubicBezTo>
                      <a:pt x="463" y="1136"/>
                      <a:pt x="509" y="1113"/>
                      <a:pt x="556" y="1090"/>
                    </a:cubicBezTo>
                    <a:cubicBezTo>
                      <a:pt x="588" y="992"/>
                      <a:pt x="556" y="927"/>
                      <a:pt x="490" y="862"/>
                    </a:cubicBezTo>
                    <a:lnTo>
                      <a:pt x="458" y="829"/>
                    </a:lnTo>
                    <a:lnTo>
                      <a:pt x="425" y="797"/>
                    </a:lnTo>
                    <a:lnTo>
                      <a:pt x="425" y="764"/>
                    </a:lnTo>
                    <a:cubicBezTo>
                      <a:pt x="425" y="699"/>
                      <a:pt x="360" y="666"/>
                      <a:pt x="360" y="634"/>
                    </a:cubicBezTo>
                    <a:lnTo>
                      <a:pt x="360" y="601"/>
                    </a:lnTo>
                    <a:lnTo>
                      <a:pt x="360" y="503"/>
                    </a:lnTo>
                    <a:lnTo>
                      <a:pt x="360" y="470"/>
                    </a:lnTo>
                    <a:lnTo>
                      <a:pt x="360" y="438"/>
                    </a:lnTo>
                    <a:cubicBezTo>
                      <a:pt x="425" y="438"/>
                      <a:pt x="425" y="373"/>
                      <a:pt x="425" y="373"/>
                    </a:cubicBezTo>
                    <a:lnTo>
                      <a:pt x="425" y="340"/>
                    </a:lnTo>
                    <a:lnTo>
                      <a:pt x="458" y="307"/>
                    </a:lnTo>
                    <a:cubicBezTo>
                      <a:pt x="556" y="242"/>
                      <a:pt x="588" y="177"/>
                      <a:pt x="556" y="79"/>
                    </a:cubicBezTo>
                    <a:cubicBezTo>
                      <a:pt x="508" y="31"/>
                      <a:pt x="460"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0" name="Google Shape;1585;p44">
                <a:extLst>
                  <a:ext uri="{FF2B5EF4-FFF2-40B4-BE49-F238E27FC236}">
                    <a16:creationId xmlns:a16="http://schemas.microsoft.com/office/drawing/2014/main" id="{13D975B1-6D59-CA5B-8402-471604781B69}"/>
                  </a:ext>
                </a:extLst>
              </p:cNvPr>
              <p:cNvSpPr/>
              <p:nvPr/>
            </p:nvSpPr>
            <p:spPr>
              <a:xfrm>
                <a:off x="4464025" y="4150800"/>
                <a:ext cx="277300" cy="242200"/>
              </a:xfrm>
              <a:custGeom>
                <a:avLst/>
                <a:gdLst/>
                <a:ahLst/>
                <a:cxnLst/>
                <a:rect l="l" t="t" r="r" b="b"/>
                <a:pathLst>
                  <a:path w="11092" h="9688" extrusionOk="0">
                    <a:moveTo>
                      <a:pt x="2998" y="0"/>
                    </a:moveTo>
                    <a:cubicBezTo>
                      <a:pt x="2929" y="0"/>
                      <a:pt x="1791" y="983"/>
                      <a:pt x="1696" y="1014"/>
                    </a:cubicBezTo>
                    <a:cubicBezTo>
                      <a:pt x="881" y="1830"/>
                      <a:pt x="294" y="2841"/>
                      <a:pt x="131" y="4015"/>
                    </a:cubicBezTo>
                    <a:cubicBezTo>
                      <a:pt x="0" y="4766"/>
                      <a:pt x="131" y="5483"/>
                      <a:pt x="326" y="6201"/>
                    </a:cubicBezTo>
                    <a:cubicBezTo>
                      <a:pt x="995" y="8289"/>
                      <a:pt x="2875" y="9688"/>
                      <a:pt x="4973" y="9688"/>
                    </a:cubicBezTo>
                    <a:cubicBezTo>
                      <a:pt x="5333" y="9688"/>
                      <a:pt x="5699" y="9647"/>
                      <a:pt x="6067" y="9561"/>
                    </a:cubicBezTo>
                    <a:cubicBezTo>
                      <a:pt x="7959" y="9137"/>
                      <a:pt x="9297" y="7669"/>
                      <a:pt x="10243" y="6070"/>
                    </a:cubicBezTo>
                    <a:cubicBezTo>
                      <a:pt x="10308" y="5940"/>
                      <a:pt x="10406" y="5777"/>
                      <a:pt x="10471" y="5646"/>
                    </a:cubicBezTo>
                    <a:cubicBezTo>
                      <a:pt x="10471" y="5646"/>
                      <a:pt x="11091" y="4029"/>
                      <a:pt x="9611" y="4029"/>
                    </a:cubicBezTo>
                    <a:cubicBezTo>
                      <a:pt x="9463" y="4029"/>
                      <a:pt x="9294" y="4045"/>
                      <a:pt x="9101" y="4081"/>
                    </a:cubicBezTo>
                    <a:cubicBezTo>
                      <a:pt x="9101" y="4081"/>
                      <a:pt x="10253" y="1834"/>
                      <a:pt x="8226" y="1834"/>
                    </a:cubicBezTo>
                    <a:cubicBezTo>
                      <a:pt x="8096" y="1834"/>
                      <a:pt x="7953" y="1843"/>
                      <a:pt x="7796" y="1862"/>
                    </a:cubicBezTo>
                    <a:cubicBezTo>
                      <a:pt x="7796" y="1862"/>
                      <a:pt x="8100" y="270"/>
                      <a:pt x="6814" y="270"/>
                    </a:cubicBezTo>
                    <a:cubicBezTo>
                      <a:pt x="6214" y="270"/>
                      <a:pt x="5268" y="617"/>
                      <a:pt x="3784" y="1634"/>
                    </a:cubicBezTo>
                    <a:lnTo>
                      <a:pt x="3001" y="3"/>
                    </a:lnTo>
                    <a:cubicBezTo>
                      <a:pt x="3001" y="1"/>
                      <a:pt x="3000" y="0"/>
                      <a:pt x="2998"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1" name="Google Shape;1586;p44">
                <a:extLst>
                  <a:ext uri="{FF2B5EF4-FFF2-40B4-BE49-F238E27FC236}">
                    <a16:creationId xmlns:a16="http://schemas.microsoft.com/office/drawing/2014/main" id="{391DEBF6-E393-A32D-0338-B6C85C1B9C92}"/>
                  </a:ext>
                </a:extLst>
              </p:cNvPr>
              <p:cNvSpPr/>
              <p:nvPr/>
            </p:nvSpPr>
            <p:spPr>
              <a:xfrm>
                <a:off x="4587975" y="4198175"/>
                <a:ext cx="70975" cy="48125"/>
              </a:xfrm>
              <a:custGeom>
                <a:avLst/>
                <a:gdLst/>
                <a:ahLst/>
                <a:cxnLst/>
                <a:rect l="l" t="t" r="r" b="b"/>
                <a:pathLst>
                  <a:path w="2839" h="1925" fill="none" extrusionOk="0">
                    <a:moveTo>
                      <a:pt x="0" y="1925"/>
                    </a:moveTo>
                    <a:lnTo>
                      <a:pt x="2838"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2" name="Google Shape;1587;p44">
                <a:extLst>
                  <a:ext uri="{FF2B5EF4-FFF2-40B4-BE49-F238E27FC236}">
                    <a16:creationId xmlns:a16="http://schemas.microsoft.com/office/drawing/2014/main" id="{3887D9EB-869E-C439-58CF-A94C381E5123}"/>
                  </a:ext>
                </a:extLst>
              </p:cNvPr>
              <p:cNvSpPr/>
              <p:nvPr/>
            </p:nvSpPr>
            <p:spPr>
              <a:xfrm>
                <a:off x="4623050" y="4251175"/>
                <a:ext cx="70150" cy="53025"/>
              </a:xfrm>
              <a:custGeom>
                <a:avLst/>
                <a:gdLst/>
                <a:ahLst/>
                <a:cxnLst/>
                <a:rect l="l" t="t" r="r" b="b"/>
                <a:pathLst>
                  <a:path w="2806" h="2121" fill="none" extrusionOk="0">
                    <a:moveTo>
                      <a:pt x="0" y="2121"/>
                    </a:moveTo>
                    <a:lnTo>
                      <a:pt x="2805"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3" name="Google Shape;1588;p44">
                <a:extLst>
                  <a:ext uri="{FF2B5EF4-FFF2-40B4-BE49-F238E27FC236}">
                    <a16:creationId xmlns:a16="http://schemas.microsoft.com/office/drawing/2014/main" id="{26481FF8-BC31-8000-D57B-D33663EE188E}"/>
                  </a:ext>
                </a:extLst>
              </p:cNvPr>
              <p:cNvSpPr/>
              <p:nvPr/>
            </p:nvSpPr>
            <p:spPr>
              <a:xfrm>
                <a:off x="4514575" y="4189200"/>
                <a:ext cx="47325" cy="31825"/>
              </a:xfrm>
              <a:custGeom>
                <a:avLst/>
                <a:gdLst/>
                <a:ahLst/>
                <a:cxnLst/>
                <a:rect l="l" t="t" r="r" b="b"/>
                <a:pathLst>
                  <a:path w="1893" h="1273" fill="none" extrusionOk="0">
                    <a:moveTo>
                      <a:pt x="1" y="1272"/>
                    </a:moveTo>
                    <a:lnTo>
                      <a:pt x="1893"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4" name="Google Shape;1589;p44">
                <a:extLst>
                  <a:ext uri="{FF2B5EF4-FFF2-40B4-BE49-F238E27FC236}">
                    <a16:creationId xmlns:a16="http://schemas.microsoft.com/office/drawing/2014/main" id="{C5B356B7-FBE1-7835-6329-A1069DA9F10C}"/>
                  </a:ext>
                </a:extLst>
              </p:cNvPr>
              <p:cNvSpPr/>
              <p:nvPr/>
            </p:nvSpPr>
            <p:spPr>
              <a:xfrm>
                <a:off x="5639150" y="4020375"/>
                <a:ext cx="206350" cy="796550"/>
              </a:xfrm>
              <a:custGeom>
                <a:avLst/>
                <a:gdLst/>
                <a:ahLst/>
                <a:cxnLst/>
                <a:rect l="l" t="t" r="r" b="b"/>
                <a:pathLst>
                  <a:path w="8254" h="31862" extrusionOk="0">
                    <a:moveTo>
                      <a:pt x="3132" y="1"/>
                    </a:moveTo>
                    <a:lnTo>
                      <a:pt x="0" y="1338"/>
                    </a:lnTo>
                    <a:cubicBezTo>
                      <a:pt x="4502" y="10341"/>
                      <a:pt x="4828" y="20160"/>
                      <a:pt x="3621" y="30011"/>
                    </a:cubicBezTo>
                    <a:cubicBezTo>
                      <a:pt x="3496" y="31191"/>
                      <a:pt x="4448" y="31861"/>
                      <a:pt x="5378" y="31861"/>
                    </a:cubicBezTo>
                    <a:cubicBezTo>
                      <a:pt x="6145" y="31861"/>
                      <a:pt x="6896" y="31405"/>
                      <a:pt x="7014" y="30403"/>
                    </a:cubicBezTo>
                    <a:cubicBezTo>
                      <a:pt x="8253" y="20062"/>
                      <a:pt x="7862" y="9493"/>
                      <a:pt x="31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5" name="Google Shape;1590;p44">
                <a:extLst>
                  <a:ext uri="{FF2B5EF4-FFF2-40B4-BE49-F238E27FC236}">
                    <a16:creationId xmlns:a16="http://schemas.microsoft.com/office/drawing/2014/main" id="{34DBA5E7-11D9-F100-09B0-6E381A4ADE75}"/>
                  </a:ext>
                </a:extLst>
              </p:cNvPr>
              <p:cNvSpPr/>
              <p:nvPr/>
            </p:nvSpPr>
            <p:spPr>
              <a:xfrm>
                <a:off x="5639150" y="4020375"/>
                <a:ext cx="206350" cy="815525"/>
              </a:xfrm>
              <a:custGeom>
                <a:avLst/>
                <a:gdLst/>
                <a:ahLst/>
                <a:cxnLst/>
                <a:rect l="l" t="t" r="r" b="b"/>
                <a:pathLst>
                  <a:path w="8254" h="32621" fill="none" extrusionOk="0">
                    <a:moveTo>
                      <a:pt x="0" y="1338"/>
                    </a:moveTo>
                    <a:cubicBezTo>
                      <a:pt x="4502" y="10341"/>
                      <a:pt x="4828" y="20160"/>
                      <a:pt x="3621" y="30011"/>
                    </a:cubicBezTo>
                    <a:cubicBezTo>
                      <a:pt x="3393" y="32164"/>
                      <a:pt x="6753" y="32621"/>
                      <a:pt x="7014" y="30403"/>
                    </a:cubicBezTo>
                    <a:cubicBezTo>
                      <a:pt x="8253" y="20062"/>
                      <a:pt x="7862" y="9493"/>
                      <a:pt x="3132" y="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9" name="Google Shape;1591;p44">
                <a:extLst>
                  <a:ext uri="{FF2B5EF4-FFF2-40B4-BE49-F238E27FC236}">
                    <a16:creationId xmlns:a16="http://schemas.microsoft.com/office/drawing/2014/main" id="{32C1CD39-C7CD-6DB0-FCCF-E3262F0C65AE}"/>
                  </a:ext>
                </a:extLst>
              </p:cNvPr>
              <p:cNvSpPr/>
              <p:nvPr/>
            </p:nvSpPr>
            <p:spPr>
              <a:xfrm>
                <a:off x="5630650" y="4702850"/>
                <a:ext cx="395075" cy="209850"/>
              </a:xfrm>
              <a:custGeom>
                <a:avLst/>
                <a:gdLst/>
                <a:ahLst/>
                <a:cxnLst/>
                <a:rect l="l" t="t" r="r" b="b"/>
                <a:pathLst>
                  <a:path w="15803" h="8394" extrusionOk="0">
                    <a:moveTo>
                      <a:pt x="7414" y="1"/>
                    </a:moveTo>
                    <a:cubicBezTo>
                      <a:pt x="6971" y="1"/>
                      <a:pt x="6416" y="60"/>
                      <a:pt x="5723" y="200"/>
                    </a:cubicBezTo>
                    <a:cubicBezTo>
                      <a:pt x="5723" y="200"/>
                      <a:pt x="4059" y="429"/>
                      <a:pt x="3276" y="918"/>
                    </a:cubicBezTo>
                    <a:cubicBezTo>
                      <a:pt x="2493" y="1342"/>
                      <a:pt x="3733" y="2451"/>
                      <a:pt x="3733" y="2451"/>
                    </a:cubicBezTo>
                    <a:cubicBezTo>
                      <a:pt x="3733" y="2451"/>
                      <a:pt x="3407" y="3299"/>
                      <a:pt x="1091" y="5550"/>
                    </a:cubicBezTo>
                    <a:cubicBezTo>
                      <a:pt x="0" y="6579"/>
                      <a:pt x="506" y="7102"/>
                      <a:pt x="1724" y="7102"/>
                    </a:cubicBezTo>
                    <a:cubicBezTo>
                      <a:pt x="2437" y="7102"/>
                      <a:pt x="3394" y="6923"/>
                      <a:pt x="4418" y="6561"/>
                    </a:cubicBezTo>
                    <a:cubicBezTo>
                      <a:pt x="5267" y="6266"/>
                      <a:pt x="6050" y="6146"/>
                      <a:pt x="6770" y="6146"/>
                    </a:cubicBezTo>
                    <a:cubicBezTo>
                      <a:pt x="9313" y="6146"/>
                      <a:pt x="11077" y="7647"/>
                      <a:pt x="12247" y="8258"/>
                    </a:cubicBezTo>
                    <a:cubicBezTo>
                      <a:pt x="12452" y="8346"/>
                      <a:pt x="12670" y="8394"/>
                      <a:pt x="12890" y="8394"/>
                    </a:cubicBezTo>
                    <a:cubicBezTo>
                      <a:pt x="13159" y="8394"/>
                      <a:pt x="13430" y="8321"/>
                      <a:pt x="13682" y="8160"/>
                    </a:cubicBezTo>
                    <a:cubicBezTo>
                      <a:pt x="13910" y="7997"/>
                      <a:pt x="14041" y="7801"/>
                      <a:pt x="13878" y="7540"/>
                    </a:cubicBezTo>
                    <a:cubicBezTo>
                      <a:pt x="13878" y="7540"/>
                      <a:pt x="15476" y="6953"/>
                      <a:pt x="14171" y="5648"/>
                    </a:cubicBezTo>
                    <a:cubicBezTo>
                      <a:pt x="14171" y="5648"/>
                      <a:pt x="15802" y="4767"/>
                      <a:pt x="13682" y="3365"/>
                    </a:cubicBezTo>
                    <a:cubicBezTo>
                      <a:pt x="11529" y="1929"/>
                      <a:pt x="8985" y="1636"/>
                      <a:pt x="8985" y="1636"/>
                    </a:cubicBezTo>
                    <a:cubicBezTo>
                      <a:pt x="8985" y="1636"/>
                      <a:pt x="9745" y="1"/>
                      <a:pt x="7414"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0" name="Google Shape;1592;p44">
                <a:extLst>
                  <a:ext uri="{FF2B5EF4-FFF2-40B4-BE49-F238E27FC236}">
                    <a16:creationId xmlns:a16="http://schemas.microsoft.com/office/drawing/2014/main" id="{BA4487A3-49D3-099C-94DC-7C7400019537}"/>
                  </a:ext>
                </a:extLst>
              </p:cNvPr>
              <p:cNvSpPr/>
              <p:nvPr/>
            </p:nvSpPr>
            <p:spPr>
              <a:xfrm>
                <a:off x="5800625" y="4743725"/>
                <a:ext cx="54650" cy="6550"/>
              </a:xfrm>
              <a:custGeom>
                <a:avLst/>
                <a:gdLst/>
                <a:ahLst/>
                <a:cxnLst/>
                <a:rect l="l" t="t" r="r" b="b"/>
                <a:pathLst>
                  <a:path w="2186" h="262" fill="none" extrusionOk="0">
                    <a:moveTo>
                      <a:pt x="2186" y="1"/>
                    </a:moveTo>
                    <a:lnTo>
                      <a:pt x="0" y="262"/>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1" name="Google Shape;1593;p44">
                <a:extLst>
                  <a:ext uri="{FF2B5EF4-FFF2-40B4-BE49-F238E27FC236}">
                    <a16:creationId xmlns:a16="http://schemas.microsoft.com/office/drawing/2014/main" id="{4A6330FC-C7DC-F359-C473-0CA83E79206C}"/>
                  </a:ext>
                </a:extLst>
              </p:cNvPr>
              <p:cNvSpPr/>
              <p:nvPr/>
            </p:nvSpPr>
            <p:spPr>
              <a:xfrm>
                <a:off x="5723950" y="4760850"/>
                <a:ext cx="17150" cy="3300"/>
              </a:xfrm>
              <a:custGeom>
                <a:avLst/>
                <a:gdLst/>
                <a:ahLst/>
                <a:cxnLst/>
                <a:rect l="l" t="t" r="r" b="b"/>
                <a:pathLst>
                  <a:path w="686" h="132" fill="none" extrusionOk="0">
                    <a:moveTo>
                      <a:pt x="686" y="1"/>
                    </a:moveTo>
                    <a:lnTo>
                      <a:pt x="1" y="13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2" name="Google Shape;1594;p44">
                <a:extLst>
                  <a:ext uri="{FF2B5EF4-FFF2-40B4-BE49-F238E27FC236}">
                    <a16:creationId xmlns:a16="http://schemas.microsoft.com/office/drawing/2014/main" id="{2DA0F26B-AFA4-6C5A-0806-B752805CEC94}"/>
                  </a:ext>
                </a:extLst>
              </p:cNvPr>
              <p:cNvSpPr/>
              <p:nvPr/>
            </p:nvSpPr>
            <p:spPr>
              <a:xfrm>
                <a:off x="5882175" y="4820400"/>
                <a:ext cx="95425" cy="70150"/>
              </a:xfrm>
              <a:custGeom>
                <a:avLst/>
                <a:gdLst/>
                <a:ahLst/>
                <a:cxnLst/>
                <a:rect l="l" t="t" r="r" b="b"/>
                <a:pathLst>
                  <a:path w="3817" h="2806" fill="none" extrusionOk="0">
                    <a:moveTo>
                      <a:pt x="0" y="0"/>
                    </a:moveTo>
                    <a:cubicBezTo>
                      <a:pt x="0" y="0"/>
                      <a:pt x="2871" y="816"/>
                      <a:pt x="3817" y="2805"/>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5" name="Google Shape;1595;p44">
                <a:extLst>
                  <a:ext uri="{FF2B5EF4-FFF2-40B4-BE49-F238E27FC236}">
                    <a16:creationId xmlns:a16="http://schemas.microsoft.com/office/drawing/2014/main" id="{71CA308C-88AE-396E-6EE7-9BDCD447EF36}"/>
                  </a:ext>
                </a:extLst>
              </p:cNvPr>
              <p:cNvSpPr/>
              <p:nvPr/>
            </p:nvSpPr>
            <p:spPr>
              <a:xfrm>
                <a:off x="5899300" y="4786950"/>
                <a:ext cx="83200" cy="54675"/>
              </a:xfrm>
              <a:custGeom>
                <a:avLst/>
                <a:gdLst/>
                <a:ahLst/>
                <a:cxnLst/>
                <a:rect l="l" t="t" r="r" b="b"/>
                <a:pathLst>
                  <a:path w="3328" h="2187" fill="none" extrusionOk="0">
                    <a:moveTo>
                      <a:pt x="0" y="1"/>
                    </a:moveTo>
                    <a:cubicBezTo>
                      <a:pt x="0" y="1"/>
                      <a:pt x="2805" y="1012"/>
                      <a:pt x="3327" y="2186"/>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6" name="Google Shape;1596;p44">
                <a:extLst>
                  <a:ext uri="{FF2B5EF4-FFF2-40B4-BE49-F238E27FC236}">
                    <a16:creationId xmlns:a16="http://schemas.microsoft.com/office/drawing/2014/main" id="{9C4D17D1-812C-09DD-AD25-DA1B05E98F7C}"/>
                  </a:ext>
                </a:extLst>
              </p:cNvPr>
              <p:cNvSpPr/>
              <p:nvPr/>
            </p:nvSpPr>
            <p:spPr>
              <a:xfrm>
                <a:off x="5050350" y="4238950"/>
                <a:ext cx="49775" cy="110100"/>
              </a:xfrm>
              <a:custGeom>
                <a:avLst/>
                <a:gdLst/>
                <a:ahLst/>
                <a:cxnLst/>
                <a:rect l="l" t="t" r="r" b="b"/>
                <a:pathLst>
                  <a:path w="1991" h="4404" extrusionOk="0">
                    <a:moveTo>
                      <a:pt x="1664" y="0"/>
                    </a:moveTo>
                    <a:cubicBezTo>
                      <a:pt x="1371" y="163"/>
                      <a:pt x="425" y="783"/>
                      <a:pt x="229" y="1925"/>
                    </a:cubicBezTo>
                    <a:cubicBezTo>
                      <a:pt x="1" y="3262"/>
                      <a:pt x="882" y="4241"/>
                      <a:pt x="1077" y="4404"/>
                    </a:cubicBezTo>
                    <a:lnTo>
                      <a:pt x="1501" y="4078"/>
                    </a:lnTo>
                    <a:cubicBezTo>
                      <a:pt x="1403" y="3980"/>
                      <a:pt x="588" y="3164"/>
                      <a:pt x="816" y="2022"/>
                    </a:cubicBezTo>
                    <a:cubicBezTo>
                      <a:pt x="979" y="1077"/>
                      <a:pt x="1730" y="555"/>
                      <a:pt x="1991" y="424"/>
                    </a:cubicBezTo>
                    <a:lnTo>
                      <a:pt x="1664" y="0"/>
                    </a:ln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7" name="Google Shape;1597;p44">
                <a:extLst>
                  <a:ext uri="{FF2B5EF4-FFF2-40B4-BE49-F238E27FC236}">
                    <a16:creationId xmlns:a16="http://schemas.microsoft.com/office/drawing/2014/main" id="{2D8301DD-45D0-3B55-16D7-7F5C690123EA}"/>
                  </a:ext>
                </a:extLst>
              </p:cNvPr>
              <p:cNvSpPr/>
              <p:nvPr/>
            </p:nvSpPr>
            <p:spPr>
              <a:xfrm>
                <a:off x="4990000" y="4339900"/>
                <a:ext cx="160700" cy="165725"/>
              </a:xfrm>
              <a:custGeom>
                <a:avLst/>
                <a:gdLst/>
                <a:ahLst/>
                <a:cxnLst/>
                <a:rect l="l" t="t" r="r" b="b"/>
                <a:pathLst>
                  <a:path w="6428" h="6629" extrusionOk="0">
                    <a:moveTo>
                      <a:pt x="2041" y="0"/>
                    </a:moveTo>
                    <a:cubicBezTo>
                      <a:pt x="1572" y="0"/>
                      <a:pt x="1183" y="175"/>
                      <a:pt x="947" y="529"/>
                    </a:cubicBezTo>
                    <a:cubicBezTo>
                      <a:pt x="555" y="1149"/>
                      <a:pt x="653" y="2095"/>
                      <a:pt x="1338" y="3236"/>
                    </a:cubicBezTo>
                    <a:cubicBezTo>
                      <a:pt x="392" y="4052"/>
                      <a:pt x="1" y="4867"/>
                      <a:pt x="197" y="5552"/>
                    </a:cubicBezTo>
                    <a:cubicBezTo>
                      <a:pt x="382" y="6253"/>
                      <a:pt x="1037" y="6629"/>
                      <a:pt x="1914" y="6629"/>
                    </a:cubicBezTo>
                    <a:cubicBezTo>
                      <a:pt x="2424" y="6629"/>
                      <a:pt x="3010" y="6501"/>
                      <a:pt x="3622" y="6237"/>
                    </a:cubicBezTo>
                    <a:cubicBezTo>
                      <a:pt x="3785" y="6172"/>
                      <a:pt x="3948" y="6139"/>
                      <a:pt x="4078" y="6042"/>
                    </a:cubicBezTo>
                    <a:cubicBezTo>
                      <a:pt x="5090" y="5520"/>
                      <a:pt x="5938" y="4769"/>
                      <a:pt x="6427" y="4019"/>
                    </a:cubicBezTo>
                    <a:cubicBezTo>
                      <a:pt x="6166" y="3204"/>
                      <a:pt x="5612" y="2323"/>
                      <a:pt x="4894" y="1605"/>
                    </a:cubicBezTo>
                    <a:lnTo>
                      <a:pt x="4437" y="1149"/>
                    </a:lnTo>
                    <a:cubicBezTo>
                      <a:pt x="3618" y="388"/>
                      <a:pt x="2740" y="0"/>
                      <a:pt x="2041"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8" name="Google Shape;1598;p44">
                <a:extLst>
                  <a:ext uri="{FF2B5EF4-FFF2-40B4-BE49-F238E27FC236}">
                    <a16:creationId xmlns:a16="http://schemas.microsoft.com/office/drawing/2014/main" id="{D9878483-06B4-B854-F8B3-24BA751241D4}"/>
                  </a:ext>
                </a:extLst>
              </p:cNvPr>
              <p:cNvSpPr/>
              <p:nvPr/>
            </p:nvSpPr>
            <p:spPr>
              <a:xfrm>
                <a:off x="4960650" y="4309275"/>
                <a:ext cx="216950" cy="224050"/>
              </a:xfrm>
              <a:custGeom>
                <a:avLst/>
                <a:gdLst/>
                <a:ahLst/>
                <a:cxnLst/>
                <a:rect l="l" t="t" r="r" b="b"/>
                <a:pathLst>
                  <a:path w="8678" h="8962" extrusionOk="0">
                    <a:moveTo>
                      <a:pt x="3215" y="1225"/>
                    </a:moveTo>
                    <a:cubicBezTo>
                      <a:pt x="3914" y="1225"/>
                      <a:pt x="4792" y="1613"/>
                      <a:pt x="5611" y="2374"/>
                    </a:cubicBezTo>
                    <a:cubicBezTo>
                      <a:pt x="5774" y="2504"/>
                      <a:pt x="5905" y="2667"/>
                      <a:pt x="6068" y="2830"/>
                    </a:cubicBezTo>
                    <a:cubicBezTo>
                      <a:pt x="6753" y="3548"/>
                      <a:pt x="7340" y="4429"/>
                      <a:pt x="7601" y="5244"/>
                    </a:cubicBezTo>
                    <a:cubicBezTo>
                      <a:pt x="7112" y="5994"/>
                      <a:pt x="6264" y="6777"/>
                      <a:pt x="5252" y="7267"/>
                    </a:cubicBezTo>
                    <a:cubicBezTo>
                      <a:pt x="5089" y="7364"/>
                      <a:pt x="4926" y="7430"/>
                      <a:pt x="4796" y="7462"/>
                    </a:cubicBezTo>
                    <a:cubicBezTo>
                      <a:pt x="4184" y="7726"/>
                      <a:pt x="3594" y="7854"/>
                      <a:pt x="3079" y="7854"/>
                    </a:cubicBezTo>
                    <a:cubicBezTo>
                      <a:pt x="2196" y="7854"/>
                      <a:pt x="1536" y="7478"/>
                      <a:pt x="1371" y="6777"/>
                    </a:cubicBezTo>
                    <a:cubicBezTo>
                      <a:pt x="1208" y="6092"/>
                      <a:pt x="1566" y="5277"/>
                      <a:pt x="2512" y="4461"/>
                    </a:cubicBezTo>
                    <a:cubicBezTo>
                      <a:pt x="1827" y="3320"/>
                      <a:pt x="1729" y="2374"/>
                      <a:pt x="2121" y="1754"/>
                    </a:cubicBezTo>
                    <a:cubicBezTo>
                      <a:pt x="2357" y="1400"/>
                      <a:pt x="2746" y="1225"/>
                      <a:pt x="3215" y="1225"/>
                    </a:cubicBezTo>
                    <a:close/>
                    <a:moveTo>
                      <a:pt x="2680" y="1"/>
                    </a:moveTo>
                    <a:cubicBezTo>
                      <a:pt x="2060" y="1"/>
                      <a:pt x="1550" y="239"/>
                      <a:pt x="1240" y="743"/>
                    </a:cubicBezTo>
                    <a:cubicBezTo>
                      <a:pt x="718" y="1558"/>
                      <a:pt x="881" y="2830"/>
                      <a:pt x="1795" y="4363"/>
                    </a:cubicBezTo>
                    <a:cubicBezTo>
                      <a:pt x="490" y="5473"/>
                      <a:pt x="1" y="6582"/>
                      <a:pt x="229" y="7495"/>
                    </a:cubicBezTo>
                    <a:cubicBezTo>
                      <a:pt x="455" y="8462"/>
                      <a:pt x="1343" y="8962"/>
                      <a:pt x="2533" y="8962"/>
                    </a:cubicBezTo>
                    <a:cubicBezTo>
                      <a:pt x="3230" y="8962"/>
                      <a:pt x="4030" y="8790"/>
                      <a:pt x="4861" y="8441"/>
                    </a:cubicBezTo>
                    <a:cubicBezTo>
                      <a:pt x="5089" y="8376"/>
                      <a:pt x="5285" y="8278"/>
                      <a:pt x="5481" y="8180"/>
                    </a:cubicBezTo>
                    <a:cubicBezTo>
                      <a:pt x="6851" y="7462"/>
                      <a:pt x="7993" y="6451"/>
                      <a:pt x="8678" y="5407"/>
                    </a:cubicBezTo>
                    <a:cubicBezTo>
                      <a:pt x="8253" y="4298"/>
                      <a:pt x="7536" y="3156"/>
                      <a:pt x="6590" y="2145"/>
                    </a:cubicBezTo>
                    <a:cubicBezTo>
                      <a:pt x="6394" y="1917"/>
                      <a:pt x="6166" y="1721"/>
                      <a:pt x="5970" y="1558"/>
                    </a:cubicBezTo>
                    <a:cubicBezTo>
                      <a:pt x="4828" y="553"/>
                      <a:pt x="3626" y="1"/>
                      <a:pt x="268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9" name="Google Shape;1599;p44">
                <a:extLst>
                  <a:ext uri="{FF2B5EF4-FFF2-40B4-BE49-F238E27FC236}">
                    <a16:creationId xmlns:a16="http://schemas.microsoft.com/office/drawing/2014/main" id="{7222C54C-5CBF-82C9-F0BC-B343E16D84C3}"/>
                  </a:ext>
                </a:extLst>
              </p:cNvPr>
              <p:cNvSpPr/>
              <p:nvPr/>
            </p:nvSpPr>
            <p:spPr>
              <a:xfrm>
                <a:off x="5028350" y="4068200"/>
                <a:ext cx="162300" cy="164800"/>
              </a:xfrm>
              <a:custGeom>
                <a:avLst/>
                <a:gdLst/>
                <a:ahLst/>
                <a:cxnLst/>
                <a:rect l="l" t="t" r="r" b="b"/>
                <a:pathLst>
                  <a:path w="6492" h="6592" extrusionOk="0">
                    <a:moveTo>
                      <a:pt x="2262" y="1"/>
                    </a:moveTo>
                    <a:cubicBezTo>
                      <a:pt x="1776" y="1"/>
                      <a:pt x="1366" y="193"/>
                      <a:pt x="1109" y="600"/>
                    </a:cubicBezTo>
                    <a:cubicBezTo>
                      <a:pt x="750" y="1219"/>
                      <a:pt x="816" y="2068"/>
                      <a:pt x="1435" y="3177"/>
                    </a:cubicBezTo>
                    <a:cubicBezTo>
                      <a:pt x="424" y="4025"/>
                      <a:pt x="0" y="4873"/>
                      <a:pt x="163" y="5591"/>
                    </a:cubicBezTo>
                    <a:cubicBezTo>
                      <a:pt x="323" y="6250"/>
                      <a:pt x="949" y="6591"/>
                      <a:pt x="1807" y="6591"/>
                    </a:cubicBezTo>
                    <a:cubicBezTo>
                      <a:pt x="2349" y="6591"/>
                      <a:pt x="2984" y="6455"/>
                      <a:pt x="3654" y="6178"/>
                    </a:cubicBezTo>
                    <a:cubicBezTo>
                      <a:pt x="3849" y="6145"/>
                      <a:pt x="4012" y="6015"/>
                      <a:pt x="4208" y="5949"/>
                    </a:cubicBezTo>
                    <a:cubicBezTo>
                      <a:pt x="5154" y="5493"/>
                      <a:pt x="5937" y="4840"/>
                      <a:pt x="6491" y="4188"/>
                    </a:cubicBezTo>
                    <a:cubicBezTo>
                      <a:pt x="6230" y="3274"/>
                      <a:pt x="5709" y="2263"/>
                      <a:pt x="4958" y="1448"/>
                    </a:cubicBezTo>
                    <a:lnTo>
                      <a:pt x="4567" y="1089"/>
                    </a:lnTo>
                    <a:cubicBezTo>
                      <a:pt x="3785" y="383"/>
                      <a:pt x="2947" y="1"/>
                      <a:pt x="2262"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0" name="Google Shape;1600;p44">
                <a:extLst>
                  <a:ext uri="{FF2B5EF4-FFF2-40B4-BE49-F238E27FC236}">
                    <a16:creationId xmlns:a16="http://schemas.microsoft.com/office/drawing/2014/main" id="{EC0BD2B9-DFF3-1314-3242-84F8C8400E71}"/>
                  </a:ext>
                </a:extLst>
              </p:cNvPr>
              <p:cNvSpPr/>
              <p:nvPr/>
            </p:nvSpPr>
            <p:spPr>
              <a:xfrm>
                <a:off x="4998975" y="4036625"/>
                <a:ext cx="219400" cy="222350"/>
              </a:xfrm>
              <a:custGeom>
                <a:avLst/>
                <a:gdLst/>
                <a:ahLst/>
                <a:cxnLst/>
                <a:rect l="l" t="t" r="r" b="b"/>
                <a:pathLst>
                  <a:path w="8776" h="8894" extrusionOk="0">
                    <a:moveTo>
                      <a:pt x="3437" y="1264"/>
                    </a:moveTo>
                    <a:cubicBezTo>
                      <a:pt x="4122" y="1264"/>
                      <a:pt x="4960" y="1646"/>
                      <a:pt x="5742" y="2352"/>
                    </a:cubicBezTo>
                    <a:lnTo>
                      <a:pt x="6133" y="2711"/>
                    </a:lnTo>
                    <a:cubicBezTo>
                      <a:pt x="6884" y="3526"/>
                      <a:pt x="7405" y="4537"/>
                      <a:pt x="7666" y="5451"/>
                    </a:cubicBezTo>
                    <a:cubicBezTo>
                      <a:pt x="7112" y="6103"/>
                      <a:pt x="6329" y="6756"/>
                      <a:pt x="5383" y="7212"/>
                    </a:cubicBezTo>
                    <a:cubicBezTo>
                      <a:pt x="5187" y="7278"/>
                      <a:pt x="5024" y="7408"/>
                      <a:pt x="4829" y="7441"/>
                    </a:cubicBezTo>
                    <a:cubicBezTo>
                      <a:pt x="4159" y="7718"/>
                      <a:pt x="3524" y="7854"/>
                      <a:pt x="2982" y="7854"/>
                    </a:cubicBezTo>
                    <a:cubicBezTo>
                      <a:pt x="2124" y="7854"/>
                      <a:pt x="1498" y="7513"/>
                      <a:pt x="1338" y="6854"/>
                    </a:cubicBezTo>
                    <a:cubicBezTo>
                      <a:pt x="1175" y="6136"/>
                      <a:pt x="1599" y="5288"/>
                      <a:pt x="2610" y="4440"/>
                    </a:cubicBezTo>
                    <a:cubicBezTo>
                      <a:pt x="1991" y="3331"/>
                      <a:pt x="1925" y="2482"/>
                      <a:pt x="2284" y="1863"/>
                    </a:cubicBezTo>
                    <a:cubicBezTo>
                      <a:pt x="2541" y="1456"/>
                      <a:pt x="2951" y="1264"/>
                      <a:pt x="3437" y="1264"/>
                    </a:cubicBezTo>
                    <a:close/>
                    <a:moveTo>
                      <a:pt x="3055" y="1"/>
                    </a:moveTo>
                    <a:cubicBezTo>
                      <a:pt x="2409" y="1"/>
                      <a:pt x="1862" y="246"/>
                      <a:pt x="1501" y="754"/>
                    </a:cubicBezTo>
                    <a:cubicBezTo>
                      <a:pt x="979" y="1569"/>
                      <a:pt x="1110" y="2776"/>
                      <a:pt x="1925" y="4244"/>
                    </a:cubicBezTo>
                    <a:cubicBezTo>
                      <a:pt x="523" y="5386"/>
                      <a:pt x="1" y="6527"/>
                      <a:pt x="196" y="7441"/>
                    </a:cubicBezTo>
                    <a:cubicBezTo>
                      <a:pt x="399" y="8412"/>
                      <a:pt x="1266" y="8894"/>
                      <a:pt x="2457" y="8894"/>
                    </a:cubicBezTo>
                    <a:cubicBezTo>
                      <a:pt x="3185" y="8894"/>
                      <a:pt x="4035" y="8713"/>
                      <a:pt x="4926" y="8354"/>
                    </a:cubicBezTo>
                    <a:cubicBezTo>
                      <a:pt x="5187" y="8256"/>
                      <a:pt x="5481" y="8158"/>
                      <a:pt x="5709" y="7995"/>
                    </a:cubicBezTo>
                    <a:cubicBezTo>
                      <a:pt x="6949" y="7375"/>
                      <a:pt x="7993" y="6527"/>
                      <a:pt x="8776" y="5614"/>
                    </a:cubicBezTo>
                    <a:cubicBezTo>
                      <a:pt x="8482" y="4407"/>
                      <a:pt x="7764" y="3037"/>
                      <a:pt x="6688" y="1961"/>
                    </a:cubicBezTo>
                    <a:lnTo>
                      <a:pt x="6199" y="1471"/>
                    </a:lnTo>
                    <a:cubicBezTo>
                      <a:pt x="5120" y="509"/>
                      <a:pt x="3986" y="1"/>
                      <a:pt x="3055"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pic>
        <p:nvPicPr>
          <p:cNvPr id="117" name="Picture 116">
            <a:hlinkClick r:id="rId10" action="ppaction://hlinksldjump"/>
            <a:extLst>
              <a:ext uri="{FF2B5EF4-FFF2-40B4-BE49-F238E27FC236}">
                <a16:creationId xmlns:a16="http://schemas.microsoft.com/office/drawing/2014/main" id="{4DE23E13-0133-D287-BD65-746AB651F592}"/>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52114" y1="25222" x2="52114" y2="25222"/>
                        <a14:foregroundMark x1="60568" y1="20267" x2="60568" y2="20267"/>
                        <a14:foregroundMark x1="27591" y1="38044" x2="47886" y2="17356"/>
                        <a14:foregroundMark x1="47886" y1="17356" x2="58455" y2="17356"/>
                      </a14:backgroundRemoval>
                    </a14:imgEffect>
                  </a14:imgLayer>
                </a14:imgProps>
              </a:ext>
            </a:extLst>
          </a:blip>
          <a:srcRect l="24744" t="7899" r="20186" b="33161"/>
          <a:stretch/>
        </p:blipFill>
        <p:spPr>
          <a:xfrm>
            <a:off x="7798641" y="88155"/>
            <a:ext cx="1633747" cy="1788291"/>
          </a:xfrm>
          <a:prstGeom prst="rect">
            <a:avLst/>
          </a:prstGeom>
        </p:spPr>
      </p:pic>
    </p:spTree>
    <p:extLst>
      <p:ext uri="{BB962C8B-B14F-4D97-AF65-F5344CB8AC3E}">
        <p14:creationId xmlns:p14="http://schemas.microsoft.com/office/powerpoint/2010/main" val="2859413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ppt_x"/>
                                          </p:val>
                                        </p:tav>
                                        <p:tav tm="100000">
                                          <p:val>
                                            <p:strVal val="#ppt_x"/>
                                          </p:val>
                                        </p:tav>
                                      </p:tavLst>
                                    </p:anim>
                                    <p:anim calcmode="lin" valueType="num">
                                      <p:cBhvr additive="base">
                                        <p:cTn id="8" dur="1000" fill="hold"/>
                                        <p:tgtEl>
                                          <p:spTgt spid="5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ppt_x"/>
                                          </p:val>
                                        </p:tav>
                                        <p:tav tm="100000">
                                          <p:val>
                                            <p:strVal val="#ppt_x"/>
                                          </p:val>
                                        </p:tav>
                                      </p:tavLst>
                                    </p:anim>
                                    <p:anim calcmode="lin" valueType="num">
                                      <p:cBhvr additive="base">
                                        <p:cTn id="12" dur="1000" fill="hold"/>
                                        <p:tgtEl>
                                          <p:spTgt spid="4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ppt_x"/>
                                          </p:val>
                                        </p:tav>
                                        <p:tav tm="100000">
                                          <p:val>
                                            <p:strVal val="#ppt_x"/>
                                          </p:val>
                                        </p:tav>
                                      </p:tavLst>
                                    </p:anim>
                                    <p:anim calcmode="lin" valueType="num">
                                      <p:cBhvr additive="base">
                                        <p:cTn id="20" dur="1000" fill="hold"/>
                                        <p:tgtEl>
                                          <p:spTgt spid="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50"/>
                    </p:tgtEl>
                  </p:cond>
                </p:stCondLst>
                <p:endSync evt="end" delay="0">
                  <p:rtn val="all"/>
                </p:endSync>
                <p:childTnLst>
                  <p:par>
                    <p:cTn id="22" fill="hold">
                      <p:stCondLst>
                        <p:cond delay="0"/>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500"/>
                                        <p:tgtEl>
                                          <p:spTgt spid="42"/>
                                        </p:tgtEl>
                                      </p:cBhvr>
                                    </p:animEffect>
                                  </p:childTnLst>
                                </p:cTn>
                              </p:par>
                            </p:childTnLst>
                          </p:cTn>
                        </p:par>
                        <p:par>
                          <p:cTn id="27" fill="hold">
                            <p:stCondLst>
                              <p:cond delay="500"/>
                            </p:stCondLst>
                            <p:childTnLst>
                              <p:par>
                                <p:cTn id="28" presetID="10" presetClass="exit" presetSubtype="0" fill="hold" nodeType="afterEffect">
                                  <p:stCondLst>
                                    <p:cond delay="0"/>
                                  </p:stCondLst>
                                  <p:childTnLst>
                                    <p:animEffect transition="out" filter="fade">
                                      <p:cBhvr>
                                        <p:cTn id="29" dur="500"/>
                                        <p:tgtEl>
                                          <p:spTgt spid="49"/>
                                        </p:tgtEl>
                                      </p:cBhvr>
                                    </p:animEffect>
                                    <p:set>
                                      <p:cBhvr>
                                        <p:cTn id="30" dur="1" fill="hold">
                                          <p:stCondLst>
                                            <p:cond delay="499"/>
                                          </p:stCondLst>
                                        </p:cTn>
                                        <p:tgtEl>
                                          <p:spTgt spid="4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1"/>
                                        </p:tgtEl>
                                      </p:cBhvr>
                                    </p:animEffect>
                                    <p:set>
                                      <p:cBhvr>
                                        <p:cTn id="36" dur="1" fill="hold">
                                          <p:stCondLst>
                                            <p:cond delay="499"/>
                                          </p:stCondLst>
                                        </p:cTn>
                                        <p:tgtEl>
                                          <p:spTgt spid="51"/>
                                        </p:tgtEl>
                                        <p:attrNameLst>
                                          <p:attrName>style.visibility</p:attrName>
                                        </p:attrNameLst>
                                      </p:cBhvr>
                                      <p:to>
                                        <p:strVal val="hidden"/>
                                      </p:to>
                                    </p:set>
                                  </p:childTnLst>
                                </p:cTn>
                              </p:par>
                              <p:par>
                                <p:cTn id="37" presetID="2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childTnLst>
              </p:cTn>
              <p:nextCondLst>
                <p:cond evt="onClick" delay="0">
                  <p:tgtEl>
                    <p:spTgt spid="50"/>
                  </p:tgtEl>
                </p:cond>
              </p:nextCondLst>
            </p:seq>
            <p:seq concurrent="1" nextAc="seek">
              <p:cTn id="40" restart="whenNotActive" fill="hold" evtFilter="cancelBubble" nodeType="interactiveSeq">
                <p:stCondLst>
                  <p:cond evt="onClick" delay="0">
                    <p:tgtEl>
                      <p:spTgt spid="49"/>
                    </p:tgtEl>
                  </p:cond>
                </p:stCondLst>
                <p:endSync evt="end" delay="0">
                  <p:rtn val="all"/>
                </p:endSync>
                <p:childTnLst>
                  <p:par>
                    <p:cTn id="41" fill="hold">
                      <p:stCondLst>
                        <p:cond delay="0"/>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inVertical)">
                                      <p:cBhvr>
                                        <p:cTn id="45" dur="500"/>
                                        <p:tgtEl>
                                          <p:spTgt spid="44"/>
                                        </p:tgtEl>
                                      </p:cBhvr>
                                    </p:animEffect>
                                  </p:childTnLst>
                                </p:cTn>
                              </p:par>
                            </p:childTnLst>
                          </p:cTn>
                        </p:par>
                      </p:childTnLst>
                    </p:cTn>
                  </p:par>
                </p:childTnLst>
              </p:cTn>
              <p:nextCondLst>
                <p:cond evt="onClick" delay="0">
                  <p:tgtEl>
                    <p:spTgt spid="49"/>
                  </p:tgtEl>
                </p:cond>
              </p:nextCondLst>
            </p:seq>
            <p:seq concurrent="1" nextAc="seek">
              <p:cTn id="46" restart="whenNotActive" fill="hold" evtFilter="cancelBubble" nodeType="interactiveSeq">
                <p:stCondLst>
                  <p:cond evt="onClick" delay="0">
                    <p:tgtEl>
                      <p:spTgt spid="48"/>
                    </p:tgtEl>
                  </p:cond>
                </p:stCondLst>
                <p:endSync evt="end" delay="0">
                  <p:rtn val="all"/>
                </p:endSync>
                <p:childTnLst>
                  <p:par>
                    <p:cTn id="47" fill="hold">
                      <p:stCondLst>
                        <p:cond delay="0"/>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wipe(down)">
                                      <p:cBhvr>
                                        <p:cTn id="51" dur="500"/>
                                        <p:tgtEl>
                                          <p:spTgt spid="103"/>
                                        </p:tgtEl>
                                      </p:cBhvr>
                                    </p:animEffect>
                                  </p:childTnLst>
                                </p:cTn>
                              </p:par>
                            </p:childTnLst>
                          </p:cTn>
                        </p:par>
                      </p:childTnLst>
                    </p:cTn>
                  </p:par>
                </p:childTnLst>
              </p:cTn>
              <p:nextCondLst>
                <p:cond evt="onClick" delay="0">
                  <p:tgtEl>
                    <p:spTgt spid="48"/>
                  </p:tgtEl>
                </p:cond>
              </p:nextCondLst>
            </p:seq>
            <p:seq concurrent="1" nextAc="seek">
              <p:cTn id="52" restart="whenNotActive" fill="hold" evtFilter="cancelBubble" nodeType="interactiveSeq">
                <p:stCondLst>
                  <p:cond evt="onClick" delay="0">
                    <p:tgtEl>
                      <p:spTgt spid="51"/>
                    </p:tgtEl>
                  </p:cond>
                </p:stCondLst>
                <p:endSync evt="end" delay="0">
                  <p:rtn val="all"/>
                </p:endSync>
                <p:childTnLst>
                  <p:par>
                    <p:cTn id="53" fill="hold">
                      <p:stCondLst>
                        <p:cond delay="0"/>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wipe(down)">
                                      <p:cBhvr>
                                        <p:cTn id="57" dur="500"/>
                                        <p:tgtEl>
                                          <p:spTgt spid="104"/>
                                        </p:tgtEl>
                                      </p:cBhvr>
                                    </p:animEffect>
                                  </p:childTnLst>
                                </p:cTn>
                              </p:par>
                            </p:childTnLst>
                          </p:cTn>
                        </p:par>
                      </p:childTnLst>
                    </p:cTn>
                  </p:par>
                </p:childTnLst>
              </p:cTn>
              <p:nextCondLst>
                <p:cond evt="onClick" delay="0">
                  <p:tgtEl>
                    <p:spTgt spid="51"/>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2DD"/>
        </a:solidFill>
        <a:effectLst/>
      </p:bgPr>
    </p:bg>
    <p:spTree>
      <p:nvGrpSpPr>
        <p:cNvPr id="1" name="Shape 960"/>
        <p:cNvGrpSpPr/>
        <p:nvPr/>
      </p:nvGrpSpPr>
      <p:grpSpPr>
        <a:xfrm>
          <a:off x="0" y="0"/>
          <a:ext cx="0" cy="0"/>
          <a:chOff x="0" y="0"/>
          <a:chExt cx="0" cy="0"/>
        </a:xfrm>
      </p:grpSpPr>
      <p:sp>
        <p:nvSpPr>
          <p:cNvPr id="55" name="Rectangle 54">
            <a:extLst>
              <a:ext uri="{FF2B5EF4-FFF2-40B4-BE49-F238E27FC236}">
                <a16:creationId xmlns:a16="http://schemas.microsoft.com/office/drawing/2014/main" id="{39FA1598-83AF-3657-496A-8C2FB2CF5A2C}"/>
              </a:ext>
            </a:extLst>
          </p:cNvPr>
          <p:cNvSpPr/>
          <p:nvPr/>
        </p:nvSpPr>
        <p:spPr>
          <a:xfrm>
            <a:off x="0" y="0"/>
            <a:ext cx="9144000" cy="5143500"/>
          </a:xfrm>
          <a:prstGeom prst="rect">
            <a:avLst/>
          </a:prstGeom>
          <a:solidFill>
            <a:srgbClr val="FFD2DD"/>
          </a:solidFill>
          <a:ln>
            <a:solidFill>
              <a:srgbClr val="FFD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a typeface="Cambria" panose="02040503050406030204" pitchFamily="18" charset="0"/>
            </a:endParaRPr>
          </a:p>
        </p:txBody>
      </p:sp>
      <p:pic>
        <p:nvPicPr>
          <p:cNvPr id="52" name="Picture 51">
            <a:extLst>
              <a:ext uri="{FF2B5EF4-FFF2-40B4-BE49-F238E27FC236}">
                <a16:creationId xmlns:a16="http://schemas.microsoft.com/office/drawing/2014/main" id="{A3348D77-E389-29AC-B2E2-D4D54891E915}"/>
              </a:ext>
            </a:extLst>
          </p:cNvPr>
          <p:cNvPicPr>
            <a:picLocks noChangeAspect="1"/>
          </p:cNvPicPr>
          <p:nvPr/>
        </p:nvPicPr>
        <p:blipFill>
          <a:blip r:embed="rId3"/>
          <a:stretch>
            <a:fillRect/>
          </a:stretch>
        </p:blipFill>
        <p:spPr>
          <a:xfrm>
            <a:off x="0" y="22655"/>
            <a:ext cx="9144000" cy="5098190"/>
          </a:xfrm>
          <a:prstGeom prst="rect">
            <a:avLst/>
          </a:prstGeom>
        </p:spPr>
      </p:pic>
      <p:sp>
        <p:nvSpPr>
          <p:cNvPr id="961" name="Google Shape;961;p38"/>
          <p:cNvSpPr/>
          <p:nvPr/>
        </p:nvSpPr>
        <p:spPr>
          <a:xfrm>
            <a:off x="190500" y="203199"/>
            <a:ext cx="8699500" cy="1600201"/>
          </a:xfrm>
          <a:prstGeom prst="roundRect">
            <a:avLst/>
          </a:prstGeom>
          <a:solidFill>
            <a:schemeClr val="accent1"/>
          </a:solidFill>
          <a:ln w="571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62" name="Google Shape;962;p38"/>
          <p:cNvSpPr txBox="1">
            <a:spLocks noGrp="1"/>
          </p:cNvSpPr>
          <p:nvPr>
            <p:ph type="title"/>
          </p:nvPr>
        </p:nvSpPr>
        <p:spPr>
          <a:xfrm>
            <a:off x="477053" y="586057"/>
            <a:ext cx="7722300" cy="73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latin typeface="Cambria" panose="02040503050406030204" pitchFamily="18" charset="0"/>
                <a:ea typeface="Cambria" panose="02040503050406030204" pitchFamily="18" charset="0"/>
              </a:rPr>
              <a:t>4. </a:t>
            </a:r>
            <a:r>
              <a:rPr lang="en-US" sz="4400" dirty="0" err="1">
                <a:latin typeface="Cambria" panose="02040503050406030204" pitchFamily="18" charset="0"/>
                <a:ea typeface="Cambria" panose="02040503050406030204" pitchFamily="18" charset="0"/>
              </a:rPr>
              <a:t>Số</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thích</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hợp</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viết</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vào</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chỗ</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chấm</a:t>
            </a:r>
            <a:r>
              <a:rPr lang="en-US" sz="4400" dirty="0">
                <a:latin typeface="Cambria" panose="02040503050406030204" pitchFamily="18" charset="0"/>
                <a:ea typeface="Cambria" panose="02040503050406030204" pitchFamily="18" charset="0"/>
              </a:rPr>
              <a:t> </a:t>
            </a:r>
            <a:r>
              <a:rPr lang="en-US" sz="4400" dirty="0" err="1">
                <a:latin typeface="Cambria" panose="02040503050406030204" pitchFamily="18" charset="0"/>
                <a:ea typeface="Cambria" panose="02040503050406030204" pitchFamily="18" charset="0"/>
              </a:rPr>
              <a:t>của</a:t>
            </a:r>
            <a:r>
              <a:rPr lang="en-US" sz="4400" dirty="0">
                <a:latin typeface="Cambria" panose="02040503050406030204" pitchFamily="18" charset="0"/>
                <a:ea typeface="Cambria" panose="02040503050406030204" pitchFamily="18" charset="0"/>
              </a:rPr>
              <a:t> 215 cm = ... m </a:t>
            </a:r>
            <a:r>
              <a:rPr lang="en-US" sz="4400" dirty="0" err="1">
                <a:latin typeface="Cambria" panose="02040503050406030204" pitchFamily="18" charset="0"/>
                <a:ea typeface="Cambria" panose="02040503050406030204" pitchFamily="18" charset="0"/>
              </a:rPr>
              <a:t>là</a:t>
            </a:r>
            <a:r>
              <a:rPr lang="en-US" sz="4400" dirty="0">
                <a:latin typeface="Cambria" panose="02040503050406030204" pitchFamily="18" charset="0"/>
                <a:ea typeface="Cambria" panose="02040503050406030204" pitchFamily="18" charset="0"/>
              </a:rPr>
              <a:t>:</a:t>
            </a:r>
            <a:endParaRPr sz="4400" dirty="0">
              <a:latin typeface="Cambria" panose="02040503050406030204" pitchFamily="18" charset="0"/>
              <a:ea typeface="Cambria" panose="02040503050406030204" pitchFamily="18" charset="0"/>
            </a:endParaRPr>
          </a:p>
        </p:txBody>
      </p:sp>
      <p:grpSp>
        <p:nvGrpSpPr>
          <p:cNvPr id="50" name="Group 49">
            <a:extLst>
              <a:ext uri="{FF2B5EF4-FFF2-40B4-BE49-F238E27FC236}">
                <a16:creationId xmlns:a16="http://schemas.microsoft.com/office/drawing/2014/main" id="{6CF0720E-65D0-E099-E1ED-61116015E443}"/>
              </a:ext>
            </a:extLst>
          </p:cNvPr>
          <p:cNvGrpSpPr/>
          <p:nvPr/>
        </p:nvGrpSpPr>
        <p:grpSpPr>
          <a:xfrm>
            <a:off x="4739498" y="3467101"/>
            <a:ext cx="3991836" cy="1402094"/>
            <a:chOff x="431800" y="1938007"/>
            <a:chExt cx="3991836" cy="1402094"/>
          </a:xfrm>
        </p:grpSpPr>
        <p:sp>
          <p:nvSpPr>
            <p:cNvPr id="40" name="Flowchart: Terminator 39">
              <a:extLst>
                <a:ext uri="{FF2B5EF4-FFF2-40B4-BE49-F238E27FC236}">
                  <a16:creationId xmlns:a16="http://schemas.microsoft.com/office/drawing/2014/main" id="{77935176-8DB9-1178-DF3B-54100F4576D7}"/>
                </a:ext>
              </a:extLst>
            </p:cNvPr>
            <p:cNvSpPr/>
            <p:nvPr/>
          </p:nvSpPr>
          <p:spPr>
            <a:xfrm>
              <a:off x="431800" y="21844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400" dirty="0">
                  <a:latin typeface="Cambria" panose="02040503050406030204" pitchFamily="18" charset="0"/>
                  <a:ea typeface="Cambria" panose="02040503050406030204" pitchFamily="18" charset="0"/>
                </a:rPr>
                <a:t>D. 2,15</a:t>
              </a:r>
            </a:p>
          </p:txBody>
        </p:sp>
        <p:pic>
          <p:nvPicPr>
            <p:cNvPr id="47" name="Picture 46">
              <a:extLst>
                <a:ext uri="{FF2B5EF4-FFF2-40B4-BE49-F238E27FC236}">
                  <a16:creationId xmlns:a16="http://schemas.microsoft.com/office/drawing/2014/main" id="{7D61FD56-8834-94E3-1A08-24BDC58C322D}"/>
                </a:ext>
              </a:extLst>
            </p:cNvPr>
            <p:cNvPicPr>
              <a:picLocks noChangeAspect="1"/>
            </p:cNvPicPr>
            <p:nvPr/>
          </p:nvPicPr>
          <p:blipFill>
            <a:blip r:embed="rId4"/>
            <a:stretch>
              <a:fillRect/>
            </a:stretch>
          </p:blipFill>
          <p:spPr>
            <a:xfrm>
              <a:off x="3530541" y="1938007"/>
              <a:ext cx="893095" cy="870390"/>
            </a:xfrm>
            <a:prstGeom prst="rect">
              <a:avLst/>
            </a:prstGeom>
          </p:spPr>
        </p:pic>
      </p:grpSp>
      <p:grpSp>
        <p:nvGrpSpPr>
          <p:cNvPr id="51" name="Group 50">
            <a:extLst>
              <a:ext uri="{FF2B5EF4-FFF2-40B4-BE49-F238E27FC236}">
                <a16:creationId xmlns:a16="http://schemas.microsoft.com/office/drawing/2014/main" id="{F68A93ED-EA8E-4F2E-F22E-C2EF19965A32}"/>
              </a:ext>
            </a:extLst>
          </p:cNvPr>
          <p:cNvGrpSpPr/>
          <p:nvPr/>
        </p:nvGrpSpPr>
        <p:grpSpPr>
          <a:xfrm>
            <a:off x="241337" y="3467101"/>
            <a:ext cx="3964799" cy="1390651"/>
            <a:chOff x="264301" y="3333750"/>
            <a:chExt cx="3964799" cy="1390651"/>
          </a:xfrm>
        </p:grpSpPr>
        <p:sp>
          <p:nvSpPr>
            <p:cNvPr id="72" name="Flowchart: Terminator 71">
              <a:extLst>
                <a:ext uri="{FF2B5EF4-FFF2-40B4-BE49-F238E27FC236}">
                  <a16:creationId xmlns:a16="http://schemas.microsoft.com/office/drawing/2014/main" id="{6E1F6BBD-8502-1FEF-BB37-3091BBDDAE79}"/>
                </a:ext>
              </a:extLst>
            </p:cNvPr>
            <p:cNvSpPr/>
            <p:nvPr/>
          </p:nvSpPr>
          <p:spPr>
            <a:xfrm>
              <a:off x="431800" y="35687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400" dirty="0">
                  <a:latin typeface="Cambria" panose="02040503050406030204" pitchFamily="18" charset="0"/>
                  <a:ea typeface="Cambria" panose="02040503050406030204" pitchFamily="18" charset="0"/>
                </a:rPr>
                <a:t>B. 21,5</a:t>
              </a:r>
            </a:p>
          </p:txBody>
        </p:sp>
        <p:pic>
          <p:nvPicPr>
            <p:cNvPr id="96" name="Picture 95">
              <a:extLst>
                <a:ext uri="{FF2B5EF4-FFF2-40B4-BE49-F238E27FC236}">
                  <a16:creationId xmlns:a16="http://schemas.microsoft.com/office/drawing/2014/main" id="{52D10921-EB99-FDBF-80D3-0CE8D4DCE94C}"/>
                </a:ext>
              </a:extLst>
            </p:cNvPr>
            <p:cNvPicPr>
              <a:picLocks noChangeAspect="1"/>
            </p:cNvPicPr>
            <p:nvPr/>
          </p:nvPicPr>
          <p:blipFill>
            <a:blip r:embed="rId4"/>
            <a:stretch>
              <a:fillRect/>
            </a:stretch>
          </p:blipFill>
          <p:spPr>
            <a:xfrm>
              <a:off x="264301" y="3333750"/>
              <a:ext cx="893095" cy="870390"/>
            </a:xfrm>
            <a:prstGeom prst="rect">
              <a:avLst/>
            </a:prstGeom>
          </p:spPr>
        </p:pic>
      </p:grpSp>
      <p:grpSp>
        <p:nvGrpSpPr>
          <p:cNvPr id="49" name="Group 48">
            <a:extLst>
              <a:ext uri="{FF2B5EF4-FFF2-40B4-BE49-F238E27FC236}">
                <a16:creationId xmlns:a16="http://schemas.microsoft.com/office/drawing/2014/main" id="{444CD528-398A-24BF-2246-F64D165148D4}"/>
              </a:ext>
            </a:extLst>
          </p:cNvPr>
          <p:cNvGrpSpPr/>
          <p:nvPr/>
        </p:nvGrpSpPr>
        <p:grpSpPr>
          <a:xfrm>
            <a:off x="4750150" y="1979339"/>
            <a:ext cx="3962050" cy="1360762"/>
            <a:chOff x="4750150" y="1979339"/>
            <a:chExt cx="3962050" cy="1360762"/>
          </a:xfrm>
        </p:grpSpPr>
        <p:sp>
          <p:nvSpPr>
            <p:cNvPr id="73" name="Flowchart: Terminator 72">
              <a:extLst>
                <a:ext uri="{FF2B5EF4-FFF2-40B4-BE49-F238E27FC236}">
                  <a16:creationId xmlns:a16="http://schemas.microsoft.com/office/drawing/2014/main" id="{F501D1AE-5B13-B13F-B70E-C75D550B5B3F}"/>
                </a:ext>
              </a:extLst>
            </p:cNvPr>
            <p:cNvSpPr/>
            <p:nvPr/>
          </p:nvSpPr>
          <p:spPr>
            <a:xfrm>
              <a:off x="4750150" y="2184400"/>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400" dirty="0">
                  <a:latin typeface="Cambria" panose="02040503050406030204" pitchFamily="18" charset="0"/>
                  <a:ea typeface="Cambria" panose="02040503050406030204" pitchFamily="18" charset="0"/>
                </a:rPr>
                <a:t>C. 2,51</a:t>
              </a:r>
            </a:p>
          </p:txBody>
        </p:sp>
        <p:pic>
          <p:nvPicPr>
            <p:cNvPr id="97" name="Picture 96">
              <a:extLst>
                <a:ext uri="{FF2B5EF4-FFF2-40B4-BE49-F238E27FC236}">
                  <a16:creationId xmlns:a16="http://schemas.microsoft.com/office/drawing/2014/main" id="{1BF47909-1641-9BED-45C1-340C70DE1367}"/>
                </a:ext>
              </a:extLst>
            </p:cNvPr>
            <p:cNvPicPr>
              <a:picLocks noChangeAspect="1"/>
            </p:cNvPicPr>
            <p:nvPr/>
          </p:nvPicPr>
          <p:blipFill>
            <a:blip r:embed="rId4"/>
            <a:stretch>
              <a:fillRect/>
            </a:stretch>
          </p:blipFill>
          <p:spPr>
            <a:xfrm>
              <a:off x="7819105" y="1979339"/>
              <a:ext cx="893095" cy="870390"/>
            </a:xfrm>
            <a:prstGeom prst="rect">
              <a:avLst/>
            </a:prstGeom>
          </p:spPr>
        </p:pic>
      </p:grpSp>
      <p:grpSp>
        <p:nvGrpSpPr>
          <p:cNvPr id="48" name="Group 47">
            <a:extLst>
              <a:ext uri="{FF2B5EF4-FFF2-40B4-BE49-F238E27FC236}">
                <a16:creationId xmlns:a16="http://schemas.microsoft.com/office/drawing/2014/main" id="{601E439A-6795-F946-6029-A8B85A5EBB2D}"/>
              </a:ext>
            </a:extLst>
          </p:cNvPr>
          <p:cNvGrpSpPr/>
          <p:nvPr/>
        </p:nvGrpSpPr>
        <p:grpSpPr>
          <a:xfrm>
            <a:off x="159226" y="1859583"/>
            <a:ext cx="3988498" cy="1507889"/>
            <a:chOff x="4558952" y="3368913"/>
            <a:chExt cx="3988498" cy="1507889"/>
          </a:xfrm>
        </p:grpSpPr>
        <p:sp>
          <p:nvSpPr>
            <p:cNvPr id="74" name="Flowchart: Terminator 73">
              <a:extLst>
                <a:ext uri="{FF2B5EF4-FFF2-40B4-BE49-F238E27FC236}">
                  <a16:creationId xmlns:a16="http://schemas.microsoft.com/office/drawing/2014/main" id="{9C9CDD78-E135-80B4-9FBB-ABC3D23201E1}"/>
                </a:ext>
              </a:extLst>
            </p:cNvPr>
            <p:cNvSpPr/>
            <p:nvPr/>
          </p:nvSpPr>
          <p:spPr>
            <a:xfrm>
              <a:off x="4750150" y="3721101"/>
              <a:ext cx="3797300" cy="1155701"/>
            </a:xfrm>
            <a:prstGeom prst="flowChartTerminator">
              <a:avLst/>
            </a:prstGeom>
            <a:ln w="57150">
              <a:solidFill>
                <a:schemeClr val="tx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400" dirty="0">
                  <a:latin typeface="Cambria" panose="02040503050406030204" pitchFamily="18" charset="0"/>
                  <a:ea typeface="Cambria" panose="02040503050406030204" pitchFamily="18" charset="0"/>
                </a:rPr>
                <a:t>A. 2,015</a:t>
              </a:r>
            </a:p>
          </p:txBody>
        </p:sp>
        <p:pic>
          <p:nvPicPr>
            <p:cNvPr id="98" name="Picture 97">
              <a:extLst>
                <a:ext uri="{FF2B5EF4-FFF2-40B4-BE49-F238E27FC236}">
                  <a16:creationId xmlns:a16="http://schemas.microsoft.com/office/drawing/2014/main" id="{4A4DFDAC-CBCA-314B-B1B7-8321C386B61B}"/>
                </a:ext>
              </a:extLst>
            </p:cNvPr>
            <p:cNvPicPr>
              <a:picLocks noChangeAspect="1"/>
            </p:cNvPicPr>
            <p:nvPr/>
          </p:nvPicPr>
          <p:blipFill>
            <a:blip r:embed="rId4"/>
            <a:stretch>
              <a:fillRect/>
            </a:stretch>
          </p:blipFill>
          <p:spPr>
            <a:xfrm>
              <a:off x="4558952" y="3368913"/>
              <a:ext cx="893095" cy="870390"/>
            </a:xfrm>
            <a:prstGeom prst="rect">
              <a:avLst/>
            </a:prstGeom>
          </p:spPr>
        </p:pic>
      </p:grpSp>
      <p:pic>
        <p:nvPicPr>
          <p:cNvPr id="42" name="Picture 41">
            <a:extLst>
              <a:ext uri="{FF2B5EF4-FFF2-40B4-BE49-F238E27FC236}">
                <a16:creationId xmlns:a16="http://schemas.microsoft.com/office/drawing/2014/main" id="{B36094E7-DF9B-C890-DF06-77C0FD250B4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83" b="93089" l="9983" r="89998">
                        <a14:foregroundMark x1="32425" y1="50612" x2="35976" y2="37029"/>
                        <a14:foregroundMark x1="35976" y1="37029" x2="35976" y2="37029"/>
                        <a14:foregroundMark x1="32809" y1="81234" x2="48032" y2="59755"/>
                        <a14:foregroundMark x1="41908" y1="75546" x2="53561" y2="63211"/>
                        <a14:foregroundMark x1="48608" y1="64195" x2="53945" y2="55796"/>
                        <a14:foregroundMark x1="59685" y1="76290" x2="59935" y2="87737"/>
                        <a14:foregroundMark x1="59935" y1="87737" x2="60280" y2="88385"/>
                        <a14:foregroundMark x1="63429" y1="74562" x2="65003" y2="81234"/>
                        <a14:foregroundMark x1="54540" y1="93089" x2="52774" y2="93089"/>
                        <a14:backgroundMark x1="52563" y1="13967" x2="70148" y2="14711"/>
                        <a14:backgroundMark x1="65214" y1="26566" x2="67978" y2="36933"/>
                      </a14:backgroundRemoval>
                    </a14:imgEffect>
                  </a14:imgLayer>
                </a14:imgProps>
              </a:ext>
            </a:extLst>
          </a:blip>
          <a:srcRect l="12470" t="12399" r="25903" b="3952"/>
          <a:stretch/>
        </p:blipFill>
        <p:spPr>
          <a:xfrm flipH="1">
            <a:off x="4775939" y="3545162"/>
            <a:ext cx="1181293" cy="1282701"/>
          </a:xfrm>
          <a:prstGeom prst="rect">
            <a:avLst/>
          </a:prstGeom>
        </p:spPr>
      </p:pic>
      <p:pic>
        <p:nvPicPr>
          <p:cNvPr id="44" name="Picture 43">
            <a:extLst>
              <a:ext uri="{FF2B5EF4-FFF2-40B4-BE49-F238E27FC236}">
                <a16:creationId xmlns:a16="http://schemas.microsoft.com/office/drawing/2014/main" id="{6FB1175B-CC4B-9FCE-DD3F-2D986B91CAB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4585400" y="1927224"/>
            <a:ext cx="1756672" cy="1405270"/>
          </a:xfrm>
          <a:prstGeom prst="rect">
            <a:avLst/>
          </a:prstGeom>
        </p:spPr>
      </p:pic>
      <p:pic>
        <p:nvPicPr>
          <p:cNvPr id="103" name="Picture 102">
            <a:extLst>
              <a:ext uri="{FF2B5EF4-FFF2-40B4-BE49-F238E27FC236}">
                <a16:creationId xmlns:a16="http://schemas.microsoft.com/office/drawing/2014/main" id="{DDAA3F4A-3E7C-99CB-852E-F3E20C7E449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2993478" y="1962202"/>
            <a:ext cx="1756672" cy="1405270"/>
          </a:xfrm>
          <a:prstGeom prst="rect">
            <a:avLst/>
          </a:prstGeom>
        </p:spPr>
      </p:pic>
      <p:pic>
        <p:nvPicPr>
          <p:cNvPr id="104" name="Picture 103">
            <a:extLst>
              <a:ext uri="{FF2B5EF4-FFF2-40B4-BE49-F238E27FC236}">
                <a16:creationId xmlns:a16="http://schemas.microsoft.com/office/drawing/2014/main" id="{09F0775B-1E4B-767F-DDFE-7A7728D71E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671" b="94792" l="9983" r="89979">
                        <a14:foregroundMark x1="25897" y1="51860" x2="42695" y2="28150"/>
                        <a14:foregroundMark x1="45460" y1="54332" x2="46765" y2="38277"/>
                        <a14:foregroundMark x1="46765" y1="38277" x2="42734" y2="47804"/>
                        <a14:foregroundMark x1="42734" y1="47804" x2="38337" y2="44204"/>
                        <a14:foregroundMark x1="37954" y1="9143" x2="48416" y2="10367"/>
                        <a14:foregroundMark x1="40123" y1="72594" x2="49798" y2="68898"/>
                        <a14:foregroundMark x1="41697" y1="94576" x2="41505" y2="84449"/>
                        <a14:foregroundMark x1="50202" y1="94816" x2="51776" y2="88889"/>
                        <a14:foregroundMark x1="43482" y1="52340" x2="46439" y2="43221"/>
                        <a14:foregroundMark x1="41697" y1="42477" x2="45057" y2="50372"/>
                        <a14:foregroundMark x1="43674" y1="6671" x2="44462" y2="7655"/>
                      </a14:backgroundRemoval>
                    </a14:imgEffect>
                  </a14:imgLayer>
                </a14:imgProps>
              </a:ext>
            </a:extLst>
          </a:blip>
          <a:stretch>
            <a:fillRect/>
          </a:stretch>
        </p:blipFill>
        <p:spPr>
          <a:xfrm>
            <a:off x="3019267" y="3523349"/>
            <a:ext cx="1756672" cy="1405270"/>
          </a:xfrm>
          <a:prstGeom prst="rect">
            <a:avLst/>
          </a:prstGeom>
        </p:spPr>
      </p:pic>
      <p:pic>
        <p:nvPicPr>
          <p:cNvPr id="54" name="Picture 53">
            <a:extLst>
              <a:ext uri="{FF2B5EF4-FFF2-40B4-BE49-F238E27FC236}">
                <a16:creationId xmlns:a16="http://schemas.microsoft.com/office/drawing/2014/main" id="{9A2FCDD7-4B0A-5AEA-6555-E7F5F6251370}"/>
              </a:ext>
            </a:extLst>
          </p:cNvPr>
          <p:cNvPicPr>
            <a:picLocks noChangeAspect="1"/>
          </p:cNvPicPr>
          <p:nvPr/>
        </p:nvPicPr>
        <p:blipFill>
          <a:blip r:embed="rId9"/>
          <a:stretch>
            <a:fillRect/>
          </a:stretch>
        </p:blipFill>
        <p:spPr>
          <a:xfrm>
            <a:off x="-3549699" y="-1552603"/>
            <a:ext cx="1892397" cy="1060505"/>
          </a:xfrm>
          <a:prstGeom prst="rect">
            <a:avLst/>
          </a:prstGeom>
        </p:spPr>
      </p:pic>
      <p:grpSp>
        <p:nvGrpSpPr>
          <p:cNvPr id="24" name="Google Shape;4208;p69">
            <a:extLst>
              <a:ext uri="{FF2B5EF4-FFF2-40B4-BE49-F238E27FC236}">
                <a16:creationId xmlns:a16="http://schemas.microsoft.com/office/drawing/2014/main" id="{FB702322-E276-4418-1188-D59E08C8CD55}"/>
              </a:ext>
            </a:extLst>
          </p:cNvPr>
          <p:cNvGrpSpPr/>
          <p:nvPr/>
        </p:nvGrpSpPr>
        <p:grpSpPr>
          <a:xfrm>
            <a:off x="2940194" y="1755468"/>
            <a:ext cx="2904550" cy="3006549"/>
            <a:chOff x="1937388" y="2404950"/>
            <a:chExt cx="2142325" cy="2121125"/>
          </a:xfrm>
        </p:grpSpPr>
        <p:grpSp>
          <p:nvGrpSpPr>
            <p:cNvPr id="25" name="Google Shape;4209;p69">
              <a:extLst>
                <a:ext uri="{FF2B5EF4-FFF2-40B4-BE49-F238E27FC236}">
                  <a16:creationId xmlns:a16="http://schemas.microsoft.com/office/drawing/2014/main" id="{11CC33B2-7F37-662C-CA7C-90F216525CE0}"/>
                </a:ext>
              </a:extLst>
            </p:cNvPr>
            <p:cNvGrpSpPr/>
            <p:nvPr/>
          </p:nvGrpSpPr>
          <p:grpSpPr>
            <a:xfrm>
              <a:off x="1940250" y="2404950"/>
              <a:ext cx="2136625" cy="2121125"/>
              <a:chOff x="1542100" y="568400"/>
              <a:chExt cx="2136625" cy="2121125"/>
            </a:xfrm>
          </p:grpSpPr>
          <p:sp>
            <p:nvSpPr>
              <p:cNvPr id="121" name="Google Shape;4210;p69">
                <a:extLst>
                  <a:ext uri="{FF2B5EF4-FFF2-40B4-BE49-F238E27FC236}">
                    <a16:creationId xmlns:a16="http://schemas.microsoft.com/office/drawing/2014/main" id="{2C494FF4-D2C9-FEF6-DF9A-3E2B60EE1403}"/>
                  </a:ext>
                </a:extLst>
              </p:cNvPr>
              <p:cNvSpPr/>
              <p:nvPr/>
            </p:nvSpPr>
            <p:spPr>
              <a:xfrm>
                <a:off x="3208538" y="818300"/>
                <a:ext cx="345450" cy="112000"/>
              </a:xfrm>
              <a:custGeom>
                <a:avLst/>
                <a:gdLst/>
                <a:ahLst/>
                <a:cxnLst/>
                <a:rect l="l" t="t" r="r" b="b"/>
                <a:pathLst>
                  <a:path w="13818" h="4480" extrusionOk="0">
                    <a:moveTo>
                      <a:pt x="9166" y="1"/>
                    </a:moveTo>
                    <a:cubicBezTo>
                      <a:pt x="8803" y="1"/>
                      <a:pt x="8441" y="22"/>
                      <a:pt x="8090" y="58"/>
                    </a:cubicBezTo>
                    <a:cubicBezTo>
                      <a:pt x="5904" y="286"/>
                      <a:pt x="3915" y="1298"/>
                      <a:pt x="2218" y="2602"/>
                    </a:cubicBezTo>
                    <a:lnTo>
                      <a:pt x="620" y="3842"/>
                    </a:lnTo>
                    <a:cubicBezTo>
                      <a:pt x="457" y="3972"/>
                      <a:pt x="196" y="4201"/>
                      <a:pt x="0" y="4364"/>
                    </a:cubicBezTo>
                    <a:cubicBezTo>
                      <a:pt x="1468" y="3875"/>
                      <a:pt x="2936" y="3418"/>
                      <a:pt x="4502" y="3320"/>
                    </a:cubicBezTo>
                    <a:cubicBezTo>
                      <a:pt x="4781" y="3285"/>
                      <a:pt x="5054" y="3269"/>
                      <a:pt x="5323" y="3269"/>
                    </a:cubicBezTo>
                    <a:cubicBezTo>
                      <a:pt x="6819" y="3269"/>
                      <a:pt x="8186" y="3758"/>
                      <a:pt x="9623" y="4201"/>
                    </a:cubicBezTo>
                    <a:cubicBezTo>
                      <a:pt x="10125" y="4353"/>
                      <a:pt x="10811" y="4479"/>
                      <a:pt x="11478" y="4479"/>
                    </a:cubicBezTo>
                    <a:cubicBezTo>
                      <a:pt x="12677" y="4479"/>
                      <a:pt x="13817" y="4071"/>
                      <a:pt x="13733" y="2668"/>
                    </a:cubicBezTo>
                    <a:cubicBezTo>
                      <a:pt x="13733" y="2407"/>
                      <a:pt x="13668" y="2211"/>
                      <a:pt x="13538" y="1950"/>
                    </a:cubicBezTo>
                    <a:cubicBezTo>
                      <a:pt x="13211" y="1298"/>
                      <a:pt x="12592" y="808"/>
                      <a:pt x="11939" y="547"/>
                    </a:cubicBezTo>
                    <a:cubicBezTo>
                      <a:pt x="11089" y="146"/>
                      <a:pt x="10119" y="1"/>
                      <a:pt x="9166"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2" name="Google Shape;4211;p69">
                <a:extLst>
                  <a:ext uri="{FF2B5EF4-FFF2-40B4-BE49-F238E27FC236}">
                    <a16:creationId xmlns:a16="http://schemas.microsoft.com/office/drawing/2014/main" id="{E97C87B7-9D0D-105E-E741-28EBB971A912}"/>
                  </a:ext>
                </a:extLst>
              </p:cNvPr>
              <p:cNvSpPr/>
              <p:nvPr/>
            </p:nvSpPr>
            <p:spPr>
              <a:xfrm>
                <a:off x="3113550" y="632125"/>
                <a:ext cx="245500" cy="291025"/>
              </a:xfrm>
              <a:custGeom>
                <a:avLst/>
                <a:gdLst/>
                <a:ahLst/>
                <a:cxnLst/>
                <a:rect l="l" t="t" r="r" b="b"/>
                <a:pathLst>
                  <a:path w="9820" h="11641" extrusionOk="0">
                    <a:moveTo>
                      <a:pt x="6794" y="0"/>
                    </a:moveTo>
                    <a:cubicBezTo>
                      <a:pt x="6306" y="0"/>
                      <a:pt x="5822" y="124"/>
                      <a:pt x="5383" y="322"/>
                    </a:cubicBezTo>
                    <a:cubicBezTo>
                      <a:pt x="4176" y="844"/>
                      <a:pt x="3132" y="1724"/>
                      <a:pt x="2349" y="2801"/>
                    </a:cubicBezTo>
                    <a:cubicBezTo>
                      <a:pt x="1044" y="4562"/>
                      <a:pt x="425" y="6715"/>
                      <a:pt x="196" y="8835"/>
                    </a:cubicBezTo>
                    <a:cubicBezTo>
                      <a:pt x="99" y="9488"/>
                      <a:pt x="66" y="10173"/>
                      <a:pt x="33" y="10825"/>
                    </a:cubicBezTo>
                    <a:cubicBezTo>
                      <a:pt x="33" y="11021"/>
                      <a:pt x="33" y="11347"/>
                      <a:pt x="1" y="11641"/>
                    </a:cubicBezTo>
                    <a:cubicBezTo>
                      <a:pt x="653" y="10271"/>
                      <a:pt x="1338" y="8868"/>
                      <a:pt x="2284" y="7661"/>
                    </a:cubicBezTo>
                    <a:cubicBezTo>
                      <a:pt x="3360" y="6193"/>
                      <a:pt x="4894" y="5410"/>
                      <a:pt x="6427" y="4497"/>
                    </a:cubicBezTo>
                    <a:cubicBezTo>
                      <a:pt x="7699" y="3779"/>
                      <a:pt x="9819" y="1887"/>
                      <a:pt x="8156" y="419"/>
                    </a:cubicBezTo>
                    <a:cubicBezTo>
                      <a:pt x="7993" y="256"/>
                      <a:pt x="7732" y="158"/>
                      <a:pt x="7503" y="93"/>
                    </a:cubicBezTo>
                    <a:cubicBezTo>
                      <a:pt x="7269" y="29"/>
                      <a:pt x="7031" y="0"/>
                      <a:pt x="6794"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3" name="Google Shape;4212;p69">
                <a:extLst>
                  <a:ext uri="{FF2B5EF4-FFF2-40B4-BE49-F238E27FC236}">
                    <a16:creationId xmlns:a16="http://schemas.microsoft.com/office/drawing/2014/main" id="{DD2F6F63-CD8E-83FB-D100-B1B23DC4CF47}"/>
                  </a:ext>
                </a:extLst>
              </p:cNvPr>
              <p:cNvSpPr/>
              <p:nvPr/>
            </p:nvSpPr>
            <p:spPr>
              <a:xfrm>
                <a:off x="1559225" y="2151925"/>
                <a:ext cx="247100" cy="210050"/>
              </a:xfrm>
              <a:custGeom>
                <a:avLst/>
                <a:gdLst/>
                <a:ahLst/>
                <a:cxnLst/>
                <a:rect l="l" t="t" r="r" b="b"/>
                <a:pathLst>
                  <a:path w="9884" h="8402" extrusionOk="0">
                    <a:moveTo>
                      <a:pt x="5970" y="3823"/>
                    </a:moveTo>
                    <a:cubicBezTo>
                      <a:pt x="6002" y="3823"/>
                      <a:pt x="6067" y="3856"/>
                      <a:pt x="6133" y="3889"/>
                    </a:cubicBezTo>
                    <a:cubicBezTo>
                      <a:pt x="6231" y="3921"/>
                      <a:pt x="6263" y="4019"/>
                      <a:pt x="6231" y="4117"/>
                    </a:cubicBezTo>
                    <a:cubicBezTo>
                      <a:pt x="6231" y="4182"/>
                      <a:pt x="6165" y="4280"/>
                      <a:pt x="6100" y="4443"/>
                    </a:cubicBezTo>
                    <a:lnTo>
                      <a:pt x="5807" y="4835"/>
                    </a:lnTo>
                    <a:cubicBezTo>
                      <a:pt x="5741" y="4965"/>
                      <a:pt x="5643" y="5030"/>
                      <a:pt x="5578" y="5096"/>
                    </a:cubicBezTo>
                    <a:cubicBezTo>
                      <a:pt x="5552" y="5104"/>
                      <a:pt x="5528" y="5108"/>
                      <a:pt x="5506" y="5108"/>
                    </a:cubicBezTo>
                    <a:cubicBezTo>
                      <a:pt x="5445" y="5108"/>
                      <a:pt x="5398" y="5078"/>
                      <a:pt x="5350" y="5030"/>
                    </a:cubicBezTo>
                    <a:cubicBezTo>
                      <a:pt x="5285" y="4998"/>
                      <a:pt x="5252" y="4965"/>
                      <a:pt x="5252" y="4932"/>
                    </a:cubicBezTo>
                    <a:lnTo>
                      <a:pt x="5937" y="3889"/>
                    </a:lnTo>
                    <a:cubicBezTo>
                      <a:pt x="5970" y="3856"/>
                      <a:pt x="5970" y="3823"/>
                      <a:pt x="5970" y="3823"/>
                    </a:cubicBezTo>
                    <a:close/>
                    <a:moveTo>
                      <a:pt x="4513" y="0"/>
                    </a:moveTo>
                    <a:cubicBezTo>
                      <a:pt x="4476" y="0"/>
                      <a:pt x="4440" y="2"/>
                      <a:pt x="4404" y="7"/>
                    </a:cubicBezTo>
                    <a:cubicBezTo>
                      <a:pt x="4176" y="7"/>
                      <a:pt x="4012" y="105"/>
                      <a:pt x="3915" y="235"/>
                    </a:cubicBezTo>
                    <a:lnTo>
                      <a:pt x="294" y="5454"/>
                    </a:lnTo>
                    <a:cubicBezTo>
                      <a:pt x="0" y="5813"/>
                      <a:pt x="0" y="6205"/>
                      <a:pt x="163" y="6661"/>
                    </a:cubicBezTo>
                    <a:cubicBezTo>
                      <a:pt x="326" y="7020"/>
                      <a:pt x="653" y="7412"/>
                      <a:pt x="1109" y="7738"/>
                    </a:cubicBezTo>
                    <a:cubicBezTo>
                      <a:pt x="1435" y="7933"/>
                      <a:pt x="1762" y="8129"/>
                      <a:pt x="2120" y="8260"/>
                    </a:cubicBezTo>
                    <a:cubicBezTo>
                      <a:pt x="2420" y="8359"/>
                      <a:pt x="2642" y="8402"/>
                      <a:pt x="2847" y="8402"/>
                    </a:cubicBezTo>
                    <a:cubicBezTo>
                      <a:pt x="2911" y="8402"/>
                      <a:pt x="2972" y="8398"/>
                      <a:pt x="3034" y="8390"/>
                    </a:cubicBezTo>
                    <a:lnTo>
                      <a:pt x="3588" y="7542"/>
                    </a:lnTo>
                    <a:cubicBezTo>
                      <a:pt x="2871" y="6955"/>
                      <a:pt x="2545" y="6563"/>
                      <a:pt x="2708" y="6368"/>
                    </a:cubicBezTo>
                    <a:cubicBezTo>
                      <a:pt x="2740" y="6335"/>
                      <a:pt x="2773" y="6302"/>
                      <a:pt x="2838" y="6302"/>
                    </a:cubicBezTo>
                    <a:cubicBezTo>
                      <a:pt x="2871" y="6368"/>
                      <a:pt x="3034" y="6596"/>
                      <a:pt x="3230" y="6792"/>
                    </a:cubicBezTo>
                    <a:cubicBezTo>
                      <a:pt x="3425" y="7020"/>
                      <a:pt x="3686" y="7183"/>
                      <a:pt x="3882" y="7379"/>
                    </a:cubicBezTo>
                    <a:cubicBezTo>
                      <a:pt x="4738" y="7978"/>
                      <a:pt x="5570" y="8278"/>
                      <a:pt x="6354" y="8278"/>
                    </a:cubicBezTo>
                    <a:cubicBezTo>
                      <a:pt x="6466" y="8278"/>
                      <a:pt x="6577" y="8272"/>
                      <a:pt x="6687" y="8260"/>
                    </a:cubicBezTo>
                    <a:cubicBezTo>
                      <a:pt x="7633" y="8129"/>
                      <a:pt x="8449" y="7607"/>
                      <a:pt x="9069" y="6727"/>
                    </a:cubicBezTo>
                    <a:cubicBezTo>
                      <a:pt x="9688" y="5813"/>
                      <a:pt x="9884" y="4867"/>
                      <a:pt x="9590" y="3889"/>
                    </a:cubicBezTo>
                    <a:cubicBezTo>
                      <a:pt x="9297" y="2910"/>
                      <a:pt x="8677" y="2062"/>
                      <a:pt x="7601" y="1279"/>
                    </a:cubicBezTo>
                    <a:cubicBezTo>
                      <a:pt x="6818" y="757"/>
                      <a:pt x="6067" y="333"/>
                      <a:pt x="5317" y="137"/>
                    </a:cubicBezTo>
                    <a:cubicBezTo>
                      <a:pt x="5007" y="81"/>
                      <a:pt x="4746" y="0"/>
                      <a:pt x="4513"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4" name="Google Shape;4213;p69">
                <a:extLst>
                  <a:ext uri="{FF2B5EF4-FFF2-40B4-BE49-F238E27FC236}">
                    <a16:creationId xmlns:a16="http://schemas.microsoft.com/office/drawing/2014/main" id="{E6CB3FC1-9307-83BB-2FDB-9AF986ABD004}"/>
                  </a:ext>
                </a:extLst>
              </p:cNvPr>
              <p:cNvSpPr/>
              <p:nvPr/>
            </p:nvSpPr>
            <p:spPr>
              <a:xfrm>
                <a:off x="1745975" y="2278225"/>
                <a:ext cx="237325" cy="253550"/>
              </a:xfrm>
              <a:custGeom>
                <a:avLst/>
                <a:gdLst/>
                <a:ahLst/>
                <a:cxnLst/>
                <a:rect l="l" t="t" r="r" b="b"/>
                <a:pathLst>
                  <a:path w="9493" h="10142" extrusionOk="0">
                    <a:moveTo>
                      <a:pt x="5774" y="3208"/>
                    </a:moveTo>
                    <a:cubicBezTo>
                      <a:pt x="5839" y="3208"/>
                      <a:pt x="5872" y="3208"/>
                      <a:pt x="5937" y="3240"/>
                    </a:cubicBezTo>
                    <a:cubicBezTo>
                      <a:pt x="6002" y="3273"/>
                      <a:pt x="6035" y="3371"/>
                      <a:pt x="6035" y="3534"/>
                    </a:cubicBezTo>
                    <a:cubicBezTo>
                      <a:pt x="6002" y="3664"/>
                      <a:pt x="5937" y="4023"/>
                      <a:pt x="5709" y="4708"/>
                    </a:cubicBezTo>
                    <a:cubicBezTo>
                      <a:pt x="5643" y="4708"/>
                      <a:pt x="5611" y="4708"/>
                      <a:pt x="5513" y="4676"/>
                    </a:cubicBezTo>
                    <a:cubicBezTo>
                      <a:pt x="5448" y="4643"/>
                      <a:pt x="5382" y="4610"/>
                      <a:pt x="5382" y="4545"/>
                    </a:cubicBezTo>
                    <a:lnTo>
                      <a:pt x="5774" y="3208"/>
                    </a:lnTo>
                    <a:close/>
                    <a:moveTo>
                      <a:pt x="5032" y="1"/>
                    </a:moveTo>
                    <a:cubicBezTo>
                      <a:pt x="4843" y="1"/>
                      <a:pt x="4664" y="16"/>
                      <a:pt x="4502" y="44"/>
                    </a:cubicBezTo>
                    <a:lnTo>
                      <a:pt x="392" y="5132"/>
                    </a:lnTo>
                    <a:cubicBezTo>
                      <a:pt x="326" y="5197"/>
                      <a:pt x="261" y="5295"/>
                      <a:pt x="228" y="5361"/>
                    </a:cubicBezTo>
                    <a:cubicBezTo>
                      <a:pt x="0" y="5785"/>
                      <a:pt x="65" y="6176"/>
                      <a:pt x="326" y="6633"/>
                    </a:cubicBezTo>
                    <a:cubicBezTo>
                      <a:pt x="620" y="7089"/>
                      <a:pt x="1077" y="7448"/>
                      <a:pt x="1631" y="7742"/>
                    </a:cubicBezTo>
                    <a:cubicBezTo>
                      <a:pt x="2088" y="7938"/>
                      <a:pt x="2512" y="8068"/>
                      <a:pt x="2903" y="8101"/>
                    </a:cubicBezTo>
                    <a:cubicBezTo>
                      <a:pt x="2978" y="8106"/>
                      <a:pt x="3048" y="8109"/>
                      <a:pt x="3114" y="8109"/>
                    </a:cubicBezTo>
                    <a:cubicBezTo>
                      <a:pt x="3417" y="8109"/>
                      <a:pt x="3617" y="8051"/>
                      <a:pt x="3751" y="7970"/>
                    </a:cubicBezTo>
                    <a:cubicBezTo>
                      <a:pt x="3751" y="7840"/>
                      <a:pt x="3849" y="7513"/>
                      <a:pt x="4078" y="6926"/>
                    </a:cubicBezTo>
                    <a:cubicBezTo>
                      <a:pt x="3817" y="6763"/>
                      <a:pt x="3556" y="6535"/>
                      <a:pt x="3360" y="6372"/>
                    </a:cubicBezTo>
                    <a:cubicBezTo>
                      <a:pt x="3197" y="6176"/>
                      <a:pt x="3099" y="6046"/>
                      <a:pt x="3197" y="5948"/>
                    </a:cubicBezTo>
                    <a:lnTo>
                      <a:pt x="3327" y="5817"/>
                    </a:lnTo>
                    <a:cubicBezTo>
                      <a:pt x="3490" y="6176"/>
                      <a:pt x="3849" y="6502"/>
                      <a:pt x="4404" y="6763"/>
                    </a:cubicBezTo>
                    <a:cubicBezTo>
                      <a:pt x="4632" y="6828"/>
                      <a:pt x="4828" y="6926"/>
                      <a:pt x="5056" y="6959"/>
                    </a:cubicBezTo>
                    <a:cubicBezTo>
                      <a:pt x="5241" y="6982"/>
                      <a:pt x="5409" y="7005"/>
                      <a:pt x="5561" y="7005"/>
                    </a:cubicBezTo>
                    <a:cubicBezTo>
                      <a:pt x="5624" y="7005"/>
                      <a:pt x="5684" y="7001"/>
                      <a:pt x="5741" y="6992"/>
                    </a:cubicBezTo>
                    <a:cubicBezTo>
                      <a:pt x="5806" y="7089"/>
                      <a:pt x="5806" y="7122"/>
                      <a:pt x="5741" y="7187"/>
                    </a:cubicBezTo>
                    <a:cubicBezTo>
                      <a:pt x="5709" y="7285"/>
                      <a:pt x="5546" y="7318"/>
                      <a:pt x="5252" y="7318"/>
                    </a:cubicBezTo>
                    <a:cubicBezTo>
                      <a:pt x="4991" y="7285"/>
                      <a:pt x="4730" y="7253"/>
                      <a:pt x="4502" y="7122"/>
                    </a:cubicBezTo>
                    <a:lnTo>
                      <a:pt x="4241" y="7938"/>
                    </a:lnTo>
                    <a:cubicBezTo>
                      <a:pt x="4175" y="8264"/>
                      <a:pt x="4208" y="8590"/>
                      <a:pt x="4436" y="8916"/>
                    </a:cubicBezTo>
                    <a:cubicBezTo>
                      <a:pt x="4697" y="9242"/>
                      <a:pt x="5024" y="9536"/>
                      <a:pt x="5480" y="9732"/>
                    </a:cubicBezTo>
                    <a:cubicBezTo>
                      <a:pt x="6001" y="10011"/>
                      <a:pt x="6491" y="10141"/>
                      <a:pt x="6948" y="10141"/>
                    </a:cubicBezTo>
                    <a:cubicBezTo>
                      <a:pt x="7292" y="10141"/>
                      <a:pt x="7619" y="10067"/>
                      <a:pt x="7927" y="9927"/>
                    </a:cubicBezTo>
                    <a:lnTo>
                      <a:pt x="9395" y="3566"/>
                    </a:lnTo>
                    <a:cubicBezTo>
                      <a:pt x="9493" y="3012"/>
                      <a:pt x="9395" y="2490"/>
                      <a:pt x="8938" y="1903"/>
                    </a:cubicBezTo>
                    <a:cubicBezTo>
                      <a:pt x="8579" y="1381"/>
                      <a:pt x="8057" y="957"/>
                      <a:pt x="7340" y="631"/>
                    </a:cubicBezTo>
                    <a:cubicBezTo>
                      <a:pt x="6850" y="402"/>
                      <a:pt x="6361" y="239"/>
                      <a:pt x="5872" y="109"/>
                    </a:cubicBezTo>
                    <a:cubicBezTo>
                      <a:pt x="5585" y="32"/>
                      <a:pt x="5298" y="1"/>
                      <a:pt x="5032"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5" name="Google Shape;4214;p69">
                <a:extLst>
                  <a:ext uri="{FF2B5EF4-FFF2-40B4-BE49-F238E27FC236}">
                    <a16:creationId xmlns:a16="http://schemas.microsoft.com/office/drawing/2014/main" id="{C9A97EE7-EC4D-3194-4143-511905683DF2}"/>
                  </a:ext>
                </a:extLst>
              </p:cNvPr>
              <p:cNvSpPr/>
              <p:nvPr/>
            </p:nvSpPr>
            <p:spPr>
              <a:xfrm>
                <a:off x="2235275" y="2416300"/>
                <a:ext cx="200625" cy="232050"/>
              </a:xfrm>
              <a:custGeom>
                <a:avLst/>
                <a:gdLst/>
                <a:ahLst/>
                <a:cxnLst/>
                <a:rect l="l" t="t" r="r" b="b"/>
                <a:pathLst>
                  <a:path w="8025" h="9282" extrusionOk="0">
                    <a:moveTo>
                      <a:pt x="946" y="1"/>
                    </a:moveTo>
                    <a:cubicBezTo>
                      <a:pt x="750" y="131"/>
                      <a:pt x="587" y="327"/>
                      <a:pt x="424" y="588"/>
                    </a:cubicBezTo>
                    <a:cubicBezTo>
                      <a:pt x="261" y="816"/>
                      <a:pt x="131" y="1142"/>
                      <a:pt x="98" y="1534"/>
                    </a:cubicBezTo>
                    <a:cubicBezTo>
                      <a:pt x="0" y="2056"/>
                      <a:pt x="98" y="2578"/>
                      <a:pt x="326" y="3067"/>
                    </a:cubicBezTo>
                    <a:lnTo>
                      <a:pt x="1892" y="3328"/>
                    </a:lnTo>
                    <a:lnTo>
                      <a:pt x="1207" y="7601"/>
                    </a:lnTo>
                    <a:cubicBezTo>
                      <a:pt x="1109" y="8058"/>
                      <a:pt x="1272" y="8384"/>
                      <a:pt x="1598" y="8710"/>
                    </a:cubicBezTo>
                    <a:cubicBezTo>
                      <a:pt x="1892" y="8971"/>
                      <a:pt x="2283" y="9134"/>
                      <a:pt x="2773" y="9232"/>
                    </a:cubicBezTo>
                    <a:cubicBezTo>
                      <a:pt x="3017" y="9265"/>
                      <a:pt x="3246" y="9281"/>
                      <a:pt x="3458" y="9281"/>
                    </a:cubicBezTo>
                    <a:cubicBezTo>
                      <a:pt x="3670" y="9281"/>
                      <a:pt x="3866" y="9265"/>
                      <a:pt x="4045" y="9232"/>
                    </a:cubicBezTo>
                    <a:cubicBezTo>
                      <a:pt x="4404" y="9134"/>
                      <a:pt x="4697" y="9069"/>
                      <a:pt x="4958" y="8906"/>
                    </a:cubicBezTo>
                    <a:lnTo>
                      <a:pt x="5676" y="4241"/>
                    </a:lnTo>
                    <a:lnTo>
                      <a:pt x="5219" y="4176"/>
                    </a:lnTo>
                    <a:cubicBezTo>
                      <a:pt x="4893" y="4143"/>
                      <a:pt x="4697" y="4078"/>
                      <a:pt x="4632" y="4013"/>
                    </a:cubicBezTo>
                    <a:cubicBezTo>
                      <a:pt x="4534" y="3980"/>
                      <a:pt x="4502" y="3915"/>
                      <a:pt x="4502" y="3850"/>
                    </a:cubicBezTo>
                    <a:cubicBezTo>
                      <a:pt x="4502" y="3817"/>
                      <a:pt x="4502" y="3752"/>
                      <a:pt x="4534" y="3752"/>
                    </a:cubicBezTo>
                    <a:lnTo>
                      <a:pt x="6491" y="4078"/>
                    </a:lnTo>
                    <a:cubicBezTo>
                      <a:pt x="6605" y="4104"/>
                      <a:pt x="6709" y="4117"/>
                      <a:pt x="6806" y="4117"/>
                    </a:cubicBezTo>
                    <a:cubicBezTo>
                      <a:pt x="7070" y="4117"/>
                      <a:pt x="7279" y="4026"/>
                      <a:pt x="7470" y="3882"/>
                    </a:cubicBezTo>
                    <a:cubicBezTo>
                      <a:pt x="7764" y="3687"/>
                      <a:pt x="7927" y="3328"/>
                      <a:pt x="7992" y="2773"/>
                    </a:cubicBezTo>
                    <a:cubicBezTo>
                      <a:pt x="8025" y="2512"/>
                      <a:pt x="8025" y="2219"/>
                      <a:pt x="7992" y="1925"/>
                    </a:cubicBezTo>
                    <a:cubicBezTo>
                      <a:pt x="7959" y="1599"/>
                      <a:pt x="7894" y="1371"/>
                      <a:pt x="7796" y="1110"/>
                    </a:cubicBezTo>
                    <a:lnTo>
                      <a:pt x="946" y="1"/>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6" name="Google Shape;4215;p69">
                <a:extLst>
                  <a:ext uri="{FF2B5EF4-FFF2-40B4-BE49-F238E27FC236}">
                    <a16:creationId xmlns:a16="http://schemas.microsoft.com/office/drawing/2014/main" id="{AD2B5F4C-22CC-7EC6-4BBE-0CF3943F3EDD}"/>
                  </a:ext>
                </a:extLst>
              </p:cNvPr>
              <p:cNvSpPr/>
              <p:nvPr/>
            </p:nvSpPr>
            <p:spPr>
              <a:xfrm>
                <a:off x="2450550" y="2444025"/>
                <a:ext cx="212050" cy="222650"/>
              </a:xfrm>
              <a:custGeom>
                <a:avLst/>
                <a:gdLst/>
                <a:ahLst/>
                <a:cxnLst/>
                <a:rect l="l" t="t" r="r" b="b"/>
                <a:pathLst>
                  <a:path w="8482" h="8906" extrusionOk="0">
                    <a:moveTo>
                      <a:pt x="2121" y="1"/>
                    </a:moveTo>
                    <a:cubicBezTo>
                      <a:pt x="1697" y="1"/>
                      <a:pt x="1273" y="99"/>
                      <a:pt x="881" y="262"/>
                    </a:cubicBezTo>
                    <a:cubicBezTo>
                      <a:pt x="490" y="425"/>
                      <a:pt x="196" y="653"/>
                      <a:pt x="1" y="947"/>
                    </a:cubicBezTo>
                    <a:cubicBezTo>
                      <a:pt x="66" y="2088"/>
                      <a:pt x="360" y="3132"/>
                      <a:pt x="849" y="4111"/>
                    </a:cubicBezTo>
                    <a:cubicBezTo>
                      <a:pt x="1371" y="5057"/>
                      <a:pt x="2121" y="5872"/>
                      <a:pt x="3132" y="6525"/>
                    </a:cubicBezTo>
                    <a:cubicBezTo>
                      <a:pt x="3132" y="6655"/>
                      <a:pt x="3067" y="6720"/>
                      <a:pt x="2936" y="6720"/>
                    </a:cubicBezTo>
                    <a:cubicBezTo>
                      <a:pt x="2871" y="6720"/>
                      <a:pt x="2741" y="6688"/>
                      <a:pt x="2610" y="6557"/>
                    </a:cubicBezTo>
                    <a:cubicBezTo>
                      <a:pt x="2480" y="6492"/>
                      <a:pt x="2349" y="6362"/>
                      <a:pt x="2284" y="6296"/>
                    </a:cubicBezTo>
                    <a:lnTo>
                      <a:pt x="2284" y="7471"/>
                    </a:lnTo>
                    <a:cubicBezTo>
                      <a:pt x="2284" y="7927"/>
                      <a:pt x="2447" y="8286"/>
                      <a:pt x="2806" y="8515"/>
                    </a:cubicBezTo>
                    <a:cubicBezTo>
                      <a:pt x="3165" y="8775"/>
                      <a:pt x="3654" y="8906"/>
                      <a:pt x="4274" y="8906"/>
                    </a:cubicBezTo>
                    <a:cubicBezTo>
                      <a:pt x="4600" y="8906"/>
                      <a:pt x="4926" y="8841"/>
                      <a:pt x="5220" y="8775"/>
                    </a:cubicBezTo>
                    <a:cubicBezTo>
                      <a:pt x="5513" y="8678"/>
                      <a:pt x="5840" y="8515"/>
                      <a:pt x="6231" y="8319"/>
                    </a:cubicBezTo>
                    <a:lnTo>
                      <a:pt x="6231" y="6133"/>
                    </a:lnTo>
                    <a:cubicBezTo>
                      <a:pt x="6851" y="5546"/>
                      <a:pt x="7373" y="4992"/>
                      <a:pt x="7732" y="4339"/>
                    </a:cubicBezTo>
                    <a:cubicBezTo>
                      <a:pt x="8221" y="3524"/>
                      <a:pt x="8482" y="2643"/>
                      <a:pt x="8482" y="1795"/>
                    </a:cubicBezTo>
                    <a:cubicBezTo>
                      <a:pt x="8482" y="1240"/>
                      <a:pt x="8286" y="784"/>
                      <a:pt x="7895" y="457"/>
                    </a:cubicBezTo>
                    <a:cubicBezTo>
                      <a:pt x="7503" y="196"/>
                      <a:pt x="7014" y="33"/>
                      <a:pt x="6362" y="33"/>
                    </a:cubicBezTo>
                    <a:cubicBezTo>
                      <a:pt x="5840" y="33"/>
                      <a:pt x="5383" y="131"/>
                      <a:pt x="4926" y="327"/>
                    </a:cubicBezTo>
                    <a:cubicBezTo>
                      <a:pt x="4796" y="849"/>
                      <a:pt x="4698" y="1306"/>
                      <a:pt x="4600" y="1730"/>
                    </a:cubicBezTo>
                    <a:cubicBezTo>
                      <a:pt x="4535" y="2121"/>
                      <a:pt x="4437" y="2415"/>
                      <a:pt x="4404" y="2610"/>
                    </a:cubicBezTo>
                    <a:cubicBezTo>
                      <a:pt x="4209" y="3458"/>
                      <a:pt x="4078" y="4013"/>
                      <a:pt x="4046" y="4176"/>
                    </a:cubicBezTo>
                    <a:cubicBezTo>
                      <a:pt x="3882" y="4176"/>
                      <a:pt x="3785" y="4078"/>
                      <a:pt x="3785" y="3915"/>
                    </a:cubicBezTo>
                    <a:cubicBezTo>
                      <a:pt x="3785" y="3882"/>
                      <a:pt x="3785" y="3785"/>
                      <a:pt x="3817" y="3719"/>
                    </a:cubicBezTo>
                    <a:lnTo>
                      <a:pt x="4143" y="2252"/>
                    </a:lnTo>
                    <a:cubicBezTo>
                      <a:pt x="3980" y="1632"/>
                      <a:pt x="3785" y="979"/>
                      <a:pt x="3556" y="327"/>
                    </a:cubicBezTo>
                    <a:cubicBezTo>
                      <a:pt x="3132" y="131"/>
                      <a:pt x="2643" y="1"/>
                      <a:pt x="2121"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7" name="Google Shape;4216;p69">
                <a:extLst>
                  <a:ext uri="{FF2B5EF4-FFF2-40B4-BE49-F238E27FC236}">
                    <a16:creationId xmlns:a16="http://schemas.microsoft.com/office/drawing/2014/main" id="{3197CD0A-7CA9-2B92-2B07-16F12D64693C}"/>
                  </a:ext>
                </a:extLst>
              </p:cNvPr>
              <p:cNvSpPr/>
              <p:nvPr/>
            </p:nvSpPr>
            <p:spPr>
              <a:xfrm>
                <a:off x="2976550" y="2367575"/>
                <a:ext cx="154150" cy="219400"/>
              </a:xfrm>
              <a:custGeom>
                <a:avLst/>
                <a:gdLst/>
                <a:ahLst/>
                <a:cxnLst/>
                <a:rect l="l" t="t" r="r" b="b"/>
                <a:pathLst>
                  <a:path w="6166" h="8776" extrusionOk="0">
                    <a:moveTo>
                      <a:pt x="2610" y="1"/>
                    </a:moveTo>
                    <a:cubicBezTo>
                      <a:pt x="2348" y="1"/>
                      <a:pt x="2071" y="44"/>
                      <a:pt x="1795" y="123"/>
                    </a:cubicBezTo>
                    <a:cubicBezTo>
                      <a:pt x="1338" y="286"/>
                      <a:pt x="946" y="449"/>
                      <a:pt x="653" y="710"/>
                    </a:cubicBezTo>
                    <a:cubicBezTo>
                      <a:pt x="359" y="938"/>
                      <a:pt x="164" y="1134"/>
                      <a:pt x="1" y="1395"/>
                    </a:cubicBezTo>
                    <a:lnTo>
                      <a:pt x="2219" y="7952"/>
                    </a:lnTo>
                    <a:cubicBezTo>
                      <a:pt x="2317" y="8343"/>
                      <a:pt x="2643" y="8604"/>
                      <a:pt x="3067" y="8735"/>
                    </a:cubicBezTo>
                    <a:cubicBezTo>
                      <a:pt x="3218" y="8760"/>
                      <a:pt x="3375" y="8775"/>
                      <a:pt x="3538" y="8775"/>
                    </a:cubicBezTo>
                    <a:cubicBezTo>
                      <a:pt x="3797" y="8775"/>
                      <a:pt x="4072" y="8737"/>
                      <a:pt x="4372" y="8637"/>
                    </a:cubicBezTo>
                    <a:cubicBezTo>
                      <a:pt x="4828" y="8474"/>
                      <a:pt x="5220" y="8278"/>
                      <a:pt x="5513" y="8082"/>
                    </a:cubicBezTo>
                    <a:cubicBezTo>
                      <a:pt x="5807" y="7821"/>
                      <a:pt x="6003" y="7626"/>
                      <a:pt x="6166" y="7397"/>
                    </a:cubicBezTo>
                    <a:lnTo>
                      <a:pt x="3948" y="808"/>
                    </a:lnTo>
                    <a:cubicBezTo>
                      <a:pt x="3850" y="417"/>
                      <a:pt x="3556" y="123"/>
                      <a:pt x="3099" y="58"/>
                    </a:cubicBezTo>
                    <a:cubicBezTo>
                      <a:pt x="2945" y="19"/>
                      <a:pt x="2780" y="1"/>
                      <a:pt x="2610"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8" name="Google Shape;4217;p69">
                <a:extLst>
                  <a:ext uri="{FF2B5EF4-FFF2-40B4-BE49-F238E27FC236}">
                    <a16:creationId xmlns:a16="http://schemas.microsoft.com/office/drawing/2014/main" id="{C9690728-3457-B631-C827-86EFCC974752}"/>
                  </a:ext>
                </a:extLst>
              </p:cNvPr>
              <p:cNvSpPr/>
              <p:nvPr/>
            </p:nvSpPr>
            <p:spPr>
              <a:xfrm>
                <a:off x="3102125" y="2268500"/>
                <a:ext cx="287100" cy="270150"/>
              </a:xfrm>
              <a:custGeom>
                <a:avLst/>
                <a:gdLst/>
                <a:ahLst/>
                <a:cxnLst/>
                <a:rect l="l" t="t" r="r" b="b"/>
                <a:pathLst>
                  <a:path w="11484" h="10806" extrusionOk="0">
                    <a:moveTo>
                      <a:pt x="6744" y="1"/>
                    </a:moveTo>
                    <a:cubicBezTo>
                      <a:pt x="6406" y="1"/>
                      <a:pt x="5974" y="86"/>
                      <a:pt x="5448" y="335"/>
                    </a:cubicBezTo>
                    <a:cubicBezTo>
                      <a:pt x="5122" y="498"/>
                      <a:pt x="4894" y="661"/>
                      <a:pt x="4633" y="857"/>
                    </a:cubicBezTo>
                    <a:cubicBezTo>
                      <a:pt x="4405" y="1085"/>
                      <a:pt x="4242" y="1248"/>
                      <a:pt x="4111" y="1411"/>
                    </a:cubicBezTo>
                    <a:lnTo>
                      <a:pt x="4698" y="4053"/>
                    </a:lnTo>
                    <a:cubicBezTo>
                      <a:pt x="4644" y="4075"/>
                      <a:pt x="4593" y="4086"/>
                      <a:pt x="4546" y="4086"/>
                    </a:cubicBezTo>
                    <a:cubicBezTo>
                      <a:pt x="4452" y="4086"/>
                      <a:pt x="4372" y="4042"/>
                      <a:pt x="4307" y="3955"/>
                    </a:cubicBezTo>
                    <a:cubicBezTo>
                      <a:pt x="4274" y="3923"/>
                      <a:pt x="4274" y="3858"/>
                      <a:pt x="4242" y="3760"/>
                    </a:cubicBezTo>
                    <a:lnTo>
                      <a:pt x="4046" y="2781"/>
                    </a:lnTo>
                    <a:lnTo>
                      <a:pt x="3165" y="1835"/>
                    </a:lnTo>
                    <a:cubicBezTo>
                      <a:pt x="3116" y="1832"/>
                      <a:pt x="3067" y="1830"/>
                      <a:pt x="3017" y="1830"/>
                    </a:cubicBezTo>
                    <a:cubicBezTo>
                      <a:pt x="2570" y="1830"/>
                      <a:pt x="2092" y="1962"/>
                      <a:pt x="1534" y="2227"/>
                    </a:cubicBezTo>
                    <a:cubicBezTo>
                      <a:pt x="719" y="2618"/>
                      <a:pt x="197" y="3107"/>
                      <a:pt x="1" y="3695"/>
                    </a:cubicBezTo>
                    <a:cubicBezTo>
                      <a:pt x="131" y="4119"/>
                      <a:pt x="392" y="4934"/>
                      <a:pt x="816" y="6076"/>
                    </a:cubicBezTo>
                    <a:cubicBezTo>
                      <a:pt x="1632" y="8261"/>
                      <a:pt x="2154" y="9631"/>
                      <a:pt x="2415" y="10153"/>
                    </a:cubicBezTo>
                    <a:cubicBezTo>
                      <a:pt x="2611" y="10577"/>
                      <a:pt x="3002" y="10806"/>
                      <a:pt x="3589" y="10806"/>
                    </a:cubicBezTo>
                    <a:cubicBezTo>
                      <a:pt x="4078" y="10806"/>
                      <a:pt x="4568" y="10708"/>
                      <a:pt x="5057" y="10447"/>
                    </a:cubicBezTo>
                    <a:cubicBezTo>
                      <a:pt x="5546" y="10218"/>
                      <a:pt x="5905" y="9990"/>
                      <a:pt x="6166" y="9794"/>
                    </a:cubicBezTo>
                    <a:cubicBezTo>
                      <a:pt x="6394" y="9599"/>
                      <a:pt x="6590" y="9338"/>
                      <a:pt x="6753" y="9077"/>
                    </a:cubicBezTo>
                    <a:lnTo>
                      <a:pt x="6264" y="7870"/>
                    </a:lnTo>
                    <a:cubicBezTo>
                      <a:pt x="6068" y="7968"/>
                      <a:pt x="5840" y="7968"/>
                      <a:pt x="5579" y="7968"/>
                    </a:cubicBezTo>
                    <a:cubicBezTo>
                      <a:pt x="5253" y="7935"/>
                      <a:pt x="4959" y="7805"/>
                      <a:pt x="4698" y="7642"/>
                    </a:cubicBezTo>
                    <a:cubicBezTo>
                      <a:pt x="4600" y="7609"/>
                      <a:pt x="4535" y="7511"/>
                      <a:pt x="4535" y="7478"/>
                    </a:cubicBezTo>
                    <a:cubicBezTo>
                      <a:pt x="4470" y="7381"/>
                      <a:pt x="4535" y="7315"/>
                      <a:pt x="4600" y="7250"/>
                    </a:cubicBezTo>
                    <a:lnTo>
                      <a:pt x="4633" y="7250"/>
                    </a:lnTo>
                    <a:cubicBezTo>
                      <a:pt x="5024" y="7511"/>
                      <a:pt x="5351" y="7674"/>
                      <a:pt x="5612" y="7674"/>
                    </a:cubicBezTo>
                    <a:cubicBezTo>
                      <a:pt x="5661" y="7680"/>
                      <a:pt x="5710" y="7682"/>
                      <a:pt x="5761" y="7682"/>
                    </a:cubicBezTo>
                    <a:cubicBezTo>
                      <a:pt x="6014" y="7682"/>
                      <a:pt x="6286" y="7614"/>
                      <a:pt x="6558" y="7478"/>
                    </a:cubicBezTo>
                    <a:cubicBezTo>
                      <a:pt x="7177" y="7152"/>
                      <a:pt x="7504" y="6663"/>
                      <a:pt x="7504" y="5913"/>
                    </a:cubicBezTo>
                    <a:lnTo>
                      <a:pt x="7536" y="5913"/>
                    </a:lnTo>
                    <a:cubicBezTo>
                      <a:pt x="7580" y="5902"/>
                      <a:pt x="7612" y="5895"/>
                      <a:pt x="7640" y="5895"/>
                    </a:cubicBezTo>
                    <a:cubicBezTo>
                      <a:pt x="7696" y="5895"/>
                      <a:pt x="7732" y="5924"/>
                      <a:pt x="7797" y="6011"/>
                    </a:cubicBezTo>
                    <a:cubicBezTo>
                      <a:pt x="7830" y="6076"/>
                      <a:pt x="7830" y="6206"/>
                      <a:pt x="7830" y="6337"/>
                    </a:cubicBezTo>
                    <a:cubicBezTo>
                      <a:pt x="7732" y="6826"/>
                      <a:pt x="7536" y="7185"/>
                      <a:pt x="7210" y="7478"/>
                    </a:cubicBezTo>
                    <a:lnTo>
                      <a:pt x="7536" y="8000"/>
                    </a:lnTo>
                    <a:cubicBezTo>
                      <a:pt x="7732" y="8327"/>
                      <a:pt x="8058" y="8522"/>
                      <a:pt x="8482" y="8522"/>
                    </a:cubicBezTo>
                    <a:cubicBezTo>
                      <a:pt x="8548" y="8533"/>
                      <a:pt x="8617" y="8539"/>
                      <a:pt x="8689" y="8539"/>
                    </a:cubicBezTo>
                    <a:cubicBezTo>
                      <a:pt x="9041" y="8539"/>
                      <a:pt x="9457" y="8407"/>
                      <a:pt x="9917" y="8163"/>
                    </a:cubicBezTo>
                    <a:cubicBezTo>
                      <a:pt x="10766" y="7772"/>
                      <a:pt x="11287" y="7185"/>
                      <a:pt x="11483" y="6532"/>
                    </a:cubicBezTo>
                    <a:cubicBezTo>
                      <a:pt x="11222" y="5978"/>
                      <a:pt x="10146" y="4216"/>
                      <a:pt x="8221" y="1248"/>
                    </a:cubicBezTo>
                    <a:cubicBezTo>
                      <a:pt x="8058" y="987"/>
                      <a:pt x="7993" y="857"/>
                      <a:pt x="7895" y="791"/>
                    </a:cubicBezTo>
                    <a:cubicBezTo>
                      <a:pt x="7634" y="335"/>
                      <a:pt x="7308" y="106"/>
                      <a:pt x="6916" y="8"/>
                    </a:cubicBezTo>
                    <a:cubicBezTo>
                      <a:pt x="6862" y="4"/>
                      <a:pt x="6805" y="1"/>
                      <a:pt x="6744" y="1"/>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9" name="Google Shape;4218;p69">
                <a:extLst>
                  <a:ext uri="{FF2B5EF4-FFF2-40B4-BE49-F238E27FC236}">
                    <a16:creationId xmlns:a16="http://schemas.microsoft.com/office/drawing/2014/main" id="{3758B9E3-C739-78E1-B4E5-97F5BF4AF647}"/>
                  </a:ext>
                </a:extLst>
              </p:cNvPr>
              <p:cNvSpPr/>
              <p:nvPr/>
            </p:nvSpPr>
            <p:spPr>
              <a:xfrm>
                <a:off x="3317425" y="2144750"/>
                <a:ext cx="260975" cy="261075"/>
              </a:xfrm>
              <a:custGeom>
                <a:avLst/>
                <a:gdLst/>
                <a:ahLst/>
                <a:cxnLst/>
                <a:rect l="l" t="t" r="r" b="b"/>
                <a:pathLst>
                  <a:path w="10439" h="10443" extrusionOk="0">
                    <a:moveTo>
                      <a:pt x="5416" y="0"/>
                    </a:moveTo>
                    <a:lnTo>
                      <a:pt x="2219" y="2186"/>
                    </a:lnTo>
                    <a:cubicBezTo>
                      <a:pt x="1371" y="2773"/>
                      <a:pt x="816" y="3262"/>
                      <a:pt x="425" y="3621"/>
                    </a:cubicBezTo>
                    <a:cubicBezTo>
                      <a:pt x="66" y="3980"/>
                      <a:pt x="1" y="4241"/>
                      <a:pt x="98" y="4437"/>
                    </a:cubicBezTo>
                    <a:lnTo>
                      <a:pt x="3752" y="9688"/>
                    </a:lnTo>
                    <a:cubicBezTo>
                      <a:pt x="4078" y="10145"/>
                      <a:pt x="4437" y="10373"/>
                      <a:pt x="4926" y="10439"/>
                    </a:cubicBezTo>
                    <a:cubicBezTo>
                      <a:pt x="4965" y="10441"/>
                      <a:pt x="5002" y="10443"/>
                      <a:pt x="5040" y="10443"/>
                    </a:cubicBezTo>
                    <a:cubicBezTo>
                      <a:pt x="5449" y="10443"/>
                      <a:pt x="5815" y="10281"/>
                      <a:pt x="6264" y="9982"/>
                    </a:cubicBezTo>
                    <a:lnTo>
                      <a:pt x="10374" y="7111"/>
                    </a:lnTo>
                    <a:cubicBezTo>
                      <a:pt x="10439" y="6883"/>
                      <a:pt x="10374" y="6622"/>
                      <a:pt x="10308" y="6394"/>
                    </a:cubicBezTo>
                    <a:cubicBezTo>
                      <a:pt x="10178" y="6035"/>
                      <a:pt x="10048" y="5774"/>
                      <a:pt x="9884" y="5546"/>
                    </a:cubicBezTo>
                    <a:cubicBezTo>
                      <a:pt x="9558" y="5089"/>
                      <a:pt x="9199" y="4795"/>
                      <a:pt x="8743" y="4632"/>
                    </a:cubicBezTo>
                    <a:lnTo>
                      <a:pt x="7210" y="5709"/>
                    </a:lnTo>
                    <a:cubicBezTo>
                      <a:pt x="6883" y="5937"/>
                      <a:pt x="6590" y="6133"/>
                      <a:pt x="6361" y="6361"/>
                    </a:cubicBezTo>
                    <a:cubicBezTo>
                      <a:pt x="6133" y="6524"/>
                      <a:pt x="5970" y="6720"/>
                      <a:pt x="5807" y="6883"/>
                    </a:cubicBezTo>
                    <a:cubicBezTo>
                      <a:pt x="5742" y="6883"/>
                      <a:pt x="5676" y="6883"/>
                      <a:pt x="5644" y="6785"/>
                    </a:cubicBezTo>
                    <a:cubicBezTo>
                      <a:pt x="5611" y="6753"/>
                      <a:pt x="5611" y="6687"/>
                      <a:pt x="5644" y="6622"/>
                    </a:cubicBezTo>
                    <a:cubicBezTo>
                      <a:pt x="5676" y="6557"/>
                      <a:pt x="5774" y="6426"/>
                      <a:pt x="5937" y="6263"/>
                    </a:cubicBezTo>
                    <a:cubicBezTo>
                      <a:pt x="6101" y="6100"/>
                      <a:pt x="6459" y="5807"/>
                      <a:pt x="7047" y="5415"/>
                    </a:cubicBezTo>
                    <a:lnTo>
                      <a:pt x="8221" y="4600"/>
                    </a:lnTo>
                    <a:cubicBezTo>
                      <a:pt x="8221" y="4241"/>
                      <a:pt x="8058" y="3817"/>
                      <a:pt x="7764" y="3425"/>
                    </a:cubicBezTo>
                    <a:cubicBezTo>
                      <a:pt x="7634" y="3262"/>
                      <a:pt x="7536" y="3132"/>
                      <a:pt x="7373" y="2969"/>
                    </a:cubicBezTo>
                    <a:cubicBezTo>
                      <a:pt x="7210" y="2838"/>
                      <a:pt x="7047" y="2708"/>
                      <a:pt x="6883" y="2642"/>
                    </a:cubicBezTo>
                    <a:lnTo>
                      <a:pt x="4241" y="4469"/>
                    </a:lnTo>
                    <a:cubicBezTo>
                      <a:pt x="4241" y="4469"/>
                      <a:pt x="4176" y="4469"/>
                      <a:pt x="4176" y="4437"/>
                    </a:cubicBezTo>
                    <a:lnTo>
                      <a:pt x="4143" y="4404"/>
                    </a:lnTo>
                    <a:cubicBezTo>
                      <a:pt x="4078" y="4273"/>
                      <a:pt x="4111" y="4176"/>
                      <a:pt x="4241" y="4110"/>
                    </a:cubicBezTo>
                    <a:lnTo>
                      <a:pt x="6459" y="2545"/>
                    </a:lnTo>
                    <a:cubicBezTo>
                      <a:pt x="6720" y="2381"/>
                      <a:pt x="6883" y="2153"/>
                      <a:pt x="6883" y="1860"/>
                    </a:cubicBezTo>
                    <a:cubicBezTo>
                      <a:pt x="6883" y="1566"/>
                      <a:pt x="6753" y="1240"/>
                      <a:pt x="6525" y="881"/>
                    </a:cubicBezTo>
                    <a:cubicBezTo>
                      <a:pt x="6394" y="718"/>
                      <a:pt x="6231" y="555"/>
                      <a:pt x="6068" y="392"/>
                    </a:cubicBezTo>
                    <a:cubicBezTo>
                      <a:pt x="5872" y="229"/>
                      <a:pt x="5644" y="65"/>
                      <a:pt x="5416" y="0"/>
                    </a:cubicBez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30" name="Google Shape;4219;p69">
                <a:extLst>
                  <a:ext uri="{FF2B5EF4-FFF2-40B4-BE49-F238E27FC236}">
                    <a16:creationId xmlns:a16="http://schemas.microsoft.com/office/drawing/2014/main" id="{86CA3AE3-0974-5371-42EF-4DB3A9ADC7AF}"/>
                  </a:ext>
                </a:extLst>
              </p:cNvPr>
              <p:cNvSpPr/>
              <p:nvPr/>
            </p:nvSpPr>
            <p:spPr>
              <a:xfrm>
                <a:off x="1542100" y="568400"/>
                <a:ext cx="2136625" cy="2121125"/>
              </a:xfrm>
              <a:custGeom>
                <a:avLst/>
                <a:gdLst/>
                <a:ahLst/>
                <a:cxnLst/>
                <a:rect l="l" t="t" r="r" b="b"/>
                <a:pathLst>
                  <a:path w="85465" h="84845" extrusionOk="0">
                    <a:moveTo>
                      <a:pt x="33664" y="13505"/>
                    </a:moveTo>
                    <a:lnTo>
                      <a:pt x="33664" y="13537"/>
                    </a:lnTo>
                    <a:cubicBezTo>
                      <a:pt x="33566" y="13570"/>
                      <a:pt x="33533" y="13668"/>
                      <a:pt x="33501" y="13700"/>
                    </a:cubicBezTo>
                    <a:cubicBezTo>
                      <a:pt x="33533" y="13635"/>
                      <a:pt x="33599" y="13570"/>
                      <a:pt x="33664" y="13505"/>
                    </a:cubicBezTo>
                    <a:close/>
                    <a:moveTo>
                      <a:pt x="32946" y="14222"/>
                    </a:moveTo>
                    <a:lnTo>
                      <a:pt x="32914" y="14288"/>
                    </a:lnTo>
                    <a:cubicBezTo>
                      <a:pt x="32848" y="14353"/>
                      <a:pt x="32751" y="14451"/>
                      <a:pt x="32685" y="14483"/>
                    </a:cubicBezTo>
                    <a:cubicBezTo>
                      <a:pt x="32522" y="14614"/>
                      <a:pt x="32392" y="14712"/>
                      <a:pt x="32196" y="14842"/>
                    </a:cubicBezTo>
                    <a:cubicBezTo>
                      <a:pt x="32457" y="14646"/>
                      <a:pt x="32718" y="14451"/>
                      <a:pt x="32946" y="14222"/>
                    </a:cubicBezTo>
                    <a:close/>
                    <a:moveTo>
                      <a:pt x="31772" y="15168"/>
                    </a:moveTo>
                    <a:lnTo>
                      <a:pt x="31772" y="15168"/>
                    </a:lnTo>
                    <a:cubicBezTo>
                      <a:pt x="31739" y="15201"/>
                      <a:pt x="31707" y="15201"/>
                      <a:pt x="31641" y="15266"/>
                    </a:cubicBezTo>
                    <a:cubicBezTo>
                      <a:pt x="31674" y="15201"/>
                      <a:pt x="31739" y="15201"/>
                      <a:pt x="31772" y="15168"/>
                    </a:cubicBezTo>
                    <a:close/>
                    <a:moveTo>
                      <a:pt x="21659" y="20407"/>
                    </a:moveTo>
                    <a:lnTo>
                      <a:pt x="21464" y="20518"/>
                    </a:lnTo>
                    <a:cubicBezTo>
                      <a:pt x="21529" y="20475"/>
                      <a:pt x="21593" y="20439"/>
                      <a:pt x="21659" y="20407"/>
                    </a:cubicBezTo>
                    <a:close/>
                    <a:moveTo>
                      <a:pt x="58846" y="20746"/>
                    </a:moveTo>
                    <a:cubicBezTo>
                      <a:pt x="58972" y="20809"/>
                      <a:pt x="59097" y="20881"/>
                      <a:pt x="59224" y="20955"/>
                    </a:cubicBezTo>
                    <a:lnTo>
                      <a:pt x="59224" y="20955"/>
                    </a:lnTo>
                    <a:cubicBezTo>
                      <a:pt x="59164" y="20929"/>
                      <a:pt x="59103" y="20903"/>
                      <a:pt x="59042" y="20877"/>
                    </a:cubicBezTo>
                    <a:cubicBezTo>
                      <a:pt x="58977" y="20844"/>
                      <a:pt x="58944" y="20812"/>
                      <a:pt x="58846" y="20746"/>
                    </a:cubicBezTo>
                    <a:close/>
                    <a:moveTo>
                      <a:pt x="60788" y="21763"/>
                    </a:moveTo>
                    <a:cubicBezTo>
                      <a:pt x="61000" y="21863"/>
                      <a:pt x="61212" y="21957"/>
                      <a:pt x="61423" y="22116"/>
                    </a:cubicBezTo>
                    <a:cubicBezTo>
                      <a:pt x="61293" y="22018"/>
                      <a:pt x="61130" y="21953"/>
                      <a:pt x="60967" y="21855"/>
                    </a:cubicBezTo>
                    <a:cubicBezTo>
                      <a:pt x="60894" y="21837"/>
                      <a:pt x="60842" y="21799"/>
                      <a:pt x="60788" y="21763"/>
                    </a:cubicBezTo>
                    <a:close/>
                    <a:moveTo>
                      <a:pt x="21301" y="20551"/>
                    </a:moveTo>
                    <a:lnTo>
                      <a:pt x="21301" y="20551"/>
                    </a:lnTo>
                    <a:cubicBezTo>
                      <a:pt x="20649" y="20812"/>
                      <a:pt x="19866" y="21138"/>
                      <a:pt x="19148" y="21399"/>
                    </a:cubicBezTo>
                    <a:cubicBezTo>
                      <a:pt x="19083" y="21399"/>
                      <a:pt x="19050" y="21464"/>
                      <a:pt x="19018" y="21464"/>
                    </a:cubicBezTo>
                    <a:cubicBezTo>
                      <a:pt x="18757" y="21529"/>
                      <a:pt x="18561" y="21627"/>
                      <a:pt x="18333" y="21725"/>
                    </a:cubicBezTo>
                    <a:cubicBezTo>
                      <a:pt x="18072" y="21823"/>
                      <a:pt x="17843" y="21953"/>
                      <a:pt x="17550" y="22018"/>
                    </a:cubicBezTo>
                    <a:cubicBezTo>
                      <a:pt x="17419" y="22051"/>
                      <a:pt x="17289" y="22116"/>
                      <a:pt x="17126" y="22182"/>
                    </a:cubicBezTo>
                    <a:cubicBezTo>
                      <a:pt x="16343" y="22475"/>
                      <a:pt x="15625" y="22703"/>
                      <a:pt x="14907" y="22964"/>
                    </a:cubicBezTo>
                    <a:cubicBezTo>
                      <a:pt x="14875" y="22972"/>
                      <a:pt x="14843" y="22980"/>
                      <a:pt x="14810" y="22988"/>
                    </a:cubicBezTo>
                    <a:lnTo>
                      <a:pt x="14810" y="22988"/>
                    </a:lnTo>
                    <a:cubicBezTo>
                      <a:pt x="15943" y="22608"/>
                      <a:pt x="17084" y="22198"/>
                      <a:pt x="18267" y="21725"/>
                    </a:cubicBezTo>
                    <a:cubicBezTo>
                      <a:pt x="19344" y="21333"/>
                      <a:pt x="20322" y="20909"/>
                      <a:pt x="21301" y="20551"/>
                    </a:cubicBezTo>
                    <a:close/>
                    <a:moveTo>
                      <a:pt x="14362" y="23137"/>
                    </a:moveTo>
                    <a:lnTo>
                      <a:pt x="14362" y="23137"/>
                    </a:lnTo>
                    <a:cubicBezTo>
                      <a:pt x="14250" y="23179"/>
                      <a:pt x="14139" y="23221"/>
                      <a:pt x="14027" y="23258"/>
                    </a:cubicBezTo>
                    <a:lnTo>
                      <a:pt x="13994" y="23258"/>
                    </a:lnTo>
                    <a:cubicBezTo>
                      <a:pt x="14117" y="23218"/>
                      <a:pt x="14240" y="23178"/>
                      <a:pt x="14362" y="23137"/>
                    </a:cubicBezTo>
                    <a:close/>
                    <a:moveTo>
                      <a:pt x="63837" y="23193"/>
                    </a:moveTo>
                    <a:cubicBezTo>
                      <a:pt x="63910" y="23229"/>
                      <a:pt x="63983" y="23270"/>
                      <a:pt x="64056" y="23311"/>
                    </a:cubicBezTo>
                    <a:lnTo>
                      <a:pt x="64056" y="23311"/>
                    </a:lnTo>
                    <a:cubicBezTo>
                      <a:pt x="63995" y="23285"/>
                      <a:pt x="63933" y="23250"/>
                      <a:pt x="63837" y="23193"/>
                    </a:cubicBezTo>
                    <a:close/>
                    <a:moveTo>
                      <a:pt x="13603" y="23356"/>
                    </a:moveTo>
                    <a:cubicBezTo>
                      <a:pt x="13472" y="23421"/>
                      <a:pt x="13374" y="23454"/>
                      <a:pt x="13276" y="23486"/>
                    </a:cubicBezTo>
                    <a:cubicBezTo>
                      <a:pt x="13081" y="23519"/>
                      <a:pt x="12983" y="23584"/>
                      <a:pt x="12820" y="23617"/>
                    </a:cubicBezTo>
                    <a:cubicBezTo>
                      <a:pt x="13048" y="23519"/>
                      <a:pt x="13309" y="23454"/>
                      <a:pt x="13603" y="23356"/>
                    </a:cubicBezTo>
                    <a:close/>
                    <a:moveTo>
                      <a:pt x="12149" y="23787"/>
                    </a:moveTo>
                    <a:lnTo>
                      <a:pt x="12149" y="23787"/>
                    </a:lnTo>
                    <a:cubicBezTo>
                      <a:pt x="11994" y="23850"/>
                      <a:pt x="11868" y="23912"/>
                      <a:pt x="11711" y="23943"/>
                    </a:cubicBezTo>
                    <a:cubicBezTo>
                      <a:pt x="11678" y="23943"/>
                      <a:pt x="11645" y="23976"/>
                      <a:pt x="11548" y="23976"/>
                    </a:cubicBezTo>
                    <a:cubicBezTo>
                      <a:pt x="11736" y="23907"/>
                      <a:pt x="11943" y="23847"/>
                      <a:pt x="12149" y="23787"/>
                    </a:cubicBezTo>
                    <a:close/>
                    <a:moveTo>
                      <a:pt x="66815" y="24514"/>
                    </a:moveTo>
                    <a:cubicBezTo>
                      <a:pt x="67069" y="24617"/>
                      <a:pt x="67327" y="24721"/>
                      <a:pt x="67589" y="24824"/>
                    </a:cubicBezTo>
                    <a:cubicBezTo>
                      <a:pt x="67328" y="24759"/>
                      <a:pt x="67099" y="24628"/>
                      <a:pt x="66871" y="24563"/>
                    </a:cubicBezTo>
                    <a:cubicBezTo>
                      <a:pt x="66849" y="24563"/>
                      <a:pt x="66827" y="24533"/>
                      <a:pt x="66815" y="24514"/>
                    </a:cubicBezTo>
                    <a:close/>
                    <a:moveTo>
                      <a:pt x="6615" y="25270"/>
                    </a:moveTo>
                    <a:cubicBezTo>
                      <a:pt x="6589" y="25276"/>
                      <a:pt x="6561" y="25280"/>
                      <a:pt x="6524" y="25280"/>
                    </a:cubicBezTo>
                    <a:lnTo>
                      <a:pt x="6524" y="25280"/>
                    </a:lnTo>
                    <a:cubicBezTo>
                      <a:pt x="6554" y="25277"/>
                      <a:pt x="6584" y="25274"/>
                      <a:pt x="6615" y="25270"/>
                    </a:cubicBezTo>
                    <a:close/>
                    <a:moveTo>
                      <a:pt x="6509" y="25282"/>
                    </a:moveTo>
                    <a:lnTo>
                      <a:pt x="6509" y="25282"/>
                    </a:lnTo>
                    <a:cubicBezTo>
                      <a:pt x="6473" y="25289"/>
                      <a:pt x="6417" y="25313"/>
                      <a:pt x="6361" y="25313"/>
                    </a:cubicBezTo>
                    <a:lnTo>
                      <a:pt x="6296" y="25313"/>
                    </a:lnTo>
                    <a:cubicBezTo>
                      <a:pt x="6372" y="25298"/>
                      <a:pt x="6440" y="25290"/>
                      <a:pt x="6509" y="25282"/>
                    </a:cubicBezTo>
                    <a:close/>
                    <a:moveTo>
                      <a:pt x="783" y="25378"/>
                    </a:moveTo>
                    <a:lnTo>
                      <a:pt x="783" y="25378"/>
                    </a:lnTo>
                    <a:cubicBezTo>
                      <a:pt x="800" y="25395"/>
                      <a:pt x="825" y="25412"/>
                      <a:pt x="855" y="25429"/>
                    </a:cubicBezTo>
                    <a:lnTo>
                      <a:pt x="855" y="25429"/>
                    </a:lnTo>
                    <a:cubicBezTo>
                      <a:pt x="843" y="25424"/>
                      <a:pt x="830" y="25418"/>
                      <a:pt x="816" y="25411"/>
                    </a:cubicBezTo>
                    <a:lnTo>
                      <a:pt x="783" y="25378"/>
                    </a:lnTo>
                    <a:close/>
                    <a:moveTo>
                      <a:pt x="6035" y="25378"/>
                    </a:moveTo>
                    <a:cubicBezTo>
                      <a:pt x="5937" y="25411"/>
                      <a:pt x="5839" y="25411"/>
                      <a:pt x="5709" y="25444"/>
                    </a:cubicBezTo>
                    <a:cubicBezTo>
                      <a:pt x="5696" y="25444"/>
                      <a:pt x="5681" y="25444"/>
                      <a:pt x="5666" y="25444"/>
                    </a:cubicBezTo>
                    <a:lnTo>
                      <a:pt x="5666" y="25444"/>
                    </a:lnTo>
                    <a:cubicBezTo>
                      <a:pt x="5787" y="25422"/>
                      <a:pt x="5904" y="25400"/>
                      <a:pt x="6035" y="25378"/>
                    </a:cubicBezTo>
                    <a:close/>
                    <a:moveTo>
                      <a:pt x="5448" y="25476"/>
                    </a:moveTo>
                    <a:cubicBezTo>
                      <a:pt x="5350" y="25476"/>
                      <a:pt x="5219" y="25509"/>
                      <a:pt x="5154" y="25509"/>
                    </a:cubicBezTo>
                    <a:cubicBezTo>
                      <a:pt x="4991" y="25574"/>
                      <a:pt x="4893" y="25574"/>
                      <a:pt x="4795" y="25574"/>
                    </a:cubicBezTo>
                    <a:cubicBezTo>
                      <a:pt x="4991" y="25541"/>
                      <a:pt x="5187" y="25476"/>
                      <a:pt x="5448" y="25476"/>
                    </a:cubicBezTo>
                    <a:close/>
                    <a:moveTo>
                      <a:pt x="4665" y="25607"/>
                    </a:moveTo>
                    <a:lnTo>
                      <a:pt x="3686" y="25737"/>
                    </a:lnTo>
                    <a:lnTo>
                      <a:pt x="3523" y="25737"/>
                    </a:lnTo>
                    <a:cubicBezTo>
                      <a:pt x="3882" y="25704"/>
                      <a:pt x="4241" y="25639"/>
                      <a:pt x="4665" y="25607"/>
                    </a:cubicBezTo>
                    <a:close/>
                    <a:moveTo>
                      <a:pt x="79268" y="28706"/>
                    </a:moveTo>
                    <a:cubicBezTo>
                      <a:pt x="79332" y="28706"/>
                      <a:pt x="79398" y="28738"/>
                      <a:pt x="79495" y="28738"/>
                    </a:cubicBezTo>
                    <a:lnTo>
                      <a:pt x="79430" y="28738"/>
                    </a:lnTo>
                    <a:cubicBezTo>
                      <a:pt x="79397" y="28738"/>
                      <a:pt x="79332" y="28706"/>
                      <a:pt x="79268" y="28706"/>
                    </a:cubicBezTo>
                    <a:close/>
                    <a:moveTo>
                      <a:pt x="79723" y="28803"/>
                    </a:moveTo>
                    <a:cubicBezTo>
                      <a:pt x="79919" y="28836"/>
                      <a:pt x="80082" y="28869"/>
                      <a:pt x="80310" y="28901"/>
                    </a:cubicBezTo>
                    <a:cubicBezTo>
                      <a:pt x="80212" y="28901"/>
                      <a:pt x="80147" y="28901"/>
                      <a:pt x="80049" y="28869"/>
                    </a:cubicBezTo>
                    <a:cubicBezTo>
                      <a:pt x="79919" y="28836"/>
                      <a:pt x="79854" y="28836"/>
                      <a:pt x="79723" y="28803"/>
                    </a:cubicBezTo>
                    <a:close/>
                    <a:moveTo>
                      <a:pt x="80703" y="29012"/>
                    </a:moveTo>
                    <a:lnTo>
                      <a:pt x="80703" y="29012"/>
                    </a:lnTo>
                    <a:cubicBezTo>
                      <a:pt x="80818" y="29029"/>
                      <a:pt x="80923" y="29047"/>
                      <a:pt x="81028" y="29064"/>
                    </a:cubicBezTo>
                    <a:lnTo>
                      <a:pt x="80995" y="29064"/>
                    </a:lnTo>
                    <a:cubicBezTo>
                      <a:pt x="80884" y="29037"/>
                      <a:pt x="80774" y="29032"/>
                      <a:pt x="80703" y="29012"/>
                    </a:cubicBezTo>
                    <a:close/>
                    <a:moveTo>
                      <a:pt x="84975" y="28967"/>
                    </a:moveTo>
                    <a:lnTo>
                      <a:pt x="84942" y="28999"/>
                    </a:lnTo>
                    <a:cubicBezTo>
                      <a:pt x="84910" y="29032"/>
                      <a:pt x="84877" y="29064"/>
                      <a:pt x="84812" y="29064"/>
                    </a:cubicBezTo>
                    <a:cubicBezTo>
                      <a:pt x="84877" y="29032"/>
                      <a:pt x="84942" y="28999"/>
                      <a:pt x="84975" y="28967"/>
                    </a:cubicBezTo>
                    <a:close/>
                    <a:moveTo>
                      <a:pt x="84779" y="29130"/>
                    </a:moveTo>
                    <a:cubicBezTo>
                      <a:pt x="84779" y="29130"/>
                      <a:pt x="84747" y="29130"/>
                      <a:pt x="84747" y="29162"/>
                    </a:cubicBezTo>
                    <a:lnTo>
                      <a:pt x="84649" y="29162"/>
                    </a:lnTo>
                    <a:cubicBezTo>
                      <a:pt x="84714" y="29162"/>
                      <a:pt x="84747" y="29130"/>
                      <a:pt x="84779" y="29130"/>
                    </a:cubicBezTo>
                    <a:close/>
                    <a:moveTo>
                      <a:pt x="81126" y="29064"/>
                    </a:moveTo>
                    <a:cubicBezTo>
                      <a:pt x="81517" y="29162"/>
                      <a:pt x="81876" y="29195"/>
                      <a:pt x="82202" y="29227"/>
                    </a:cubicBezTo>
                    <a:lnTo>
                      <a:pt x="82039" y="29227"/>
                    </a:lnTo>
                    <a:cubicBezTo>
                      <a:pt x="81811" y="29195"/>
                      <a:pt x="81452" y="29162"/>
                      <a:pt x="81126" y="29064"/>
                    </a:cubicBezTo>
                    <a:close/>
                    <a:moveTo>
                      <a:pt x="84551" y="29195"/>
                    </a:moveTo>
                    <a:cubicBezTo>
                      <a:pt x="84486" y="29227"/>
                      <a:pt x="84420" y="29227"/>
                      <a:pt x="84388" y="29227"/>
                    </a:cubicBezTo>
                    <a:cubicBezTo>
                      <a:pt x="84420" y="29227"/>
                      <a:pt x="84453" y="29195"/>
                      <a:pt x="84551" y="29195"/>
                    </a:cubicBezTo>
                    <a:close/>
                    <a:moveTo>
                      <a:pt x="22769" y="75156"/>
                    </a:moveTo>
                    <a:cubicBezTo>
                      <a:pt x="22801" y="75156"/>
                      <a:pt x="22834" y="75156"/>
                      <a:pt x="22932" y="75189"/>
                    </a:cubicBezTo>
                    <a:cubicBezTo>
                      <a:pt x="22997" y="75221"/>
                      <a:pt x="23062" y="75254"/>
                      <a:pt x="23095" y="75352"/>
                    </a:cubicBezTo>
                    <a:cubicBezTo>
                      <a:pt x="23095" y="75385"/>
                      <a:pt x="23062" y="75515"/>
                      <a:pt x="22997" y="75678"/>
                    </a:cubicBezTo>
                    <a:lnTo>
                      <a:pt x="22932" y="75939"/>
                    </a:lnTo>
                    <a:cubicBezTo>
                      <a:pt x="22899" y="76102"/>
                      <a:pt x="22834" y="76167"/>
                      <a:pt x="22769" y="76200"/>
                    </a:cubicBezTo>
                    <a:cubicBezTo>
                      <a:pt x="22701" y="76223"/>
                      <a:pt x="22665" y="76261"/>
                      <a:pt x="22627" y="76261"/>
                    </a:cubicBezTo>
                    <a:cubicBezTo>
                      <a:pt x="22610" y="76261"/>
                      <a:pt x="22593" y="76253"/>
                      <a:pt x="22573" y="76233"/>
                    </a:cubicBezTo>
                    <a:cubicBezTo>
                      <a:pt x="22475" y="76200"/>
                      <a:pt x="22443" y="76200"/>
                      <a:pt x="22443" y="76167"/>
                    </a:cubicBezTo>
                    <a:lnTo>
                      <a:pt x="22736" y="75287"/>
                    </a:lnTo>
                    <a:cubicBezTo>
                      <a:pt x="22736" y="75221"/>
                      <a:pt x="22769" y="75189"/>
                      <a:pt x="22769" y="75156"/>
                    </a:cubicBezTo>
                    <a:close/>
                    <a:moveTo>
                      <a:pt x="55291" y="0"/>
                    </a:moveTo>
                    <a:lnTo>
                      <a:pt x="41166" y="21170"/>
                    </a:lnTo>
                    <a:lnTo>
                      <a:pt x="38263" y="19344"/>
                    </a:lnTo>
                    <a:cubicBezTo>
                      <a:pt x="37611" y="17908"/>
                      <a:pt x="36534" y="17060"/>
                      <a:pt x="35132" y="17060"/>
                    </a:cubicBezTo>
                    <a:lnTo>
                      <a:pt x="34806" y="17060"/>
                    </a:lnTo>
                    <a:lnTo>
                      <a:pt x="33925" y="12983"/>
                    </a:lnTo>
                    <a:cubicBezTo>
                      <a:pt x="33990" y="12852"/>
                      <a:pt x="33990" y="12722"/>
                      <a:pt x="33925" y="12591"/>
                    </a:cubicBezTo>
                    <a:cubicBezTo>
                      <a:pt x="33767" y="12180"/>
                      <a:pt x="33110" y="11991"/>
                      <a:pt x="32064" y="11991"/>
                    </a:cubicBezTo>
                    <a:cubicBezTo>
                      <a:pt x="30951" y="11991"/>
                      <a:pt x="29397" y="12205"/>
                      <a:pt x="27531" y="12591"/>
                    </a:cubicBezTo>
                    <a:lnTo>
                      <a:pt x="23389" y="9982"/>
                    </a:lnTo>
                    <a:cubicBezTo>
                      <a:pt x="23258" y="9623"/>
                      <a:pt x="23095" y="9264"/>
                      <a:pt x="22932" y="8905"/>
                    </a:cubicBezTo>
                    <a:cubicBezTo>
                      <a:pt x="22116" y="6981"/>
                      <a:pt x="20975" y="5089"/>
                      <a:pt x="19246" y="3849"/>
                    </a:cubicBezTo>
                    <a:cubicBezTo>
                      <a:pt x="18235" y="3099"/>
                      <a:pt x="17028" y="2479"/>
                      <a:pt x="15788" y="2381"/>
                    </a:cubicBezTo>
                    <a:cubicBezTo>
                      <a:pt x="15641" y="2360"/>
                      <a:pt x="15490" y="2350"/>
                      <a:pt x="15338" y="2350"/>
                    </a:cubicBezTo>
                    <a:cubicBezTo>
                      <a:pt x="14778" y="2350"/>
                      <a:pt x="14201" y="2491"/>
                      <a:pt x="13766" y="2773"/>
                    </a:cubicBezTo>
                    <a:cubicBezTo>
                      <a:pt x="13505" y="2903"/>
                      <a:pt x="13342" y="3099"/>
                      <a:pt x="13211" y="3262"/>
                    </a:cubicBezTo>
                    <a:cubicBezTo>
                      <a:pt x="12037" y="5056"/>
                      <a:pt x="14581" y="6296"/>
                      <a:pt x="15919" y="6622"/>
                    </a:cubicBezTo>
                    <a:cubicBezTo>
                      <a:pt x="16897" y="6850"/>
                      <a:pt x="17778" y="7046"/>
                      <a:pt x="18691" y="7372"/>
                    </a:cubicBezTo>
                    <a:lnTo>
                      <a:pt x="19703" y="10634"/>
                    </a:lnTo>
                    <a:cubicBezTo>
                      <a:pt x="18568" y="10278"/>
                      <a:pt x="17388" y="10059"/>
                      <a:pt x="16193" y="10059"/>
                    </a:cubicBezTo>
                    <a:cubicBezTo>
                      <a:pt x="15636" y="10059"/>
                      <a:pt x="15076" y="10106"/>
                      <a:pt x="14516" y="10210"/>
                    </a:cubicBezTo>
                    <a:cubicBezTo>
                      <a:pt x="13309" y="10406"/>
                      <a:pt x="12037" y="10895"/>
                      <a:pt x="11058" y="11711"/>
                    </a:cubicBezTo>
                    <a:cubicBezTo>
                      <a:pt x="10536" y="12167"/>
                      <a:pt x="10080" y="12754"/>
                      <a:pt x="9949" y="13472"/>
                    </a:cubicBezTo>
                    <a:cubicBezTo>
                      <a:pt x="9917" y="13700"/>
                      <a:pt x="9917" y="13961"/>
                      <a:pt x="9949" y="14190"/>
                    </a:cubicBezTo>
                    <a:cubicBezTo>
                      <a:pt x="10168" y="15122"/>
                      <a:pt x="10809" y="15443"/>
                      <a:pt x="11559" y="15443"/>
                    </a:cubicBezTo>
                    <a:cubicBezTo>
                      <a:pt x="12489" y="15443"/>
                      <a:pt x="13587" y="14949"/>
                      <a:pt x="14255" y="14516"/>
                    </a:cubicBezTo>
                    <a:cubicBezTo>
                      <a:pt x="15723" y="13570"/>
                      <a:pt x="17028" y="12591"/>
                      <a:pt x="18757" y="12265"/>
                    </a:cubicBezTo>
                    <a:cubicBezTo>
                      <a:pt x="19213" y="12200"/>
                      <a:pt x="19703" y="12167"/>
                      <a:pt x="20159" y="12102"/>
                    </a:cubicBezTo>
                    <a:lnTo>
                      <a:pt x="20877" y="14483"/>
                    </a:lnTo>
                    <a:cubicBezTo>
                      <a:pt x="19376" y="14973"/>
                      <a:pt x="17778" y="15494"/>
                      <a:pt x="16147" y="16147"/>
                    </a:cubicBezTo>
                    <a:cubicBezTo>
                      <a:pt x="6981" y="19605"/>
                      <a:pt x="0" y="23682"/>
                      <a:pt x="620" y="25248"/>
                    </a:cubicBezTo>
                    <a:cubicBezTo>
                      <a:pt x="620" y="25280"/>
                      <a:pt x="653" y="25313"/>
                      <a:pt x="718" y="25411"/>
                    </a:cubicBezTo>
                    <a:lnTo>
                      <a:pt x="653" y="25378"/>
                    </a:lnTo>
                    <a:lnTo>
                      <a:pt x="3164" y="30043"/>
                    </a:lnTo>
                    <a:cubicBezTo>
                      <a:pt x="1859" y="32163"/>
                      <a:pt x="3327" y="35360"/>
                      <a:pt x="6752" y="37806"/>
                    </a:cubicBezTo>
                    <a:cubicBezTo>
                      <a:pt x="7013" y="38002"/>
                      <a:pt x="7307" y="38165"/>
                      <a:pt x="7601" y="38361"/>
                    </a:cubicBezTo>
                    <a:lnTo>
                      <a:pt x="8612" y="40253"/>
                    </a:lnTo>
                    <a:lnTo>
                      <a:pt x="9134" y="41264"/>
                    </a:lnTo>
                    <a:lnTo>
                      <a:pt x="457" y="45342"/>
                    </a:lnTo>
                    <a:lnTo>
                      <a:pt x="11645" y="48114"/>
                    </a:lnTo>
                    <a:cubicBezTo>
                      <a:pt x="11562" y="48801"/>
                      <a:pt x="12023" y="49182"/>
                      <a:pt x="12495" y="49182"/>
                    </a:cubicBezTo>
                    <a:cubicBezTo>
                      <a:pt x="12763" y="49182"/>
                      <a:pt x="13034" y="49059"/>
                      <a:pt x="13211" y="48799"/>
                    </a:cubicBezTo>
                    <a:lnTo>
                      <a:pt x="14125" y="50496"/>
                    </a:lnTo>
                    <a:lnTo>
                      <a:pt x="14940" y="52029"/>
                    </a:lnTo>
                    <a:lnTo>
                      <a:pt x="16147" y="54312"/>
                    </a:lnTo>
                    <a:lnTo>
                      <a:pt x="16538" y="54899"/>
                    </a:lnTo>
                    <a:lnTo>
                      <a:pt x="17289" y="56367"/>
                    </a:lnTo>
                    <a:lnTo>
                      <a:pt x="17550" y="56791"/>
                    </a:lnTo>
                    <a:lnTo>
                      <a:pt x="18561" y="58748"/>
                    </a:lnTo>
                    <a:lnTo>
                      <a:pt x="19735" y="60967"/>
                    </a:lnTo>
                    <a:lnTo>
                      <a:pt x="21431" y="64098"/>
                    </a:lnTo>
                    <a:lnTo>
                      <a:pt x="22182" y="65533"/>
                    </a:lnTo>
                    <a:lnTo>
                      <a:pt x="22606" y="65370"/>
                    </a:lnTo>
                    <a:lnTo>
                      <a:pt x="22606" y="65370"/>
                    </a:lnTo>
                    <a:lnTo>
                      <a:pt x="20649" y="71927"/>
                    </a:lnTo>
                    <a:cubicBezTo>
                      <a:pt x="20551" y="71927"/>
                      <a:pt x="20485" y="71927"/>
                      <a:pt x="20388" y="71959"/>
                    </a:cubicBezTo>
                    <a:cubicBezTo>
                      <a:pt x="19996" y="72057"/>
                      <a:pt x="19735" y="72155"/>
                      <a:pt x="19703" y="72351"/>
                    </a:cubicBezTo>
                    <a:lnTo>
                      <a:pt x="17778" y="78418"/>
                    </a:lnTo>
                    <a:cubicBezTo>
                      <a:pt x="17680" y="78875"/>
                      <a:pt x="17713" y="79234"/>
                      <a:pt x="17941" y="79560"/>
                    </a:cubicBezTo>
                    <a:cubicBezTo>
                      <a:pt x="18202" y="79886"/>
                      <a:pt x="18593" y="80114"/>
                      <a:pt x="19181" y="80343"/>
                    </a:cubicBezTo>
                    <a:cubicBezTo>
                      <a:pt x="19617" y="80470"/>
                      <a:pt x="20023" y="80537"/>
                      <a:pt x="20393" y="80537"/>
                    </a:cubicBezTo>
                    <a:cubicBezTo>
                      <a:pt x="20687" y="80537"/>
                      <a:pt x="20958" y="80495"/>
                      <a:pt x="21203" y="80408"/>
                    </a:cubicBezTo>
                    <a:lnTo>
                      <a:pt x="21366" y="79886"/>
                    </a:lnTo>
                    <a:lnTo>
                      <a:pt x="21301" y="78875"/>
                    </a:lnTo>
                    <a:cubicBezTo>
                      <a:pt x="20975" y="78744"/>
                      <a:pt x="20812" y="78614"/>
                      <a:pt x="20844" y="78483"/>
                    </a:cubicBezTo>
                    <a:cubicBezTo>
                      <a:pt x="20844" y="78451"/>
                      <a:pt x="20877" y="78418"/>
                      <a:pt x="20942" y="78353"/>
                    </a:cubicBezTo>
                    <a:cubicBezTo>
                      <a:pt x="21170" y="78483"/>
                      <a:pt x="21431" y="78614"/>
                      <a:pt x="21595" y="78647"/>
                    </a:cubicBezTo>
                    <a:lnTo>
                      <a:pt x="21627" y="79332"/>
                    </a:lnTo>
                    <a:cubicBezTo>
                      <a:pt x="21660" y="79984"/>
                      <a:pt x="21823" y="80538"/>
                      <a:pt x="22182" y="80963"/>
                    </a:cubicBezTo>
                    <a:cubicBezTo>
                      <a:pt x="22475" y="81289"/>
                      <a:pt x="22801" y="81550"/>
                      <a:pt x="23291" y="81680"/>
                    </a:cubicBezTo>
                    <a:cubicBezTo>
                      <a:pt x="23556" y="81764"/>
                      <a:pt x="23804" y="81806"/>
                      <a:pt x="24036" y="81806"/>
                    </a:cubicBezTo>
                    <a:cubicBezTo>
                      <a:pt x="24346" y="81806"/>
                      <a:pt x="24628" y="81731"/>
                      <a:pt x="24889" y="81582"/>
                    </a:cubicBezTo>
                    <a:cubicBezTo>
                      <a:pt x="25346" y="81354"/>
                      <a:pt x="25705" y="80897"/>
                      <a:pt x="25998" y="80245"/>
                    </a:cubicBezTo>
                    <a:lnTo>
                      <a:pt x="25248" y="78777"/>
                    </a:lnTo>
                    <a:cubicBezTo>
                      <a:pt x="25057" y="78853"/>
                      <a:pt x="24899" y="78885"/>
                      <a:pt x="24769" y="78885"/>
                    </a:cubicBezTo>
                    <a:cubicBezTo>
                      <a:pt x="24677" y="78885"/>
                      <a:pt x="24598" y="78869"/>
                      <a:pt x="24530" y="78842"/>
                    </a:cubicBezTo>
                    <a:cubicBezTo>
                      <a:pt x="24367" y="78810"/>
                      <a:pt x="24269" y="78679"/>
                      <a:pt x="24367" y="78581"/>
                    </a:cubicBezTo>
                    <a:cubicBezTo>
                      <a:pt x="24889" y="78581"/>
                      <a:pt x="25378" y="78418"/>
                      <a:pt x="25835" y="78125"/>
                    </a:cubicBezTo>
                    <a:cubicBezTo>
                      <a:pt x="26259" y="77831"/>
                      <a:pt x="26585" y="77374"/>
                      <a:pt x="26748" y="76820"/>
                    </a:cubicBezTo>
                    <a:cubicBezTo>
                      <a:pt x="27075" y="75841"/>
                      <a:pt x="26912" y="74928"/>
                      <a:pt x="26357" y="74112"/>
                    </a:cubicBezTo>
                    <a:cubicBezTo>
                      <a:pt x="26031" y="73721"/>
                      <a:pt x="25607" y="73362"/>
                      <a:pt x="25052" y="73036"/>
                    </a:cubicBezTo>
                    <a:lnTo>
                      <a:pt x="40905" y="63674"/>
                    </a:lnTo>
                    <a:lnTo>
                      <a:pt x="49060" y="76037"/>
                    </a:lnTo>
                    <a:cubicBezTo>
                      <a:pt x="49060" y="76167"/>
                      <a:pt x="49093" y="76331"/>
                      <a:pt x="49093" y="76461"/>
                    </a:cubicBezTo>
                    <a:cubicBezTo>
                      <a:pt x="49224" y="76983"/>
                      <a:pt x="49484" y="77440"/>
                      <a:pt x="49876" y="77831"/>
                    </a:cubicBezTo>
                    <a:lnTo>
                      <a:pt x="50170" y="77766"/>
                    </a:lnTo>
                    <a:lnTo>
                      <a:pt x="52029" y="80604"/>
                    </a:lnTo>
                    <a:lnTo>
                      <a:pt x="52290" y="81713"/>
                    </a:lnTo>
                    <a:cubicBezTo>
                      <a:pt x="52355" y="82137"/>
                      <a:pt x="52649" y="82398"/>
                      <a:pt x="53073" y="82561"/>
                    </a:cubicBezTo>
                    <a:cubicBezTo>
                      <a:pt x="53171" y="82594"/>
                      <a:pt x="53301" y="82659"/>
                      <a:pt x="53432" y="82659"/>
                    </a:cubicBezTo>
                    <a:lnTo>
                      <a:pt x="54899" y="84844"/>
                    </a:lnTo>
                    <a:lnTo>
                      <a:pt x="55258" y="82333"/>
                    </a:lnTo>
                    <a:cubicBezTo>
                      <a:pt x="55389" y="82300"/>
                      <a:pt x="55454" y="82235"/>
                      <a:pt x="55552" y="82169"/>
                    </a:cubicBezTo>
                    <a:cubicBezTo>
                      <a:pt x="55878" y="81941"/>
                      <a:pt x="56106" y="81745"/>
                      <a:pt x="56269" y="81550"/>
                    </a:cubicBezTo>
                    <a:lnTo>
                      <a:pt x="55748" y="79071"/>
                    </a:lnTo>
                    <a:lnTo>
                      <a:pt x="56172" y="76428"/>
                    </a:lnTo>
                    <a:cubicBezTo>
                      <a:pt x="56433" y="76331"/>
                      <a:pt x="56693" y="76167"/>
                      <a:pt x="56824" y="75939"/>
                    </a:cubicBezTo>
                    <a:cubicBezTo>
                      <a:pt x="56987" y="75646"/>
                      <a:pt x="57020" y="75221"/>
                      <a:pt x="56889" y="74700"/>
                    </a:cubicBezTo>
                    <a:cubicBezTo>
                      <a:pt x="56857" y="74406"/>
                      <a:pt x="56726" y="74178"/>
                      <a:pt x="56596" y="73884"/>
                    </a:cubicBezTo>
                    <a:cubicBezTo>
                      <a:pt x="56596" y="73851"/>
                      <a:pt x="56563" y="73819"/>
                      <a:pt x="56530" y="73819"/>
                    </a:cubicBezTo>
                    <a:lnTo>
                      <a:pt x="57639" y="66479"/>
                    </a:lnTo>
                    <a:lnTo>
                      <a:pt x="58227" y="66740"/>
                    </a:lnTo>
                    <a:lnTo>
                      <a:pt x="59303" y="67197"/>
                    </a:lnTo>
                    <a:lnTo>
                      <a:pt x="62304" y="68502"/>
                    </a:lnTo>
                    <a:lnTo>
                      <a:pt x="63120" y="67066"/>
                    </a:lnTo>
                    <a:lnTo>
                      <a:pt x="64881" y="63968"/>
                    </a:lnTo>
                    <a:lnTo>
                      <a:pt x="66121" y="61815"/>
                    </a:lnTo>
                    <a:lnTo>
                      <a:pt x="67001" y="60216"/>
                    </a:lnTo>
                    <a:lnTo>
                      <a:pt x="76983" y="61162"/>
                    </a:lnTo>
                    <a:cubicBezTo>
                      <a:pt x="76820" y="61391"/>
                      <a:pt x="76755" y="61619"/>
                      <a:pt x="76657" y="61815"/>
                    </a:cubicBezTo>
                    <a:lnTo>
                      <a:pt x="78092" y="63478"/>
                    </a:lnTo>
                    <a:cubicBezTo>
                      <a:pt x="78484" y="63968"/>
                      <a:pt x="78973" y="64392"/>
                      <a:pt x="79527" y="64750"/>
                    </a:cubicBezTo>
                    <a:cubicBezTo>
                      <a:pt x="80049" y="65109"/>
                      <a:pt x="80539" y="65370"/>
                      <a:pt x="81061" y="65566"/>
                    </a:cubicBezTo>
                    <a:cubicBezTo>
                      <a:pt x="80930" y="65892"/>
                      <a:pt x="80930" y="66218"/>
                      <a:pt x="80995" y="66577"/>
                    </a:cubicBezTo>
                    <a:cubicBezTo>
                      <a:pt x="81028" y="66936"/>
                      <a:pt x="81191" y="67230"/>
                      <a:pt x="81452" y="67523"/>
                    </a:cubicBezTo>
                    <a:cubicBezTo>
                      <a:pt x="81778" y="67915"/>
                      <a:pt x="82202" y="68143"/>
                      <a:pt x="82724" y="68176"/>
                    </a:cubicBezTo>
                    <a:cubicBezTo>
                      <a:pt x="82771" y="68178"/>
                      <a:pt x="82817" y="68180"/>
                      <a:pt x="82862" y="68180"/>
                    </a:cubicBezTo>
                    <a:cubicBezTo>
                      <a:pt x="83360" y="68180"/>
                      <a:pt x="83798" y="68018"/>
                      <a:pt x="84127" y="67719"/>
                    </a:cubicBezTo>
                    <a:cubicBezTo>
                      <a:pt x="84551" y="67360"/>
                      <a:pt x="84747" y="66936"/>
                      <a:pt x="84812" y="66381"/>
                    </a:cubicBezTo>
                    <a:cubicBezTo>
                      <a:pt x="84844" y="65860"/>
                      <a:pt x="84681" y="65370"/>
                      <a:pt x="84355" y="64979"/>
                    </a:cubicBezTo>
                    <a:cubicBezTo>
                      <a:pt x="84257" y="64555"/>
                      <a:pt x="83801" y="64359"/>
                      <a:pt x="83311" y="64261"/>
                    </a:cubicBezTo>
                    <a:cubicBezTo>
                      <a:pt x="83259" y="64258"/>
                      <a:pt x="83207" y="64256"/>
                      <a:pt x="83155" y="64256"/>
                    </a:cubicBezTo>
                    <a:cubicBezTo>
                      <a:pt x="82698" y="64256"/>
                      <a:pt x="82293" y="64385"/>
                      <a:pt x="81941" y="64620"/>
                    </a:cubicBezTo>
                    <a:cubicBezTo>
                      <a:pt x="81811" y="64522"/>
                      <a:pt x="81843" y="64392"/>
                      <a:pt x="81974" y="64261"/>
                    </a:cubicBezTo>
                    <a:cubicBezTo>
                      <a:pt x="82104" y="64131"/>
                      <a:pt x="82300" y="64065"/>
                      <a:pt x="82528" y="63968"/>
                    </a:cubicBezTo>
                    <a:cubicBezTo>
                      <a:pt x="82267" y="63054"/>
                      <a:pt x="81843" y="62239"/>
                      <a:pt x="81321" y="61488"/>
                    </a:cubicBezTo>
                    <a:lnTo>
                      <a:pt x="81321" y="61488"/>
                    </a:lnTo>
                    <a:lnTo>
                      <a:pt x="85301" y="61847"/>
                    </a:lnTo>
                    <a:lnTo>
                      <a:pt x="74210" y="50202"/>
                    </a:lnTo>
                    <a:cubicBezTo>
                      <a:pt x="74341" y="49713"/>
                      <a:pt x="74015" y="49256"/>
                      <a:pt x="73525" y="49126"/>
                    </a:cubicBezTo>
                    <a:lnTo>
                      <a:pt x="74537" y="47331"/>
                    </a:lnTo>
                    <a:lnTo>
                      <a:pt x="75515" y="45635"/>
                    </a:lnTo>
                    <a:lnTo>
                      <a:pt x="76755" y="43515"/>
                    </a:lnTo>
                    <a:lnTo>
                      <a:pt x="79005" y="39568"/>
                    </a:lnTo>
                    <a:cubicBezTo>
                      <a:pt x="79124" y="39584"/>
                      <a:pt x="79235" y="39592"/>
                      <a:pt x="79337" y="39592"/>
                    </a:cubicBezTo>
                    <a:cubicBezTo>
                      <a:pt x="79655" y="39592"/>
                      <a:pt x="79885" y="39513"/>
                      <a:pt x="79984" y="39340"/>
                    </a:cubicBezTo>
                    <a:cubicBezTo>
                      <a:pt x="80049" y="39144"/>
                      <a:pt x="79886" y="38850"/>
                      <a:pt x="79560" y="38622"/>
                    </a:cubicBezTo>
                    <a:lnTo>
                      <a:pt x="80310" y="37317"/>
                    </a:lnTo>
                    <a:lnTo>
                      <a:pt x="85121" y="28865"/>
                    </a:lnTo>
                    <a:lnTo>
                      <a:pt x="85121" y="28865"/>
                    </a:lnTo>
                    <a:cubicBezTo>
                      <a:pt x="85117" y="28867"/>
                      <a:pt x="85112" y="28869"/>
                      <a:pt x="85105" y="28869"/>
                    </a:cubicBezTo>
                    <a:cubicBezTo>
                      <a:pt x="85113" y="28861"/>
                      <a:pt x="85123" y="28853"/>
                      <a:pt x="85133" y="28844"/>
                    </a:cubicBezTo>
                    <a:lnTo>
                      <a:pt x="85133" y="28844"/>
                    </a:lnTo>
                    <a:lnTo>
                      <a:pt x="85121" y="28865"/>
                    </a:lnTo>
                    <a:lnTo>
                      <a:pt x="85121" y="28865"/>
                    </a:lnTo>
                    <a:cubicBezTo>
                      <a:pt x="85133" y="28859"/>
                      <a:pt x="85137" y="28847"/>
                      <a:pt x="85138" y="28840"/>
                    </a:cubicBezTo>
                    <a:lnTo>
                      <a:pt x="85138" y="28840"/>
                    </a:lnTo>
                    <a:cubicBezTo>
                      <a:pt x="85136" y="28842"/>
                      <a:pt x="85135" y="28843"/>
                      <a:pt x="85133" y="28844"/>
                    </a:cubicBezTo>
                    <a:lnTo>
                      <a:pt x="85133" y="28844"/>
                    </a:lnTo>
                    <a:lnTo>
                      <a:pt x="85138" y="28836"/>
                    </a:lnTo>
                    <a:lnTo>
                      <a:pt x="85138" y="28836"/>
                    </a:lnTo>
                    <a:cubicBezTo>
                      <a:pt x="85138" y="28836"/>
                      <a:pt x="85138" y="28838"/>
                      <a:pt x="85138" y="28840"/>
                    </a:cubicBezTo>
                    <a:lnTo>
                      <a:pt x="85138" y="28840"/>
                    </a:lnTo>
                    <a:cubicBezTo>
                      <a:pt x="85169" y="28813"/>
                      <a:pt x="85203" y="28777"/>
                      <a:pt x="85203" y="28706"/>
                    </a:cubicBezTo>
                    <a:cubicBezTo>
                      <a:pt x="85464" y="28053"/>
                      <a:pt x="84323" y="26879"/>
                      <a:pt x="82202" y="25444"/>
                    </a:cubicBezTo>
                    <a:lnTo>
                      <a:pt x="83898" y="23617"/>
                    </a:lnTo>
                    <a:lnTo>
                      <a:pt x="79723" y="23910"/>
                    </a:lnTo>
                    <a:cubicBezTo>
                      <a:pt x="77081" y="22377"/>
                      <a:pt x="73688" y="20746"/>
                      <a:pt x="69905" y="19213"/>
                    </a:cubicBezTo>
                    <a:cubicBezTo>
                      <a:pt x="65175" y="17256"/>
                      <a:pt x="60738" y="15853"/>
                      <a:pt x="57509" y="15168"/>
                    </a:cubicBezTo>
                    <a:lnTo>
                      <a:pt x="55291" y="0"/>
                    </a:lnTo>
                    <a:close/>
                  </a:path>
                </a:pathLst>
              </a:custGeom>
              <a:solidFill>
                <a:srgbClr val="FFFFFF"/>
              </a:solidFill>
              <a:ln w="7620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nvGrpSpPr>
            <p:cNvPr id="26" name="Google Shape;4220;p69">
              <a:extLst>
                <a:ext uri="{FF2B5EF4-FFF2-40B4-BE49-F238E27FC236}">
                  <a16:creationId xmlns:a16="http://schemas.microsoft.com/office/drawing/2014/main" id="{3996BE16-F17B-2419-B665-D03208114F02}"/>
                </a:ext>
              </a:extLst>
            </p:cNvPr>
            <p:cNvGrpSpPr/>
            <p:nvPr/>
          </p:nvGrpSpPr>
          <p:grpSpPr>
            <a:xfrm>
              <a:off x="1937388" y="2405775"/>
              <a:ext cx="2142325" cy="2119500"/>
              <a:chOff x="1572375" y="256775"/>
              <a:chExt cx="2142325" cy="2119500"/>
            </a:xfrm>
          </p:grpSpPr>
          <p:sp>
            <p:nvSpPr>
              <p:cNvPr id="27" name="Google Shape;4221;p69">
                <a:extLst>
                  <a:ext uri="{FF2B5EF4-FFF2-40B4-BE49-F238E27FC236}">
                    <a16:creationId xmlns:a16="http://schemas.microsoft.com/office/drawing/2014/main" id="{CA5A551E-AE61-8EE8-A5F4-D09A85AD57B5}"/>
                  </a:ext>
                </a:extLst>
              </p:cNvPr>
              <p:cNvSpPr/>
              <p:nvPr/>
            </p:nvSpPr>
            <p:spPr>
              <a:xfrm>
                <a:off x="1582975" y="256775"/>
                <a:ext cx="2119500" cy="2119500"/>
              </a:xfrm>
              <a:custGeom>
                <a:avLst/>
                <a:gdLst/>
                <a:ahLst/>
                <a:cxnLst/>
                <a:rect l="l" t="t" r="r" b="b"/>
                <a:pathLst>
                  <a:path w="84780" h="84780" extrusionOk="0">
                    <a:moveTo>
                      <a:pt x="54737" y="0"/>
                    </a:moveTo>
                    <a:lnTo>
                      <a:pt x="40579" y="21170"/>
                    </a:lnTo>
                    <a:lnTo>
                      <a:pt x="18072" y="6981"/>
                    </a:lnTo>
                    <a:lnTo>
                      <a:pt x="26227" y="32848"/>
                    </a:lnTo>
                    <a:lnTo>
                      <a:pt x="0" y="45211"/>
                    </a:lnTo>
                    <a:lnTo>
                      <a:pt x="26194" y="51735"/>
                    </a:lnTo>
                    <a:lnTo>
                      <a:pt x="18789" y="76298"/>
                    </a:lnTo>
                    <a:lnTo>
                      <a:pt x="40449" y="63511"/>
                    </a:lnTo>
                    <a:lnTo>
                      <a:pt x="54476" y="84779"/>
                    </a:lnTo>
                    <a:lnTo>
                      <a:pt x="58357" y="59401"/>
                    </a:lnTo>
                    <a:lnTo>
                      <a:pt x="84779" y="61847"/>
                    </a:lnTo>
                    <a:lnTo>
                      <a:pt x="66349" y="42439"/>
                    </a:lnTo>
                    <a:lnTo>
                      <a:pt x="83312" y="23617"/>
                    </a:lnTo>
                    <a:lnTo>
                      <a:pt x="58423" y="25411"/>
                    </a:lnTo>
                    <a:lnTo>
                      <a:pt x="547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8" name="Google Shape;4222;p69">
                <a:extLst>
                  <a:ext uri="{FF2B5EF4-FFF2-40B4-BE49-F238E27FC236}">
                    <a16:creationId xmlns:a16="http://schemas.microsoft.com/office/drawing/2014/main" id="{6B93F951-5F89-0DB1-094C-4EDFA128653E}"/>
                  </a:ext>
                </a:extLst>
              </p:cNvPr>
              <p:cNvSpPr/>
              <p:nvPr/>
            </p:nvSpPr>
            <p:spPr>
              <a:xfrm>
                <a:off x="1818650" y="505175"/>
                <a:ext cx="333575" cy="134750"/>
              </a:xfrm>
              <a:custGeom>
                <a:avLst/>
                <a:gdLst/>
                <a:ahLst/>
                <a:cxnLst/>
                <a:rect l="l" t="t" r="r" b="b"/>
                <a:pathLst>
                  <a:path w="13343" h="5390" extrusionOk="0">
                    <a:moveTo>
                      <a:pt x="6183" y="0"/>
                    </a:moveTo>
                    <a:cubicBezTo>
                      <a:pt x="5654" y="0"/>
                      <a:pt x="5125" y="45"/>
                      <a:pt x="4600" y="144"/>
                    </a:cubicBezTo>
                    <a:cubicBezTo>
                      <a:pt x="3393" y="339"/>
                      <a:pt x="2121" y="829"/>
                      <a:pt x="1142" y="1644"/>
                    </a:cubicBezTo>
                    <a:cubicBezTo>
                      <a:pt x="620" y="2101"/>
                      <a:pt x="164" y="2688"/>
                      <a:pt x="33" y="3406"/>
                    </a:cubicBezTo>
                    <a:cubicBezTo>
                      <a:pt x="1" y="3667"/>
                      <a:pt x="1" y="3928"/>
                      <a:pt x="33" y="4123"/>
                    </a:cubicBezTo>
                    <a:cubicBezTo>
                      <a:pt x="265" y="5066"/>
                      <a:pt x="903" y="5390"/>
                      <a:pt x="1650" y="5390"/>
                    </a:cubicBezTo>
                    <a:cubicBezTo>
                      <a:pt x="2582" y="5390"/>
                      <a:pt x="3683" y="4884"/>
                      <a:pt x="4372" y="4450"/>
                    </a:cubicBezTo>
                    <a:cubicBezTo>
                      <a:pt x="5839" y="3471"/>
                      <a:pt x="7144" y="2525"/>
                      <a:pt x="8873" y="2199"/>
                    </a:cubicBezTo>
                    <a:cubicBezTo>
                      <a:pt x="9852" y="2025"/>
                      <a:pt x="10859" y="1981"/>
                      <a:pt x="11857" y="1981"/>
                    </a:cubicBezTo>
                    <a:cubicBezTo>
                      <a:pt x="12356" y="1981"/>
                      <a:pt x="12853" y="1992"/>
                      <a:pt x="13342" y="2003"/>
                    </a:cubicBezTo>
                    <a:cubicBezTo>
                      <a:pt x="13048" y="1938"/>
                      <a:pt x="12788" y="1775"/>
                      <a:pt x="12592" y="1677"/>
                    </a:cubicBezTo>
                    <a:cubicBezTo>
                      <a:pt x="12037" y="1449"/>
                      <a:pt x="11417" y="1188"/>
                      <a:pt x="10798" y="959"/>
                    </a:cubicBezTo>
                    <a:cubicBezTo>
                      <a:pt x="9333" y="398"/>
                      <a:pt x="7758" y="0"/>
                      <a:pt x="6183"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29" name="Google Shape;4223;p69">
                <a:extLst>
                  <a:ext uri="{FF2B5EF4-FFF2-40B4-BE49-F238E27FC236}">
                    <a16:creationId xmlns:a16="http://schemas.microsoft.com/office/drawing/2014/main" id="{2D0CB9D0-223C-89F8-FC5D-D5F486916E6E}"/>
                  </a:ext>
                </a:extLst>
              </p:cNvPr>
              <p:cNvSpPr/>
              <p:nvPr/>
            </p:nvSpPr>
            <p:spPr>
              <a:xfrm>
                <a:off x="1846775" y="601325"/>
                <a:ext cx="450" cy="1225"/>
              </a:xfrm>
              <a:custGeom>
                <a:avLst/>
                <a:gdLst/>
                <a:ahLst/>
                <a:cxnLst/>
                <a:rect l="l" t="t" r="r" b="b"/>
                <a:pathLst>
                  <a:path w="18" h="49" extrusionOk="0">
                    <a:moveTo>
                      <a:pt x="5" y="0"/>
                    </a:moveTo>
                    <a:cubicBezTo>
                      <a:pt x="1" y="0"/>
                      <a:pt x="1" y="16"/>
                      <a:pt x="17" y="49"/>
                    </a:cubicBezTo>
                    <a:cubicBezTo>
                      <a:pt x="17" y="16"/>
                      <a:pt x="9" y="0"/>
                      <a:pt x="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0" name="Google Shape;4224;p69">
                <a:extLst>
                  <a:ext uri="{FF2B5EF4-FFF2-40B4-BE49-F238E27FC236}">
                    <a16:creationId xmlns:a16="http://schemas.microsoft.com/office/drawing/2014/main" id="{A9A4B8DD-5545-8CCA-F34A-5E001E29B0B0}"/>
                  </a:ext>
                </a:extLst>
              </p:cNvPr>
              <p:cNvSpPr/>
              <p:nvPr/>
            </p:nvSpPr>
            <p:spPr>
              <a:xfrm>
                <a:off x="1830075" y="594000"/>
                <a:ext cx="49750" cy="30575"/>
              </a:xfrm>
              <a:custGeom>
                <a:avLst/>
                <a:gdLst/>
                <a:ahLst/>
                <a:cxnLst/>
                <a:rect l="l" t="t" r="r" b="b"/>
                <a:pathLst>
                  <a:path w="1990" h="1223" extrusionOk="0">
                    <a:moveTo>
                      <a:pt x="301" y="0"/>
                    </a:moveTo>
                    <a:cubicBezTo>
                      <a:pt x="247" y="0"/>
                      <a:pt x="197" y="14"/>
                      <a:pt x="163" y="48"/>
                    </a:cubicBezTo>
                    <a:cubicBezTo>
                      <a:pt x="33" y="81"/>
                      <a:pt x="0" y="277"/>
                      <a:pt x="65" y="407"/>
                    </a:cubicBezTo>
                    <a:cubicBezTo>
                      <a:pt x="229" y="701"/>
                      <a:pt x="489" y="929"/>
                      <a:pt x="750" y="1060"/>
                    </a:cubicBezTo>
                    <a:cubicBezTo>
                      <a:pt x="1044" y="1223"/>
                      <a:pt x="1370" y="1223"/>
                      <a:pt x="1696" y="1223"/>
                    </a:cubicBezTo>
                    <a:cubicBezTo>
                      <a:pt x="1860" y="1223"/>
                      <a:pt x="1990" y="1092"/>
                      <a:pt x="1990" y="929"/>
                    </a:cubicBezTo>
                    <a:cubicBezTo>
                      <a:pt x="1990" y="766"/>
                      <a:pt x="1860" y="668"/>
                      <a:pt x="1696" y="668"/>
                    </a:cubicBezTo>
                    <a:lnTo>
                      <a:pt x="1370" y="668"/>
                    </a:lnTo>
                    <a:cubicBezTo>
                      <a:pt x="1338" y="668"/>
                      <a:pt x="1272" y="603"/>
                      <a:pt x="1207" y="603"/>
                    </a:cubicBezTo>
                    <a:cubicBezTo>
                      <a:pt x="1175" y="570"/>
                      <a:pt x="1175" y="570"/>
                      <a:pt x="1142" y="570"/>
                    </a:cubicBezTo>
                    <a:lnTo>
                      <a:pt x="1077" y="570"/>
                    </a:lnTo>
                    <a:cubicBezTo>
                      <a:pt x="1011" y="538"/>
                      <a:pt x="979" y="538"/>
                      <a:pt x="946" y="505"/>
                    </a:cubicBezTo>
                    <a:lnTo>
                      <a:pt x="881" y="440"/>
                    </a:lnTo>
                    <a:cubicBezTo>
                      <a:pt x="848" y="440"/>
                      <a:pt x="848" y="440"/>
                      <a:pt x="816" y="407"/>
                    </a:cubicBezTo>
                    <a:lnTo>
                      <a:pt x="718" y="342"/>
                    </a:lnTo>
                    <a:lnTo>
                      <a:pt x="685" y="277"/>
                    </a:lnTo>
                    <a:cubicBezTo>
                      <a:pt x="653" y="244"/>
                      <a:pt x="587" y="212"/>
                      <a:pt x="555" y="114"/>
                    </a:cubicBezTo>
                    <a:cubicBezTo>
                      <a:pt x="512" y="50"/>
                      <a:pt x="401" y="0"/>
                      <a:pt x="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1" name="Google Shape;4225;p69">
                <a:extLst>
                  <a:ext uri="{FF2B5EF4-FFF2-40B4-BE49-F238E27FC236}">
                    <a16:creationId xmlns:a16="http://schemas.microsoft.com/office/drawing/2014/main" id="{252FC623-D13C-CE94-8434-B29CEAAD6DA1}"/>
                  </a:ext>
                </a:extLst>
              </p:cNvPr>
              <p:cNvSpPr/>
              <p:nvPr/>
            </p:nvSpPr>
            <p:spPr>
              <a:xfrm>
                <a:off x="1871650" y="314200"/>
                <a:ext cx="295250" cy="228825"/>
              </a:xfrm>
              <a:custGeom>
                <a:avLst/>
                <a:gdLst/>
                <a:ahLst/>
                <a:cxnLst/>
                <a:rect l="l" t="t" r="r" b="b"/>
                <a:pathLst>
                  <a:path w="11810" h="9153" extrusionOk="0">
                    <a:moveTo>
                      <a:pt x="3361" y="1"/>
                    </a:moveTo>
                    <a:cubicBezTo>
                      <a:pt x="2782" y="1"/>
                      <a:pt x="2175" y="125"/>
                      <a:pt x="1697" y="443"/>
                    </a:cubicBezTo>
                    <a:cubicBezTo>
                      <a:pt x="1469" y="541"/>
                      <a:pt x="1306" y="704"/>
                      <a:pt x="1175" y="933"/>
                    </a:cubicBezTo>
                    <a:cubicBezTo>
                      <a:pt x="1" y="2694"/>
                      <a:pt x="2480" y="3934"/>
                      <a:pt x="3883" y="4292"/>
                    </a:cubicBezTo>
                    <a:cubicBezTo>
                      <a:pt x="5546" y="4716"/>
                      <a:pt x="7177" y="4977"/>
                      <a:pt x="8612" y="6054"/>
                    </a:cubicBezTo>
                    <a:cubicBezTo>
                      <a:pt x="9819" y="6967"/>
                      <a:pt x="10831" y="8044"/>
                      <a:pt x="11809" y="9153"/>
                    </a:cubicBezTo>
                    <a:cubicBezTo>
                      <a:pt x="11744" y="8859"/>
                      <a:pt x="11646" y="8598"/>
                      <a:pt x="11581" y="8370"/>
                    </a:cubicBezTo>
                    <a:cubicBezTo>
                      <a:pt x="11385" y="7783"/>
                      <a:pt x="11124" y="7163"/>
                      <a:pt x="10896" y="6543"/>
                    </a:cubicBezTo>
                    <a:cubicBezTo>
                      <a:pt x="10080" y="4586"/>
                      <a:pt x="8939" y="2759"/>
                      <a:pt x="7210" y="1487"/>
                    </a:cubicBezTo>
                    <a:cubicBezTo>
                      <a:pt x="6231" y="769"/>
                      <a:pt x="5024" y="182"/>
                      <a:pt x="3752" y="19"/>
                    </a:cubicBezTo>
                    <a:cubicBezTo>
                      <a:pt x="3625" y="7"/>
                      <a:pt x="3494" y="1"/>
                      <a:pt x="3361"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2" name="Google Shape;4226;p69">
                <a:extLst>
                  <a:ext uri="{FF2B5EF4-FFF2-40B4-BE49-F238E27FC236}">
                    <a16:creationId xmlns:a16="http://schemas.microsoft.com/office/drawing/2014/main" id="{4589FFF1-740F-F767-2633-2C42419BE60C}"/>
                  </a:ext>
                </a:extLst>
              </p:cNvPr>
              <p:cNvSpPr/>
              <p:nvPr/>
            </p:nvSpPr>
            <p:spPr>
              <a:xfrm>
                <a:off x="1905100" y="335050"/>
                <a:ext cx="31825" cy="56950"/>
              </a:xfrm>
              <a:custGeom>
                <a:avLst/>
                <a:gdLst/>
                <a:ahLst/>
                <a:cxnLst/>
                <a:rect l="l" t="t" r="r" b="b"/>
                <a:pathLst>
                  <a:path w="1273" h="2278" extrusionOk="0">
                    <a:moveTo>
                      <a:pt x="555" y="1"/>
                    </a:moveTo>
                    <a:cubicBezTo>
                      <a:pt x="504" y="1"/>
                      <a:pt x="457" y="12"/>
                      <a:pt x="424" y="33"/>
                    </a:cubicBezTo>
                    <a:cubicBezTo>
                      <a:pt x="261" y="196"/>
                      <a:pt x="98" y="360"/>
                      <a:pt x="33" y="620"/>
                    </a:cubicBezTo>
                    <a:cubicBezTo>
                      <a:pt x="0" y="816"/>
                      <a:pt x="33" y="1012"/>
                      <a:pt x="98" y="1273"/>
                    </a:cubicBezTo>
                    <a:cubicBezTo>
                      <a:pt x="196" y="1664"/>
                      <a:pt x="490" y="2056"/>
                      <a:pt x="816" y="2251"/>
                    </a:cubicBezTo>
                    <a:cubicBezTo>
                      <a:pt x="851" y="2269"/>
                      <a:pt x="888" y="2277"/>
                      <a:pt x="925" y="2277"/>
                    </a:cubicBezTo>
                    <a:cubicBezTo>
                      <a:pt x="1027" y="2277"/>
                      <a:pt x="1127" y="2216"/>
                      <a:pt x="1175" y="2121"/>
                    </a:cubicBezTo>
                    <a:cubicBezTo>
                      <a:pt x="1272" y="1990"/>
                      <a:pt x="1175" y="1827"/>
                      <a:pt x="1077" y="1762"/>
                    </a:cubicBezTo>
                    <a:lnTo>
                      <a:pt x="1011" y="1730"/>
                    </a:lnTo>
                    <a:lnTo>
                      <a:pt x="946" y="1632"/>
                    </a:lnTo>
                    <a:lnTo>
                      <a:pt x="848" y="1566"/>
                    </a:lnTo>
                    <a:lnTo>
                      <a:pt x="848" y="1501"/>
                    </a:lnTo>
                    <a:lnTo>
                      <a:pt x="816" y="1469"/>
                    </a:lnTo>
                    <a:cubicBezTo>
                      <a:pt x="783" y="1403"/>
                      <a:pt x="750" y="1338"/>
                      <a:pt x="685" y="1273"/>
                    </a:cubicBezTo>
                    <a:lnTo>
                      <a:pt x="685" y="1240"/>
                    </a:lnTo>
                    <a:cubicBezTo>
                      <a:pt x="695" y="1245"/>
                      <a:pt x="701" y="1247"/>
                      <a:pt x="706" y="1247"/>
                    </a:cubicBezTo>
                    <a:cubicBezTo>
                      <a:pt x="733" y="1247"/>
                      <a:pt x="685" y="1175"/>
                      <a:pt x="685" y="1175"/>
                    </a:cubicBezTo>
                    <a:cubicBezTo>
                      <a:pt x="685" y="1142"/>
                      <a:pt x="653" y="1110"/>
                      <a:pt x="653" y="1077"/>
                    </a:cubicBezTo>
                    <a:cubicBezTo>
                      <a:pt x="620" y="1012"/>
                      <a:pt x="620" y="979"/>
                      <a:pt x="620" y="947"/>
                    </a:cubicBezTo>
                    <a:lnTo>
                      <a:pt x="620" y="914"/>
                    </a:lnTo>
                    <a:lnTo>
                      <a:pt x="620" y="784"/>
                    </a:lnTo>
                    <a:lnTo>
                      <a:pt x="620" y="751"/>
                    </a:lnTo>
                    <a:cubicBezTo>
                      <a:pt x="653" y="751"/>
                      <a:pt x="653" y="686"/>
                      <a:pt x="653" y="653"/>
                    </a:cubicBezTo>
                    <a:cubicBezTo>
                      <a:pt x="685" y="653"/>
                      <a:pt x="685" y="620"/>
                      <a:pt x="685" y="620"/>
                    </a:cubicBezTo>
                    <a:lnTo>
                      <a:pt x="685" y="588"/>
                    </a:lnTo>
                    <a:lnTo>
                      <a:pt x="750" y="523"/>
                    </a:lnTo>
                    <a:cubicBezTo>
                      <a:pt x="848" y="425"/>
                      <a:pt x="914" y="294"/>
                      <a:pt x="816" y="131"/>
                    </a:cubicBezTo>
                    <a:cubicBezTo>
                      <a:pt x="772" y="44"/>
                      <a:pt x="656" y="1"/>
                      <a:pt x="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3" name="Google Shape;4227;p69">
                <a:extLst>
                  <a:ext uri="{FF2B5EF4-FFF2-40B4-BE49-F238E27FC236}">
                    <a16:creationId xmlns:a16="http://schemas.microsoft.com/office/drawing/2014/main" id="{910A8BAD-1AB0-76BA-570D-82DB1FAB869F}"/>
                  </a:ext>
                </a:extLst>
              </p:cNvPr>
              <p:cNvSpPr/>
              <p:nvPr/>
            </p:nvSpPr>
            <p:spPr>
              <a:xfrm>
                <a:off x="1587875" y="580525"/>
                <a:ext cx="1056900" cy="1312150"/>
              </a:xfrm>
              <a:custGeom>
                <a:avLst/>
                <a:gdLst/>
                <a:ahLst/>
                <a:cxnLst/>
                <a:rect l="l" t="t" r="r" b="b"/>
                <a:pathLst>
                  <a:path w="42276" h="52486" extrusionOk="0">
                    <a:moveTo>
                      <a:pt x="0" y="12265"/>
                    </a:moveTo>
                    <a:cubicBezTo>
                      <a:pt x="0" y="12295"/>
                      <a:pt x="13" y="12311"/>
                      <a:pt x="31" y="12323"/>
                    </a:cubicBezTo>
                    <a:lnTo>
                      <a:pt x="31" y="12323"/>
                    </a:lnTo>
                    <a:lnTo>
                      <a:pt x="0" y="12265"/>
                    </a:lnTo>
                    <a:close/>
                    <a:moveTo>
                      <a:pt x="33174" y="0"/>
                    </a:moveTo>
                    <a:cubicBezTo>
                      <a:pt x="33174" y="33"/>
                      <a:pt x="33109" y="98"/>
                      <a:pt x="33109" y="131"/>
                    </a:cubicBezTo>
                    <a:lnTo>
                      <a:pt x="33109" y="163"/>
                    </a:lnTo>
                    <a:cubicBezTo>
                      <a:pt x="33077" y="261"/>
                      <a:pt x="33044" y="359"/>
                      <a:pt x="32979" y="457"/>
                    </a:cubicBezTo>
                    <a:cubicBezTo>
                      <a:pt x="32914" y="490"/>
                      <a:pt x="32881" y="587"/>
                      <a:pt x="32848" y="620"/>
                    </a:cubicBezTo>
                    <a:cubicBezTo>
                      <a:pt x="32783" y="653"/>
                      <a:pt x="32750" y="751"/>
                      <a:pt x="32718" y="783"/>
                    </a:cubicBezTo>
                    <a:cubicBezTo>
                      <a:pt x="32587" y="946"/>
                      <a:pt x="32424" y="1077"/>
                      <a:pt x="32261" y="1240"/>
                    </a:cubicBezTo>
                    <a:cubicBezTo>
                      <a:pt x="32196" y="1272"/>
                      <a:pt x="32098" y="1338"/>
                      <a:pt x="32033" y="1436"/>
                    </a:cubicBezTo>
                    <a:cubicBezTo>
                      <a:pt x="31641" y="1729"/>
                      <a:pt x="31250" y="2055"/>
                      <a:pt x="30761" y="2382"/>
                    </a:cubicBezTo>
                    <a:cubicBezTo>
                      <a:pt x="30630" y="2447"/>
                      <a:pt x="30565" y="2479"/>
                      <a:pt x="30434" y="2577"/>
                    </a:cubicBezTo>
                    <a:cubicBezTo>
                      <a:pt x="30173" y="2708"/>
                      <a:pt x="29945" y="2871"/>
                      <a:pt x="29684" y="3034"/>
                    </a:cubicBezTo>
                    <a:cubicBezTo>
                      <a:pt x="29619" y="3067"/>
                      <a:pt x="29488" y="3132"/>
                      <a:pt x="29423" y="3197"/>
                    </a:cubicBezTo>
                    <a:cubicBezTo>
                      <a:pt x="29293" y="3230"/>
                      <a:pt x="29162" y="3295"/>
                      <a:pt x="29032" y="3393"/>
                    </a:cubicBezTo>
                    <a:cubicBezTo>
                      <a:pt x="28934" y="3425"/>
                      <a:pt x="28836" y="3523"/>
                      <a:pt x="28706" y="3556"/>
                    </a:cubicBezTo>
                    <a:cubicBezTo>
                      <a:pt x="28477" y="3686"/>
                      <a:pt x="28216" y="3849"/>
                      <a:pt x="27988" y="3947"/>
                    </a:cubicBezTo>
                    <a:cubicBezTo>
                      <a:pt x="27988" y="4013"/>
                      <a:pt x="27955" y="4013"/>
                      <a:pt x="27955" y="4013"/>
                    </a:cubicBezTo>
                    <a:cubicBezTo>
                      <a:pt x="27825" y="4045"/>
                      <a:pt x="27662" y="4110"/>
                      <a:pt x="27531" y="4208"/>
                    </a:cubicBezTo>
                    <a:cubicBezTo>
                      <a:pt x="27466" y="4273"/>
                      <a:pt x="27336" y="4371"/>
                      <a:pt x="27205" y="4404"/>
                    </a:cubicBezTo>
                    <a:cubicBezTo>
                      <a:pt x="26879" y="4567"/>
                      <a:pt x="26585" y="4730"/>
                      <a:pt x="26259" y="4893"/>
                    </a:cubicBezTo>
                    <a:cubicBezTo>
                      <a:pt x="26063" y="5024"/>
                      <a:pt x="25835" y="5089"/>
                      <a:pt x="25607" y="5219"/>
                    </a:cubicBezTo>
                    <a:cubicBezTo>
                      <a:pt x="25509" y="5252"/>
                      <a:pt x="25411" y="5350"/>
                      <a:pt x="25280" y="5383"/>
                    </a:cubicBezTo>
                    <a:lnTo>
                      <a:pt x="24791" y="5644"/>
                    </a:lnTo>
                    <a:lnTo>
                      <a:pt x="24302" y="5872"/>
                    </a:lnTo>
                    <a:cubicBezTo>
                      <a:pt x="24074" y="6002"/>
                      <a:pt x="23878" y="6068"/>
                      <a:pt x="23617" y="6198"/>
                    </a:cubicBezTo>
                    <a:cubicBezTo>
                      <a:pt x="23454" y="6231"/>
                      <a:pt x="23323" y="6329"/>
                      <a:pt x="23225" y="6361"/>
                    </a:cubicBezTo>
                    <a:cubicBezTo>
                      <a:pt x="23095" y="6459"/>
                      <a:pt x="22932" y="6492"/>
                      <a:pt x="22769" y="6557"/>
                    </a:cubicBezTo>
                    <a:cubicBezTo>
                      <a:pt x="22443" y="6720"/>
                      <a:pt x="22084" y="6850"/>
                      <a:pt x="21758" y="7014"/>
                    </a:cubicBezTo>
                    <a:cubicBezTo>
                      <a:pt x="21627" y="7111"/>
                      <a:pt x="21497" y="7144"/>
                      <a:pt x="21366" y="7177"/>
                    </a:cubicBezTo>
                    <a:cubicBezTo>
                      <a:pt x="21268" y="7274"/>
                      <a:pt x="21138" y="7307"/>
                      <a:pt x="21007" y="7340"/>
                    </a:cubicBezTo>
                    <a:cubicBezTo>
                      <a:pt x="20192" y="7699"/>
                      <a:pt x="19344" y="8090"/>
                      <a:pt x="18430" y="8416"/>
                    </a:cubicBezTo>
                    <a:cubicBezTo>
                      <a:pt x="18398" y="8416"/>
                      <a:pt x="18365" y="8449"/>
                      <a:pt x="18332" y="8449"/>
                    </a:cubicBezTo>
                    <a:cubicBezTo>
                      <a:pt x="18072" y="8579"/>
                      <a:pt x="17876" y="8645"/>
                      <a:pt x="17615" y="8742"/>
                    </a:cubicBezTo>
                    <a:cubicBezTo>
                      <a:pt x="17354" y="8808"/>
                      <a:pt x="17093" y="8938"/>
                      <a:pt x="16865" y="9003"/>
                    </a:cubicBezTo>
                    <a:cubicBezTo>
                      <a:pt x="16701" y="9101"/>
                      <a:pt x="16571" y="9134"/>
                      <a:pt x="16441" y="9166"/>
                    </a:cubicBezTo>
                    <a:cubicBezTo>
                      <a:pt x="15723" y="9427"/>
                      <a:pt x="14940" y="9721"/>
                      <a:pt x="14190" y="9949"/>
                    </a:cubicBezTo>
                    <a:cubicBezTo>
                      <a:pt x="13929" y="10080"/>
                      <a:pt x="13635" y="10145"/>
                      <a:pt x="13342" y="10243"/>
                    </a:cubicBezTo>
                    <a:cubicBezTo>
                      <a:pt x="13048" y="10308"/>
                      <a:pt x="12787" y="10406"/>
                      <a:pt x="12526" y="10471"/>
                    </a:cubicBezTo>
                    <a:cubicBezTo>
                      <a:pt x="12167" y="10569"/>
                      <a:pt x="11808" y="10700"/>
                      <a:pt x="11417" y="10797"/>
                    </a:cubicBezTo>
                    <a:lnTo>
                      <a:pt x="10928" y="10928"/>
                    </a:lnTo>
                    <a:lnTo>
                      <a:pt x="9721" y="11287"/>
                    </a:lnTo>
                    <a:cubicBezTo>
                      <a:pt x="9427" y="11385"/>
                      <a:pt x="9199" y="11417"/>
                      <a:pt x="8938" y="11515"/>
                    </a:cubicBezTo>
                    <a:cubicBezTo>
                      <a:pt x="7959" y="11743"/>
                      <a:pt x="7079" y="12004"/>
                      <a:pt x="6198" y="12167"/>
                    </a:cubicBezTo>
                    <a:cubicBezTo>
                      <a:pt x="6035" y="12200"/>
                      <a:pt x="5937" y="12200"/>
                      <a:pt x="5774" y="12233"/>
                    </a:cubicBezTo>
                    <a:cubicBezTo>
                      <a:pt x="5709" y="12233"/>
                      <a:pt x="5643" y="12265"/>
                      <a:pt x="5611" y="12265"/>
                    </a:cubicBezTo>
                    <a:cubicBezTo>
                      <a:pt x="5382" y="12331"/>
                      <a:pt x="5154" y="12363"/>
                      <a:pt x="4958" y="12396"/>
                    </a:cubicBezTo>
                    <a:cubicBezTo>
                      <a:pt x="4795" y="12428"/>
                      <a:pt x="4567" y="12494"/>
                      <a:pt x="4371" y="12526"/>
                    </a:cubicBezTo>
                    <a:cubicBezTo>
                      <a:pt x="4241" y="12526"/>
                      <a:pt x="4175" y="12559"/>
                      <a:pt x="4045" y="12559"/>
                    </a:cubicBezTo>
                    <a:cubicBezTo>
                      <a:pt x="3686" y="12592"/>
                      <a:pt x="3262" y="12657"/>
                      <a:pt x="2936" y="12689"/>
                    </a:cubicBezTo>
                    <a:cubicBezTo>
                      <a:pt x="2838" y="12722"/>
                      <a:pt x="2708" y="12722"/>
                      <a:pt x="2577" y="12722"/>
                    </a:cubicBezTo>
                    <a:lnTo>
                      <a:pt x="1403" y="12722"/>
                    </a:lnTo>
                    <a:cubicBezTo>
                      <a:pt x="1272" y="12722"/>
                      <a:pt x="1207" y="12689"/>
                      <a:pt x="1077" y="12689"/>
                    </a:cubicBezTo>
                    <a:lnTo>
                      <a:pt x="816" y="12689"/>
                    </a:lnTo>
                    <a:cubicBezTo>
                      <a:pt x="620" y="12657"/>
                      <a:pt x="457" y="12592"/>
                      <a:pt x="326" y="12526"/>
                    </a:cubicBezTo>
                    <a:cubicBezTo>
                      <a:pt x="294" y="12526"/>
                      <a:pt x="261" y="12526"/>
                      <a:pt x="228" y="12494"/>
                    </a:cubicBezTo>
                    <a:lnTo>
                      <a:pt x="131" y="12396"/>
                    </a:lnTo>
                    <a:lnTo>
                      <a:pt x="98" y="12363"/>
                    </a:lnTo>
                    <a:cubicBezTo>
                      <a:pt x="80" y="12345"/>
                      <a:pt x="52" y="12337"/>
                      <a:pt x="31" y="12323"/>
                    </a:cubicBezTo>
                    <a:lnTo>
                      <a:pt x="31" y="12323"/>
                    </a:lnTo>
                    <a:lnTo>
                      <a:pt x="4632" y="20877"/>
                    </a:lnTo>
                    <a:lnTo>
                      <a:pt x="7959" y="27173"/>
                    </a:lnTo>
                    <a:lnTo>
                      <a:pt x="9101" y="29326"/>
                    </a:lnTo>
                    <a:lnTo>
                      <a:pt x="10047" y="31022"/>
                    </a:lnTo>
                    <a:lnTo>
                      <a:pt x="11189" y="33142"/>
                    </a:lnTo>
                    <a:lnTo>
                      <a:pt x="13472" y="37383"/>
                    </a:lnTo>
                    <a:lnTo>
                      <a:pt x="14288" y="38948"/>
                    </a:lnTo>
                    <a:lnTo>
                      <a:pt x="15527" y="41232"/>
                    </a:lnTo>
                    <a:lnTo>
                      <a:pt x="15853" y="41852"/>
                    </a:lnTo>
                    <a:lnTo>
                      <a:pt x="16604" y="43319"/>
                    </a:lnTo>
                    <a:lnTo>
                      <a:pt x="16865" y="43744"/>
                    </a:lnTo>
                    <a:lnTo>
                      <a:pt x="17876" y="45701"/>
                    </a:lnTo>
                    <a:lnTo>
                      <a:pt x="19050" y="47919"/>
                    </a:lnTo>
                    <a:lnTo>
                      <a:pt x="20746" y="51050"/>
                    </a:lnTo>
                    <a:lnTo>
                      <a:pt x="21497" y="52486"/>
                    </a:lnTo>
                    <a:lnTo>
                      <a:pt x="24563" y="51246"/>
                    </a:lnTo>
                    <a:lnTo>
                      <a:pt x="25639" y="50855"/>
                    </a:lnTo>
                    <a:lnTo>
                      <a:pt x="39503" y="45277"/>
                    </a:lnTo>
                    <a:lnTo>
                      <a:pt x="40318" y="44950"/>
                    </a:lnTo>
                    <a:lnTo>
                      <a:pt x="42275" y="44168"/>
                    </a:lnTo>
                    <a:lnTo>
                      <a:pt x="41460" y="40155"/>
                    </a:lnTo>
                    <a:lnTo>
                      <a:pt x="40840" y="37154"/>
                    </a:lnTo>
                    <a:lnTo>
                      <a:pt x="40481" y="35425"/>
                    </a:lnTo>
                    <a:lnTo>
                      <a:pt x="40220" y="34219"/>
                    </a:lnTo>
                    <a:lnTo>
                      <a:pt x="40025" y="33273"/>
                    </a:lnTo>
                    <a:lnTo>
                      <a:pt x="39731" y="31902"/>
                    </a:lnTo>
                    <a:lnTo>
                      <a:pt x="39274" y="29684"/>
                    </a:lnTo>
                    <a:lnTo>
                      <a:pt x="39046" y="28510"/>
                    </a:lnTo>
                    <a:lnTo>
                      <a:pt x="38002" y="23617"/>
                    </a:lnTo>
                    <a:lnTo>
                      <a:pt x="37546" y="21268"/>
                    </a:lnTo>
                    <a:lnTo>
                      <a:pt x="37089" y="19018"/>
                    </a:lnTo>
                    <a:lnTo>
                      <a:pt x="36665" y="16963"/>
                    </a:lnTo>
                    <a:lnTo>
                      <a:pt x="35132" y="9395"/>
                    </a:lnTo>
                    <a:lnTo>
                      <a:pt x="33207" y="0"/>
                    </a:lnTo>
                    <a:cubicBezTo>
                      <a:pt x="33207" y="0"/>
                      <a:pt x="33193" y="29"/>
                      <a:pt x="33183" y="29"/>
                    </a:cubicBezTo>
                    <a:cubicBezTo>
                      <a:pt x="33178" y="29"/>
                      <a:pt x="33174" y="22"/>
                      <a:pt x="33174" y="0"/>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4" name="Google Shape;4228;p69">
                <a:extLst>
                  <a:ext uri="{FF2B5EF4-FFF2-40B4-BE49-F238E27FC236}">
                    <a16:creationId xmlns:a16="http://schemas.microsoft.com/office/drawing/2014/main" id="{EBC106C7-3FC0-ED44-FCA6-EDA547A4DD62}"/>
                  </a:ext>
                </a:extLst>
              </p:cNvPr>
              <p:cNvSpPr/>
              <p:nvPr/>
            </p:nvSpPr>
            <p:spPr>
              <a:xfrm>
                <a:off x="1572375" y="555525"/>
                <a:ext cx="846500" cy="344000"/>
              </a:xfrm>
              <a:custGeom>
                <a:avLst/>
                <a:gdLst/>
                <a:ahLst/>
                <a:cxnLst/>
                <a:rect l="l" t="t" r="r" b="b"/>
                <a:pathLst>
                  <a:path w="33860" h="13760" extrusionOk="0">
                    <a:moveTo>
                      <a:pt x="31927" y="1"/>
                    </a:moveTo>
                    <a:cubicBezTo>
                      <a:pt x="28950" y="1"/>
                      <a:pt x="22878" y="1521"/>
                      <a:pt x="16082" y="4067"/>
                    </a:cubicBezTo>
                    <a:cubicBezTo>
                      <a:pt x="6916" y="7524"/>
                      <a:pt x="0" y="11602"/>
                      <a:pt x="555" y="13167"/>
                    </a:cubicBezTo>
                    <a:cubicBezTo>
                      <a:pt x="723" y="13569"/>
                      <a:pt x="1391" y="13760"/>
                      <a:pt x="2452" y="13760"/>
                    </a:cubicBezTo>
                    <a:cubicBezTo>
                      <a:pt x="4062" y="13760"/>
                      <a:pt x="6576" y="13321"/>
                      <a:pt x="9623" y="12515"/>
                    </a:cubicBezTo>
                    <a:cubicBezTo>
                      <a:pt x="12200" y="11797"/>
                      <a:pt x="15136" y="10884"/>
                      <a:pt x="18235" y="9677"/>
                    </a:cubicBezTo>
                    <a:cubicBezTo>
                      <a:pt x="26781" y="6480"/>
                      <a:pt x="33403" y="2729"/>
                      <a:pt x="33827" y="968"/>
                    </a:cubicBezTo>
                    <a:cubicBezTo>
                      <a:pt x="33860" y="837"/>
                      <a:pt x="33860" y="739"/>
                      <a:pt x="33827" y="609"/>
                    </a:cubicBezTo>
                    <a:cubicBezTo>
                      <a:pt x="33664" y="196"/>
                      <a:pt x="32994" y="1"/>
                      <a:pt x="31927" y="1"/>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5" name="Google Shape;4229;p69">
                <a:extLst>
                  <a:ext uri="{FF2B5EF4-FFF2-40B4-BE49-F238E27FC236}">
                    <a16:creationId xmlns:a16="http://schemas.microsoft.com/office/drawing/2014/main" id="{8BACC15E-85C0-C2D1-F637-8434AFD7E96D}"/>
                  </a:ext>
                </a:extLst>
              </p:cNvPr>
              <p:cNvSpPr/>
              <p:nvPr/>
            </p:nvSpPr>
            <p:spPr>
              <a:xfrm>
                <a:off x="1812950" y="579575"/>
                <a:ext cx="605125" cy="288850"/>
              </a:xfrm>
              <a:custGeom>
                <a:avLst/>
                <a:gdLst/>
                <a:ahLst/>
                <a:cxnLst/>
                <a:rect l="l" t="t" r="r" b="b"/>
                <a:pathLst>
                  <a:path w="24205" h="11554" extrusionOk="0">
                    <a:moveTo>
                      <a:pt x="24024" y="1"/>
                    </a:moveTo>
                    <a:cubicBezTo>
                      <a:pt x="21506" y="1"/>
                      <a:pt x="15124" y="2549"/>
                      <a:pt x="8090" y="6464"/>
                    </a:cubicBezTo>
                    <a:cubicBezTo>
                      <a:pt x="5024" y="8161"/>
                      <a:pt x="2218" y="9922"/>
                      <a:pt x="0" y="11553"/>
                    </a:cubicBezTo>
                    <a:cubicBezTo>
                      <a:pt x="2577" y="10868"/>
                      <a:pt x="5513" y="9922"/>
                      <a:pt x="8612" y="8748"/>
                    </a:cubicBezTo>
                    <a:cubicBezTo>
                      <a:pt x="17158" y="5518"/>
                      <a:pt x="23780" y="1767"/>
                      <a:pt x="24204" y="6"/>
                    </a:cubicBezTo>
                    <a:cubicBezTo>
                      <a:pt x="24146" y="2"/>
                      <a:pt x="24086" y="1"/>
                      <a:pt x="24024"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6" name="Google Shape;4230;p69">
                <a:extLst>
                  <a:ext uri="{FF2B5EF4-FFF2-40B4-BE49-F238E27FC236}">
                    <a16:creationId xmlns:a16="http://schemas.microsoft.com/office/drawing/2014/main" id="{B18E57DF-270D-37B6-D188-4AA0A526C977}"/>
                  </a:ext>
                </a:extLst>
              </p:cNvPr>
              <p:cNvSpPr/>
              <p:nvPr/>
            </p:nvSpPr>
            <p:spPr>
              <a:xfrm>
                <a:off x="1703675" y="814575"/>
                <a:ext cx="762500" cy="287875"/>
              </a:xfrm>
              <a:custGeom>
                <a:avLst/>
                <a:gdLst/>
                <a:ahLst/>
                <a:cxnLst/>
                <a:rect l="l" t="t" r="r" b="b"/>
                <a:pathLst>
                  <a:path w="30500" h="11515" fill="none" extrusionOk="0">
                    <a:moveTo>
                      <a:pt x="0" y="11515"/>
                    </a:moveTo>
                    <a:cubicBezTo>
                      <a:pt x="4730" y="10536"/>
                      <a:pt x="10112" y="9068"/>
                      <a:pt x="15886" y="6883"/>
                    </a:cubicBezTo>
                    <a:cubicBezTo>
                      <a:pt x="21529" y="4763"/>
                      <a:pt x="26357" y="2316"/>
                      <a:pt x="30500"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7" name="Google Shape;4231;p69">
                <a:extLst>
                  <a:ext uri="{FF2B5EF4-FFF2-40B4-BE49-F238E27FC236}">
                    <a16:creationId xmlns:a16="http://schemas.microsoft.com/office/drawing/2014/main" id="{FF9378C1-8729-E254-DB52-781055B204D0}"/>
                  </a:ext>
                </a:extLst>
              </p:cNvPr>
              <p:cNvSpPr/>
              <p:nvPr/>
            </p:nvSpPr>
            <p:spPr>
              <a:xfrm>
                <a:off x="1815400" y="1055150"/>
                <a:ext cx="699700" cy="258525"/>
              </a:xfrm>
              <a:custGeom>
                <a:avLst/>
                <a:gdLst/>
                <a:ahLst/>
                <a:cxnLst/>
                <a:rect l="l" t="t" r="r" b="b"/>
                <a:pathLst>
                  <a:path w="27988" h="10341" fill="none" extrusionOk="0">
                    <a:moveTo>
                      <a:pt x="0" y="10341"/>
                    </a:moveTo>
                    <a:cubicBezTo>
                      <a:pt x="4599" y="9362"/>
                      <a:pt x="9753" y="7927"/>
                      <a:pt x="15299" y="5806"/>
                    </a:cubicBezTo>
                    <a:cubicBezTo>
                      <a:pt x="20061" y="4012"/>
                      <a:pt x="24302" y="1990"/>
                      <a:pt x="27988" y="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8" name="Google Shape;4232;p69">
                <a:extLst>
                  <a:ext uri="{FF2B5EF4-FFF2-40B4-BE49-F238E27FC236}">
                    <a16:creationId xmlns:a16="http://schemas.microsoft.com/office/drawing/2014/main" id="{463163E4-8631-D912-A3E2-D9C88BAE9022}"/>
                  </a:ext>
                </a:extLst>
              </p:cNvPr>
              <p:cNvSpPr/>
              <p:nvPr/>
            </p:nvSpPr>
            <p:spPr>
              <a:xfrm>
                <a:off x="1945050" y="1323425"/>
                <a:ext cx="624700" cy="231625"/>
              </a:xfrm>
              <a:custGeom>
                <a:avLst/>
                <a:gdLst/>
                <a:ahLst/>
                <a:cxnLst/>
                <a:rect l="l" t="t" r="r" b="b"/>
                <a:pathLst>
                  <a:path w="24988" h="9265" fill="none" extrusionOk="0">
                    <a:moveTo>
                      <a:pt x="1" y="9265"/>
                    </a:moveTo>
                    <a:cubicBezTo>
                      <a:pt x="4143" y="8286"/>
                      <a:pt x="8710" y="6982"/>
                      <a:pt x="13570" y="5155"/>
                    </a:cubicBezTo>
                    <a:cubicBezTo>
                      <a:pt x="17811" y="3557"/>
                      <a:pt x="21595" y="1762"/>
                      <a:pt x="24987" y="1"/>
                    </a:cubicBez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39" name="Google Shape;4233;p69">
                <a:extLst>
                  <a:ext uri="{FF2B5EF4-FFF2-40B4-BE49-F238E27FC236}">
                    <a16:creationId xmlns:a16="http://schemas.microsoft.com/office/drawing/2014/main" id="{B5043C4F-91BD-682A-47CB-1225B2E0E633}"/>
                  </a:ext>
                </a:extLst>
              </p:cNvPr>
              <p:cNvSpPr/>
              <p:nvPr/>
            </p:nvSpPr>
            <p:spPr>
              <a:xfrm>
                <a:off x="2102450" y="1643925"/>
                <a:ext cx="530900" cy="215325"/>
              </a:xfrm>
              <a:custGeom>
                <a:avLst/>
                <a:gdLst/>
                <a:ahLst/>
                <a:cxnLst/>
                <a:rect l="l" t="t" r="r" b="b"/>
                <a:pathLst>
                  <a:path w="21236" h="8613" fill="none" extrusionOk="0">
                    <a:moveTo>
                      <a:pt x="0" y="8612"/>
                    </a:moveTo>
                    <a:lnTo>
                      <a:pt x="21236"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1" name="Google Shape;4234;p69">
                <a:extLst>
                  <a:ext uri="{FF2B5EF4-FFF2-40B4-BE49-F238E27FC236}">
                    <a16:creationId xmlns:a16="http://schemas.microsoft.com/office/drawing/2014/main" id="{247094DD-8E13-E7D8-B168-D7FE88664FB3}"/>
                  </a:ext>
                </a:extLst>
              </p:cNvPr>
              <p:cNvSpPr/>
              <p:nvPr/>
            </p:nvSpPr>
            <p:spPr>
              <a:xfrm>
                <a:off x="2035575" y="1509375"/>
                <a:ext cx="588000" cy="353125"/>
              </a:xfrm>
              <a:custGeom>
                <a:avLst/>
                <a:gdLst/>
                <a:ahLst/>
                <a:cxnLst/>
                <a:rect l="l" t="t" r="r" b="b"/>
                <a:pathLst>
                  <a:path w="23520" h="14125" extrusionOk="0">
                    <a:moveTo>
                      <a:pt x="22932" y="0"/>
                    </a:moveTo>
                    <a:cubicBezTo>
                      <a:pt x="20355" y="1794"/>
                      <a:pt x="16832" y="3882"/>
                      <a:pt x="12429" y="5578"/>
                    </a:cubicBezTo>
                    <a:cubicBezTo>
                      <a:pt x="7633" y="7438"/>
                      <a:pt x="3262" y="8253"/>
                      <a:pt x="0" y="8579"/>
                    </a:cubicBezTo>
                    <a:lnTo>
                      <a:pt x="1175" y="10765"/>
                    </a:lnTo>
                    <a:cubicBezTo>
                      <a:pt x="2806" y="11058"/>
                      <a:pt x="4241" y="11874"/>
                      <a:pt x="5415" y="12885"/>
                    </a:cubicBezTo>
                    <a:cubicBezTo>
                      <a:pt x="5872" y="13244"/>
                      <a:pt x="6296" y="13668"/>
                      <a:pt x="6687" y="14125"/>
                    </a:cubicBezTo>
                    <a:lnTo>
                      <a:pt x="7764" y="13701"/>
                    </a:lnTo>
                    <a:lnTo>
                      <a:pt x="21627" y="8123"/>
                    </a:lnTo>
                    <a:lnTo>
                      <a:pt x="22443" y="7796"/>
                    </a:lnTo>
                    <a:cubicBezTo>
                      <a:pt x="22378" y="7111"/>
                      <a:pt x="22443" y="6492"/>
                      <a:pt x="22508" y="5904"/>
                    </a:cubicBezTo>
                    <a:cubicBezTo>
                      <a:pt x="22671" y="4698"/>
                      <a:pt x="23095" y="3719"/>
                      <a:pt x="23519" y="3034"/>
                    </a:cubicBezTo>
                    <a:lnTo>
                      <a:pt x="22932" y="0"/>
                    </a:lnTo>
                    <a:close/>
                  </a:path>
                </a:pathLst>
              </a:custGeom>
              <a:solidFill>
                <a:schemeClr val="accen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3" name="Google Shape;4235;p69">
                <a:extLst>
                  <a:ext uri="{FF2B5EF4-FFF2-40B4-BE49-F238E27FC236}">
                    <a16:creationId xmlns:a16="http://schemas.microsoft.com/office/drawing/2014/main" id="{E6D6F32B-B6C5-F735-7F50-65AB89018106}"/>
                  </a:ext>
                </a:extLst>
              </p:cNvPr>
              <p:cNvSpPr/>
              <p:nvPr/>
            </p:nvSpPr>
            <p:spPr>
              <a:xfrm>
                <a:off x="1868400" y="1170950"/>
                <a:ext cx="725800" cy="493400"/>
              </a:xfrm>
              <a:custGeom>
                <a:avLst/>
                <a:gdLst/>
                <a:ahLst/>
                <a:cxnLst/>
                <a:rect l="l" t="t" r="r" b="b"/>
                <a:pathLst>
                  <a:path w="29032" h="19736" extrusionOk="0">
                    <a:moveTo>
                      <a:pt x="26846" y="0"/>
                    </a:moveTo>
                    <a:cubicBezTo>
                      <a:pt x="23911" y="1240"/>
                      <a:pt x="19833" y="3393"/>
                      <a:pt x="17778" y="6557"/>
                    </a:cubicBezTo>
                    <a:cubicBezTo>
                      <a:pt x="16832" y="7959"/>
                      <a:pt x="17256" y="13994"/>
                      <a:pt x="17256" y="13994"/>
                    </a:cubicBezTo>
                    <a:cubicBezTo>
                      <a:pt x="16734" y="13439"/>
                      <a:pt x="14223" y="9590"/>
                      <a:pt x="11417" y="8938"/>
                    </a:cubicBezTo>
                    <a:cubicBezTo>
                      <a:pt x="10301" y="8669"/>
                      <a:pt x="8977" y="8493"/>
                      <a:pt x="7415" y="8493"/>
                    </a:cubicBezTo>
                    <a:cubicBezTo>
                      <a:pt x="5371" y="8493"/>
                      <a:pt x="2922" y="8795"/>
                      <a:pt x="0" y="9590"/>
                    </a:cubicBezTo>
                    <a:lnTo>
                      <a:pt x="2284" y="13831"/>
                    </a:lnTo>
                    <a:lnTo>
                      <a:pt x="3099" y="15364"/>
                    </a:lnTo>
                    <a:lnTo>
                      <a:pt x="4339" y="17647"/>
                    </a:lnTo>
                    <a:lnTo>
                      <a:pt x="4665" y="18267"/>
                    </a:lnTo>
                    <a:lnTo>
                      <a:pt x="5415" y="19735"/>
                    </a:lnTo>
                    <a:cubicBezTo>
                      <a:pt x="8775" y="17908"/>
                      <a:pt x="12722" y="16016"/>
                      <a:pt x="17158" y="14320"/>
                    </a:cubicBezTo>
                    <a:cubicBezTo>
                      <a:pt x="21464" y="12689"/>
                      <a:pt x="25444" y="11482"/>
                      <a:pt x="29032" y="10602"/>
                    </a:cubicBezTo>
                    <a:lnTo>
                      <a:pt x="28836" y="9656"/>
                    </a:lnTo>
                    <a:lnTo>
                      <a:pt x="28543" y="8285"/>
                    </a:lnTo>
                    <a:lnTo>
                      <a:pt x="28086" y="6067"/>
                    </a:lnTo>
                    <a:lnTo>
                      <a:pt x="27858" y="4893"/>
                    </a:lnTo>
                    <a:lnTo>
                      <a:pt x="26846" y="0"/>
                    </a:lnTo>
                    <a:close/>
                  </a:path>
                </a:pathLst>
              </a:custGeom>
              <a:solidFill>
                <a:schemeClr val="accen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45" name="Google Shape;4236;p69">
                <a:extLst>
                  <a:ext uri="{FF2B5EF4-FFF2-40B4-BE49-F238E27FC236}">
                    <a16:creationId xmlns:a16="http://schemas.microsoft.com/office/drawing/2014/main" id="{C0BAF0CA-BC20-A1BE-8209-8F269598D9F9}"/>
                  </a:ext>
                </a:extLst>
              </p:cNvPr>
              <p:cNvSpPr/>
              <p:nvPr/>
            </p:nvSpPr>
            <p:spPr>
              <a:xfrm>
                <a:off x="2113850" y="991525"/>
                <a:ext cx="105225" cy="90550"/>
              </a:xfrm>
              <a:custGeom>
                <a:avLst/>
                <a:gdLst/>
                <a:ahLst/>
                <a:cxnLst/>
                <a:rect l="l" t="t" r="r" b="b"/>
                <a:pathLst>
                  <a:path w="4209" h="3622" extrusionOk="0">
                    <a:moveTo>
                      <a:pt x="1" y="1"/>
                    </a:moveTo>
                    <a:lnTo>
                      <a:pt x="1110" y="3621"/>
                    </a:lnTo>
                    <a:cubicBezTo>
                      <a:pt x="1110" y="3621"/>
                      <a:pt x="4209" y="3034"/>
                      <a:pt x="3687" y="1730"/>
                    </a:cubicBezTo>
                    <a:cubicBezTo>
                      <a:pt x="3501" y="1264"/>
                      <a:pt x="3060" y="1114"/>
                      <a:pt x="2571" y="1114"/>
                    </a:cubicBezTo>
                    <a:cubicBezTo>
                      <a:pt x="1691" y="1114"/>
                      <a:pt x="653" y="1599"/>
                      <a:pt x="653" y="1599"/>
                    </a:cubicBezTo>
                    <a:lnTo>
                      <a:pt x="1" y="1"/>
                    </a:lnTo>
                    <a:close/>
                  </a:path>
                </a:pathLst>
              </a:custGeom>
              <a:solidFill>
                <a:srgbClr val="EC42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3" name="Google Shape;4237;p69">
                <a:extLst>
                  <a:ext uri="{FF2B5EF4-FFF2-40B4-BE49-F238E27FC236}">
                    <a16:creationId xmlns:a16="http://schemas.microsoft.com/office/drawing/2014/main" id="{1EFF066F-60D2-6A76-0DC0-DBAE29A77DF3}"/>
                  </a:ext>
                </a:extLst>
              </p:cNvPr>
              <p:cNvSpPr/>
              <p:nvPr/>
            </p:nvSpPr>
            <p:spPr>
              <a:xfrm>
                <a:off x="2113850" y="991525"/>
                <a:ext cx="105225" cy="90550"/>
              </a:xfrm>
              <a:custGeom>
                <a:avLst/>
                <a:gdLst/>
                <a:ahLst/>
                <a:cxnLst/>
                <a:rect l="l" t="t" r="r" b="b"/>
                <a:pathLst>
                  <a:path w="4209" h="3622" fill="none" extrusionOk="0">
                    <a:moveTo>
                      <a:pt x="1" y="1"/>
                    </a:moveTo>
                    <a:lnTo>
                      <a:pt x="653" y="1599"/>
                    </a:lnTo>
                    <a:cubicBezTo>
                      <a:pt x="653" y="1599"/>
                      <a:pt x="3165" y="425"/>
                      <a:pt x="3687" y="1730"/>
                    </a:cubicBezTo>
                    <a:cubicBezTo>
                      <a:pt x="4209" y="3034"/>
                      <a:pt x="1110" y="3621"/>
                      <a:pt x="1110" y="3621"/>
                    </a:cubicBezTo>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6" name="Google Shape;4238;p69">
                <a:extLst>
                  <a:ext uri="{FF2B5EF4-FFF2-40B4-BE49-F238E27FC236}">
                    <a16:creationId xmlns:a16="http://schemas.microsoft.com/office/drawing/2014/main" id="{2C94EBE3-9B8E-04FA-66A4-62DED649D4DC}"/>
                  </a:ext>
                </a:extLst>
              </p:cNvPr>
              <p:cNvSpPr/>
              <p:nvPr/>
            </p:nvSpPr>
            <p:spPr>
              <a:xfrm>
                <a:off x="1989900" y="1048050"/>
                <a:ext cx="380875" cy="225025"/>
              </a:xfrm>
              <a:custGeom>
                <a:avLst/>
                <a:gdLst/>
                <a:ahLst/>
                <a:cxnLst/>
                <a:rect l="l" t="t" r="r" b="b"/>
                <a:pathLst>
                  <a:path w="15235" h="9001" extrusionOk="0">
                    <a:moveTo>
                      <a:pt x="13146" y="1"/>
                    </a:moveTo>
                    <a:cubicBezTo>
                      <a:pt x="12807" y="1"/>
                      <a:pt x="12446" y="89"/>
                      <a:pt x="12070" y="219"/>
                    </a:cubicBezTo>
                    <a:cubicBezTo>
                      <a:pt x="10309" y="839"/>
                      <a:pt x="8775" y="2404"/>
                      <a:pt x="7047" y="3057"/>
                    </a:cubicBezTo>
                    <a:cubicBezTo>
                      <a:pt x="5187" y="3742"/>
                      <a:pt x="3556" y="3252"/>
                      <a:pt x="1827" y="3872"/>
                    </a:cubicBezTo>
                    <a:cubicBezTo>
                      <a:pt x="849" y="4198"/>
                      <a:pt x="1" y="4720"/>
                      <a:pt x="327" y="5829"/>
                    </a:cubicBezTo>
                    <a:cubicBezTo>
                      <a:pt x="881" y="7819"/>
                      <a:pt x="2839" y="8667"/>
                      <a:pt x="4926" y="8928"/>
                    </a:cubicBezTo>
                    <a:cubicBezTo>
                      <a:pt x="5324" y="8976"/>
                      <a:pt x="5724" y="9000"/>
                      <a:pt x="6123" y="9000"/>
                    </a:cubicBezTo>
                    <a:cubicBezTo>
                      <a:pt x="8447" y="9000"/>
                      <a:pt x="10754" y="8189"/>
                      <a:pt x="12396" y="6547"/>
                    </a:cubicBezTo>
                    <a:cubicBezTo>
                      <a:pt x="14712" y="4264"/>
                      <a:pt x="15234" y="1817"/>
                      <a:pt x="14517" y="773"/>
                    </a:cubicBezTo>
                    <a:cubicBezTo>
                      <a:pt x="14124" y="204"/>
                      <a:pt x="13660" y="1"/>
                      <a:pt x="13146"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7" name="Google Shape;4239;p69">
                <a:extLst>
                  <a:ext uri="{FF2B5EF4-FFF2-40B4-BE49-F238E27FC236}">
                    <a16:creationId xmlns:a16="http://schemas.microsoft.com/office/drawing/2014/main" id="{2990CBBD-2206-B27B-B073-DCAA02782D3A}"/>
                  </a:ext>
                </a:extLst>
              </p:cNvPr>
              <p:cNvSpPr/>
              <p:nvPr/>
            </p:nvSpPr>
            <p:spPr>
              <a:xfrm>
                <a:off x="2271250" y="1060850"/>
                <a:ext cx="52225" cy="123150"/>
              </a:xfrm>
              <a:custGeom>
                <a:avLst/>
                <a:gdLst/>
                <a:ahLst/>
                <a:cxnLst/>
                <a:rect l="l" t="t" r="r" b="b"/>
                <a:pathLst>
                  <a:path w="2089" h="4926" fill="none" extrusionOk="0">
                    <a:moveTo>
                      <a:pt x="1" y="0"/>
                    </a:moveTo>
                    <a:cubicBezTo>
                      <a:pt x="1142" y="1403"/>
                      <a:pt x="1990" y="3099"/>
                      <a:pt x="2088" y="4926"/>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8" name="Google Shape;4240;p69">
                <a:extLst>
                  <a:ext uri="{FF2B5EF4-FFF2-40B4-BE49-F238E27FC236}">
                    <a16:creationId xmlns:a16="http://schemas.microsoft.com/office/drawing/2014/main" id="{7B5510C8-7001-76BB-B2BE-E228C7B1D7C6}"/>
                  </a:ext>
                </a:extLst>
              </p:cNvPr>
              <p:cNvSpPr/>
              <p:nvPr/>
            </p:nvSpPr>
            <p:spPr>
              <a:xfrm>
                <a:off x="2194600" y="1112225"/>
                <a:ext cx="48125" cy="134575"/>
              </a:xfrm>
              <a:custGeom>
                <a:avLst/>
                <a:gdLst/>
                <a:ahLst/>
                <a:cxnLst/>
                <a:rect l="l" t="t" r="r" b="b"/>
                <a:pathLst>
                  <a:path w="1925" h="5383" fill="none" extrusionOk="0">
                    <a:moveTo>
                      <a:pt x="0" y="0"/>
                    </a:moveTo>
                    <a:cubicBezTo>
                      <a:pt x="424" y="588"/>
                      <a:pt x="914" y="1370"/>
                      <a:pt x="1272" y="2382"/>
                    </a:cubicBezTo>
                    <a:cubicBezTo>
                      <a:pt x="1729" y="3556"/>
                      <a:pt x="1892" y="4600"/>
                      <a:pt x="1925" y="5383"/>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59" name="Google Shape;4241;p69">
                <a:extLst>
                  <a:ext uri="{FF2B5EF4-FFF2-40B4-BE49-F238E27FC236}">
                    <a16:creationId xmlns:a16="http://schemas.microsoft.com/office/drawing/2014/main" id="{3695985E-A7DF-A92C-788E-199BEC854FC0}"/>
                  </a:ext>
                </a:extLst>
              </p:cNvPr>
              <p:cNvSpPr/>
              <p:nvPr/>
            </p:nvSpPr>
            <p:spPr>
              <a:xfrm>
                <a:off x="2093475" y="1134250"/>
                <a:ext cx="42425" cy="137025"/>
              </a:xfrm>
              <a:custGeom>
                <a:avLst/>
                <a:gdLst/>
                <a:ahLst/>
                <a:cxnLst/>
                <a:rect l="l" t="t" r="r" b="b"/>
                <a:pathLst>
                  <a:path w="1697" h="5481" fill="none" extrusionOk="0">
                    <a:moveTo>
                      <a:pt x="0" y="0"/>
                    </a:moveTo>
                    <a:cubicBezTo>
                      <a:pt x="424" y="620"/>
                      <a:pt x="914" y="1501"/>
                      <a:pt x="1273" y="2708"/>
                    </a:cubicBezTo>
                    <a:cubicBezTo>
                      <a:pt x="1599" y="3751"/>
                      <a:pt x="1697" y="4763"/>
                      <a:pt x="1697" y="548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0" name="Google Shape;4242;p69">
                <a:extLst>
                  <a:ext uri="{FF2B5EF4-FFF2-40B4-BE49-F238E27FC236}">
                    <a16:creationId xmlns:a16="http://schemas.microsoft.com/office/drawing/2014/main" id="{DBB99730-4FBE-1632-6635-BDFCECA7D2D6}"/>
                  </a:ext>
                </a:extLst>
              </p:cNvPr>
              <p:cNvSpPr/>
              <p:nvPr/>
            </p:nvSpPr>
            <p:spPr>
              <a:xfrm>
                <a:off x="2020075" y="924825"/>
                <a:ext cx="198200" cy="105875"/>
              </a:xfrm>
              <a:custGeom>
                <a:avLst/>
                <a:gdLst/>
                <a:ahLst/>
                <a:cxnLst/>
                <a:rect l="l" t="t" r="r" b="b"/>
                <a:pathLst>
                  <a:path w="7928" h="4235" extrusionOk="0">
                    <a:moveTo>
                      <a:pt x="4873" y="1"/>
                    </a:moveTo>
                    <a:cubicBezTo>
                      <a:pt x="4286" y="1"/>
                      <a:pt x="3651" y="106"/>
                      <a:pt x="3002" y="385"/>
                    </a:cubicBezTo>
                    <a:cubicBezTo>
                      <a:pt x="947" y="1233"/>
                      <a:pt x="229" y="3256"/>
                      <a:pt x="1" y="3810"/>
                    </a:cubicBezTo>
                    <a:lnTo>
                      <a:pt x="947" y="4234"/>
                    </a:lnTo>
                    <a:cubicBezTo>
                      <a:pt x="1110" y="3745"/>
                      <a:pt x="1729" y="2114"/>
                      <a:pt x="3393" y="1364"/>
                    </a:cubicBezTo>
                    <a:cubicBezTo>
                      <a:pt x="3913" y="1142"/>
                      <a:pt x="4427" y="1059"/>
                      <a:pt x="4906" y="1059"/>
                    </a:cubicBezTo>
                    <a:cubicBezTo>
                      <a:pt x="6256" y="1059"/>
                      <a:pt x="7326" y="1724"/>
                      <a:pt x="7471" y="1821"/>
                    </a:cubicBezTo>
                    <a:lnTo>
                      <a:pt x="7927" y="907"/>
                    </a:lnTo>
                    <a:cubicBezTo>
                      <a:pt x="7620" y="718"/>
                      <a:pt x="6409" y="1"/>
                      <a:pt x="4873"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1" name="Google Shape;4243;p69">
                <a:extLst>
                  <a:ext uri="{FF2B5EF4-FFF2-40B4-BE49-F238E27FC236}">
                    <a16:creationId xmlns:a16="http://schemas.microsoft.com/office/drawing/2014/main" id="{FECD8CE9-B61D-1189-D9A8-062E880A0601}"/>
                  </a:ext>
                </a:extLst>
              </p:cNvPr>
              <p:cNvSpPr/>
              <p:nvPr/>
            </p:nvSpPr>
            <p:spPr>
              <a:xfrm>
                <a:off x="2164425" y="741975"/>
                <a:ext cx="343350" cy="305025"/>
              </a:xfrm>
              <a:custGeom>
                <a:avLst/>
                <a:gdLst/>
                <a:ahLst/>
                <a:cxnLst/>
                <a:rect l="l" t="t" r="r" b="b"/>
                <a:pathLst>
                  <a:path w="13734" h="12201" extrusionOk="0">
                    <a:moveTo>
                      <a:pt x="10471" y="1"/>
                    </a:moveTo>
                    <a:cubicBezTo>
                      <a:pt x="9134" y="1"/>
                      <a:pt x="7731" y="1012"/>
                      <a:pt x="6622" y="3100"/>
                    </a:cubicBezTo>
                    <a:cubicBezTo>
                      <a:pt x="5606" y="2752"/>
                      <a:pt x="4703" y="2588"/>
                      <a:pt x="3925" y="2588"/>
                    </a:cubicBezTo>
                    <a:cubicBezTo>
                      <a:pt x="2880" y="2588"/>
                      <a:pt x="2062" y="2884"/>
                      <a:pt x="1501" y="3426"/>
                    </a:cubicBezTo>
                    <a:cubicBezTo>
                      <a:pt x="0" y="4894"/>
                      <a:pt x="1142" y="7536"/>
                      <a:pt x="3980" y="9656"/>
                    </a:cubicBezTo>
                    <a:cubicBezTo>
                      <a:pt x="4274" y="9852"/>
                      <a:pt x="4600" y="10113"/>
                      <a:pt x="4959" y="10309"/>
                    </a:cubicBezTo>
                    <a:cubicBezTo>
                      <a:pt x="6622" y="11320"/>
                      <a:pt x="8416" y="11940"/>
                      <a:pt x="10047" y="12201"/>
                    </a:cubicBezTo>
                    <a:cubicBezTo>
                      <a:pt x="11319" y="10961"/>
                      <a:pt x="12396" y="9102"/>
                      <a:pt x="12918" y="7014"/>
                    </a:cubicBezTo>
                    <a:cubicBezTo>
                      <a:pt x="12983" y="6688"/>
                      <a:pt x="13081" y="6394"/>
                      <a:pt x="13114" y="6068"/>
                    </a:cubicBezTo>
                    <a:cubicBezTo>
                      <a:pt x="13733" y="2676"/>
                      <a:pt x="12624" y="34"/>
                      <a:pt x="10471"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2" name="Google Shape;4244;p69">
                <a:extLst>
                  <a:ext uri="{FF2B5EF4-FFF2-40B4-BE49-F238E27FC236}">
                    <a16:creationId xmlns:a16="http://schemas.microsoft.com/office/drawing/2014/main" id="{2E3CC837-5FF7-84D7-0AF8-65B0F4D0E443}"/>
                  </a:ext>
                </a:extLst>
              </p:cNvPr>
              <p:cNvSpPr/>
              <p:nvPr/>
            </p:nvSpPr>
            <p:spPr>
              <a:xfrm>
                <a:off x="2095100" y="681625"/>
                <a:ext cx="462425" cy="411875"/>
              </a:xfrm>
              <a:custGeom>
                <a:avLst/>
                <a:gdLst/>
                <a:ahLst/>
                <a:cxnLst/>
                <a:rect l="l" t="t" r="r" b="b"/>
                <a:pathLst>
                  <a:path w="18497" h="16475" extrusionOk="0">
                    <a:moveTo>
                      <a:pt x="13244" y="2415"/>
                    </a:moveTo>
                    <a:cubicBezTo>
                      <a:pt x="15397" y="2448"/>
                      <a:pt x="16506" y="5090"/>
                      <a:pt x="15887" y="8482"/>
                    </a:cubicBezTo>
                    <a:cubicBezTo>
                      <a:pt x="15854" y="8808"/>
                      <a:pt x="15756" y="9102"/>
                      <a:pt x="15691" y="9428"/>
                    </a:cubicBezTo>
                    <a:cubicBezTo>
                      <a:pt x="15169" y="11516"/>
                      <a:pt x="14092" y="13375"/>
                      <a:pt x="12820" y="14615"/>
                    </a:cubicBezTo>
                    <a:cubicBezTo>
                      <a:pt x="11189" y="14354"/>
                      <a:pt x="9395" y="13734"/>
                      <a:pt x="7732" y="12723"/>
                    </a:cubicBezTo>
                    <a:cubicBezTo>
                      <a:pt x="7373" y="12527"/>
                      <a:pt x="7047" y="12266"/>
                      <a:pt x="6753" y="12070"/>
                    </a:cubicBezTo>
                    <a:cubicBezTo>
                      <a:pt x="3915" y="9950"/>
                      <a:pt x="2773" y="7308"/>
                      <a:pt x="4274" y="5840"/>
                    </a:cubicBezTo>
                    <a:cubicBezTo>
                      <a:pt x="4835" y="5298"/>
                      <a:pt x="5653" y="5002"/>
                      <a:pt x="6698" y="5002"/>
                    </a:cubicBezTo>
                    <a:cubicBezTo>
                      <a:pt x="7476" y="5002"/>
                      <a:pt x="8379" y="5166"/>
                      <a:pt x="9395" y="5514"/>
                    </a:cubicBezTo>
                    <a:cubicBezTo>
                      <a:pt x="10504" y="3426"/>
                      <a:pt x="11907" y="2415"/>
                      <a:pt x="13244" y="2415"/>
                    </a:cubicBezTo>
                    <a:close/>
                    <a:moveTo>
                      <a:pt x="14027" y="1"/>
                    </a:moveTo>
                    <a:cubicBezTo>
                      <a:pt x="12222" y="1"/>
                      <a:pt x="10421" y="1340"/>
                      <a:pt x="8906" y="4144"/>
                    </a:cubicBezTo>
                    <a:cubicBezTo>
                      <a:pt x="7542" y="3699"/>
                      <a:pt x="6327" y="3485"/>
                      <a:pt x="5280" y="3485"/>
                    </a:cubicBezTo>
                    <a:cubicBezTo>
                      <a:pt x="3873" y="3485"/>
                      <a:pt x="2771" y="3871"/>
                      <a:pt x="2023" y="4601"/>
                    </a:cubicBezTo>
                    <a:cubicBezTo>
                      <a:pt x="1" y="6656"/>
                      <a:pt x="1534" y="10211"/>
                      <a:pt x="5383" y="13049"/>
                    </a:cubicBezTo>
                    <a:cubicBezTo>
                      <a:pt x="5774" y="13375"/>
                      <a:pt x="6231" y="13669"/>
                      <a:pt x="6720" y="13962"/>
                    </a:cubicBezTo>
                    <a:cubicBezTo>
                      <a:pt x="8971" y="15300"/>
                      <a:pt x="11418" y="16181"/>
                      <a:pt x="13571" y="16474"/>
                    </a:cubicBezTo>
                    <a:cubicBezTo>
                      <a:pt x="15234" y="14811"/>
                      <a:pt x="16669" y="12266"/>
                      <a:pt x="17387" y="9461"/>
                    </a:cubicBezTo>
                    <a:cubicBezTo>
                      <a:pt x="17518" y="9004"/>
                      <a:pt x="17615" y="8613"/>
                      <a:pt x="17681" y="8189"/>
                    </a:cubicBezTo>
                    <a:cubicBezTo>
                      <a:pt x="18496" y="3622"/>
                      <a:pt x="17028" y="99"/>
                      <a:pt x="14092" y="1"/>
                    </a:cubicBezTo>
                    <a:cubicBezTo>
                      <a:pt x="14071" y="1"/>
                      <a:pt x="14049" y="1"/>
                      <a:pt x="14027"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3" name="Google Shape;4245;p69">
                <a:extLst>
                  <a:ext uri="{FF2B5EF4-FFF2-40B4-BE49-F238E27FC236}">
                    <a16:creationId xmlns:a16="http://schemas.microsoft.com/office/drawing/2014/main" id="{832464FB-0181-23CD-92A0-F77E697408CA}"/>
                  </a:ext>
                </a:extLst>
              </p:cNvPr>
              <p:cNvSpPr/>
              <p:nvPr/>
            </p:nvSpPr>
            <p:spPr>
              <a:xfrm>
                <a:off x="1681650" y="922200"/>
                <a:ext cx="336825" cy="305850"/>
              </a:xfrm>
              <a:custGeom>
                <a:avLst/>
                <a:gdLst/>
                <a:ahLst/>
                <a:cxnLst/>
                <a:rect l="l" t="t" r="r" b="b"/>
                <a:pathLst>
                  <a:path w="13473" h="12234" extrusionOk="0">
                    <a:moveTo>
                      <a:pt x="10341" y="1"/>
                    </a:moveTo>
                    <a:cubicBezTo>
                      <a:pt x="8971" y="1"/>
                      <a:pt x="7601" y="1077"/>
                      <a:pt x="6426" y="3296"/>
                    </a:cubicBezTo>
                    <a:cubicBezTo>
                      <a:pt x="5517" y="3010"/>
                      <a:pt x="4700" y="2874"/>
                      <a:pt x="3989" y="2874"/>
                    </a:cubicBezTo>
                    <a:cubicBezTo>
                      <a:pt x="2916" y="2874"/>
                      <a:pt x="2083" y="3183"/>
                      <a:pt x="1534" y="3752"/>
                    </a:cubicBezTo>
                    <a:cubicBezTo>
                      <a:pt x="0" y="5318"/>
                      <a:pt x="1077" y="7960"/>
                      <a:pt x="3850" y="9950"/>
                    </a:cubicBezTo>
                    <a:cubicBezTo>
                      <a:pt x="4078" y="10113"/>
                      <a:pt x="4371" y="10309"/>
                      <a:pt x="4665" y="10472"/>
                    </a:cubicBezTo>
                    <a:cubicBezTo>
                      <a:pt x="6492" y="11581"/>
                      <a:pt x="8579" y="12201"/>
                      <a:pt x="10341" y="12233"/>
                    </a:cubicBezTo>
                    <a:cubicBezTo>
                      <a:pt x="11352" y="10929"/>
                      <a:pt x="12168" y="9232"/>
                      <a:pt x="12657" y="7340"/>
                    </a:cubicBezTo>
                    <a:cubicBezTo>
                      <a:pt x="12787" y="6949"/>
                      <a:pt x="12853" y="6558"/>
                      <a:pt x="12885" y="6199"/>
                    </a:cubicBezTo>
                    <a:cubicBezTo>
                      <a:pt x="13472" y="2741"/>
                      <a:pt x="12396" y="34"/>
                      <a:pt x="10341"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4" name="Google Shape;4246;p69">
                <a:extLst>
                  <a:ext uri="{FF2B5EF4-FFF2-40B4-BE49-F238E27FC236}">
                    <a16:creationId xmlns:a16="http://schemas.microsoft.com/office/drawing/2014/main" id="{D12A8403-ACF0-4341-E5E5-645E95B9B654}"/>
                  </a:ext>
                </a:extLst>
              </p:cNvPr>
              <p:cNvSpPr/>
              <p:nvPr/>
            </p:nvSpPr>
            <p:spPr>
              <a:xfrm>
                <a:off x="1611525" y="861875"/>
                <a:ext cx="453425" cy="413475"/>
              </a:xfrm>
              <a:custGeom>
                <a:avLst/>
                <a:gdLst/>
                <a:ahLst/>
                <a:cxnLst/>
                <a:rect l="l" t="t" r="r" b="b"/>
                <a:pathLst>
                  <a:path w="18137" h="16539" extrusionOk="0">
                    <a:moveTo>
                      <a:pt x="13023" y="2446"/>
                    </a:moveTo>
                    <a:cubicBezTo>
                      <a:pt x="13042" y="2446"/>
                      <a:pt x="13062" y="2446"/>
                      <a:pt x="13081" y="2447"/>
                    </a:cubicBezTo>
                    <a:cubicBezTo>
                      <a:pt x="15201" y="2447"/>
                      <a:pt x="16277" y="5154"/>
                      <a:pt x="15658" y="8644"/>
                    </a:cubicBezTo>
                    <a:cubicBezTo>
                      <a:pt x="15592" y="9036"/>
                      <a:pt x="15495" y="9427"/>
                      <a:pt x="15429" y="9786"/>
                    </a:cubicBezTo>
                    <a:cubicBezTo>
                      <a:pt x="14940" y="11678"/>
                      <a:pt x="14059" y="13374"/>
                      <a:pt x="13081" y="14679"/>
                    </a:cubicBezTo>
                    <a:cubicBezTo>
                      <a:pt x="11352" y="14646"/>
                      <a:pt x="9297" y="14027"/>
                      <a:pt x="7437" y="12950"/>
                    </a:cubicBezTo>
                    <a:cubicBezTo>
                      <a:pt x="7144" y="12787"/>
                      <a:pt x="6883" y="12559"/>
                      <a:pt x="6622" y="12396"/>
                    </a:cubicBezTo>
                    <a:cubicBezTo>
                      <a:pt x="3784" y="10406"/>
                      <a:pt x="2773" y="7731"/>
                      <a:pt x="4273" y="6198"/>
                    </a:cubicBezTo>
                    <a:cubicBezTo>
                      <a:pt x="4850" y="5622"/>
                      <a:pt x="5675" y="5317"/>
                      <a:pt x="6709" y="5317"/>
                    </a:cubicBezTo>
                    <a:cubicBezTo>
                      <a:pt x="7431" y="5317"/>
                      <a:pt x="8254" y="5465"/>
                      <a:pt x="9166" y="5774"/>
                    </a:cubicBezTo>
                    <a:cubicBezTo>
                      <a:pt x="10356" y="3555"/>
                      <a:pt x="11704" y="2446"/>
                      <a:pt x="13023" y="2446"/>
                    </a:cubicBezTo>
                    <a:close/>
                    <a:moveTo>
                      <a:pt x="13896" y="0"/>
                    </a:moveTo>
                    <a:cubicBezTo>
                      <a:pt x="12069" y="0"/>
                      <a:pt x="10210" y="1468"/>
                      <a:pt x="8644" y="4502"/>
                    </a:cubicBezTo>
                    <a:cubicBezTo>
                      <a:pt x="7427" y="4109"/>
                      <a:pt x="6337" y="3921"/>
                      <a:pt x="5382" y="3921"/>
                    </a:cubicBezTo>
                    <a:cubicBezTo>
                      <a:pt x="3957" y="3921"/>
                      <a:pt x="2837" y="4340"/>
                      <a:pt x="2055" y="5121"/>
                    </a:cubicBezTo>
                    <a:cubicBezTo>
                      <a:pt x="0" y="7176"/>
                      <a:pt x="1435" y="10765"/>
                      <a:pt x="5187" y="13472"/>
                    </a:cubicBezTo>
                    <a:cubicBezTo>
                      <a:pt x="5513" y="13700"/>
                      <a:pt x="5872" y="13961"/>
                      <a:pt x="6296" y="14157"/>
                    </a:cubicBezTo>
                    <a:cubicBezTo>
                      <a:pt x="8775" y="15658"/>
                      <a:pt x="11548" y="16441"/>
                      <a:pt x="13896" y="16538"/>
                    </a:cubicBezTo>
                    <a:cubicBezTo>
                      <a:pt x="15266" y="14777"/>
                      <a:pt x="16408" y="12494"/>
                      <a:pt x="17060" y="9917"/>
                    </a:cubicBezTo>
                    <a:cubicBezTo>
                      <a:pt x="17158" y="9395"/>
                      <a:pt x="17289" y="8873"/>
                      <a:pt x="17386" y="8383"/>
                    </a:cubicBezTo>
                    <a:cubicBezTo>
                      <a:pt x="18137" y="3686"/>
                      <a:pt x="16734" y="65"/>
                      <a:pt x="13896" y="0"/>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5" name="Google Shape;4247;p69">
                <a:extLst>
                  <a:ext uri="{FF2B5EF4-FFF2-40B4-BE49-F238E27FC236}">
                    <a16:creationId xmlns:a16="http://schemas.microsoft.com/office/drawing/2014/main" id="{91BE4C82-5E5C-36EE-4056-2202D961608D}"/>
                  </a:ext>
                </a:extLst>
              </p:cNvPr>
              <p:cNvSpPr/>
              <p:nvPr/>
            </p:nvSpPr>
            <p:spPr>
              <a:xfrm>
                <a:off x="1808075" y="1331800"/>
                <a:ext cx="171875" cy="151500"/>
              </a:xfrm>
              <a:custGeom>
                <a:avLst/>
                <a:gdLst/>
                <a:ahLst/>
                <a:cxnLst/>
                <a:rect l="l" t="t" r="r" b="b"/>
                <a:pathLst>
                  <a:path w="6875" h="6060" extrusionOk="0">
                    <a:moveTo>
                      <a:pt x="3815" y="0"/>
                    </a:moveTo>
                    <a:cubicBezTo>
                      <a:pt x="3193" y="0"/>
                      <a:pt x="2554" y="649"/>
                      <a:pt x="3098" y="2145"/>
                    </a:cubicBezTo>
                    <a:cubicBezTo>
                      <a:pt x="2729" y="1129"/>
                      <a:pt x="2198" y="769"/>
                      <a:pt x="1750" y="769"/>
                    </a:cubicBezTo>
                    <a:cubicBezTo>
                      <a:pt x="784" y="769"/>
                      <a:pt x="200" y="2441"/>
                      <a:pt x="2427" y="2848"/>
                    </a:cubicBezTo>
                    <a:lnTo>
                      <a:pt x="2427" y="2848"/>
                    </a:lnTo>
                    <a:cubicBezTo>
                      <a:pt x="2221" y="2814"/>
                      <a:pt x="2033" y="2799"/>
                      <a:pt x="1864" y="2799"/>
                    </a:cubicBezTo>
                    <a:cubicBezTo>
                      <a:pt x="1" y="2799"/>
                      <a:pt x="292" y="4661"/>
                      <a:pt x="1398" y="4661"/>
                    </a:cubicBezTo>
                    <a:cubicBezTo>
                      <a:pt x="1794" y="4661"/>
                      <a:pt x="2294" y="4423"/>
                      <a:pt x="2837" y="3776"/>
                    </a:cubicBezTo>
                    <a:lnTo>
                      <a:pt x="2837" y="3776"/>
                    </a:lnTo>
                    <a:cubicBezTo>
                      <a:pt x="1646" y="5196"/>
                      <a:pt x="2346" y="6060"/>
                      <a:pt x="3063" y="6060"/>
                    </a:cubicBezTo>
                    <a:cubicBezTo>
                      <a:pt x="3676" y="6060"/>
                      <a:pt x="4301" y="5427"/>
                      <a:pt x="3762" y="3968"/>
                    </a:cubicBezTo>
                    <a:lnTo>
                      <a:pt x="3762" y="3968"/>
                    </a:lnTo>
                    <a:cubicBezTo>
                      <a:pt x="4142" y="4976"/>
                      <a:pt x="4676" y="5336"/>
                      <a:pt x="5126" y="5336"/>
                    </a:cubicBezTo>
                    <a:cubicBezTo>
                      <a:pt x="6111" y="5336"/>
                      <a:pt x="6692" y="3613"/>
                      <a:pt x="4371" y="3189"/>
                    </a:cubicBezTo>
                    <a:lnTo>
                      <a:pt x="4371" y="3189"/>
                    </a:lnTo>
                    <a:cubicBezTo>
                      <a:pt x="4610" y="3233"/>
                      <a:pt x="4826" y="3253"/>
                      <a:pt x="5018" y="3253"/>
                    </a:cubicBezTo>
                    <a:cubicBezTo>
                      <a:pt x="6875" y="3253"/>
                      <a:pt x="6592" y="1404"/>
                      <a:pt x="5495" y="1404"/>
                    </a:cubicBezTo>
                    <a:cubicBezTo>
                      <a:pt x="5097" y="1404"/>
                      <a:pt x="4593" y="1647"/>
                      <a:pt x="4044" y="2308"/>
                    </a:cubicBezTo>
                    <a:cubicBezTo>
                      <a:pt x="5235" y="872"/>
                      <a:pt x="4536" y="0"/>
                      <a:pt x="3815"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6" name="Google Shape;4248;p69">
                <a:extLst>
                  <a:ext uri="{FF2B5EF4-FFF2-40B4-BE49-F238E27FC236}">
                    <a16:creationId xmlns:a16="http://schemas.microsoft.com/office/drawing/2014/main" id="{B7810138-495B-3451-B982-2BF8E8E2134D}"/>
                  </a:ext>
                </a:extLst>
              </p:cNvPr>
              <p:cNvSpPr/>
              <p:nvPr/>
            </p:nvSpPr>
            <p:spPr>
              <a:xfrm>
                <a:off x="1944500" y="1367475"/>
                <a:ext cx="171975" cy="151500"/>
              </a:xfrm>
              <a:custGeom>
                <a:avLst/>
                <a:gdLst/>
                <a:ahLst/>
                <a:cxnLst/>
                <a:rect l="l" t="t" r="r" b="b"/>
                <a:pathLst>
                  <a:path w="6879" h="6060" extrusionOk="0">
                    <a:moveTo>
                      <a:pt x="3826" y="0"/>
                    </a:moveTo>
                    <a:cubicBezTo>
                      <a:pt x="3208" y="0"/>
                      <a:pt x="2578" y="641"/>
                      <a:pt x="3121" y="2121"/>
                    </a:cubicBezTo>
                    <a:cubicBezTo>
                      <a:pt x="2753" y="1117"/>
                      <a:pt x="2220" y="760"/>
                      <a:pt x="1768" y="760"/>
                    </a:cubicBezTo>
                    <a:cubicBezTo>
                      <a:pt x="786" y="760"/>
                      <a:pt x="181" y="2447"/>
                      <a:pt x="2459" y="2863"/>
                    </a:cubicBezTo>
                    <a:lnTo>
                      <a:pt x="2459" y="2863"/>
                    </a:lnTo>
                    <a:cubicBezTo>
                      <a:pt x="2236" y="2825"/>
                      <a:pt x="2035" y="2807"/>
                      <a:pt x="1855" y="2807"/>
                    </a:cubicBezTo>
                    <a:cubicBezTo>
                      <a:pt x="1" y="2807"/>
                      <a:pt x="299" y="4655"/>
                      <a:pt x="1391" y="4655"/>
                    </a:cubicBezTo>
                    <a:cubicBezTo>
                      <a:pt x="1787" y="4655"/>
                      <a:pt x="2288" y="4413"/>
                      <a:pt x="2828" y="3752"/>
                    </a:cubicBezTo>
                    <a:lnTo>
                      <a:pt x="2828" y="3752"/>
                    </a:lnTo>
                    <a:cubicBezTo>
                      <a:pt x="1655" y="5188"/>
                      <a:pt x="2352" y="6060"/>
                      <a:pt x="3068" y="6060"/>
                    </a:cubicBezTo>
                    <a:cubicBezTo>
                      <a:pt x="3686" y="6060"/>
                      <a:pt x="4318" y="5411"/>
                      <a:pt x="3774" y="3915"/>
                    </a:cubicBezTo>
                    <a:lnTo>
                      <a:pt x="3774" y="3915"/>
                    </a:lnTo>
                    <a:cubicBezTo>
                      <a:pt x="4143" y="4930"/>
                      <a:pt x="4674" y="5291"/>
                      <a:pt x="5123" y="5291"/>
                    </a:cubicBezTo>
                    <a:cubicBezTo>
                      <a:pt x="6091" y="5291"/>
                      <a:pt x="6682" y="3619"/>
                      <a:pt x="4477" y="3212"/>
                    </a:cubicBezTo>
                    <a:lnTo>
                      <a:pt x="4477" y="3212"/>
                    </a:lnTo>
                    <a:cubicBezTo>
                      <a:pt x="4681" y="3245"/>
                      <a:pt x="4867" y="3261"/>
                      <a:pt x="5035" y="3261"/>
                    </a:cubicBezTo>
                    <a:cubicBezTo>
                      <a:pt x="6878" y="3261"/>
                      <a:pt x="6583" y="1399"/>
                      <a:pt x="5488" y="1399"/>
                    </a:cubicBezTo>
                    <a:cubicBezTo>
                      <a:pt x="5097" y="1399"/>
                      <a:pt x="4603" y="1637"/>
                      <a:pt x="4067" y="2284"/>
                    </a:cubicBezTo>
                    <a:cubicBezTo>
                      <a:pt x="5242" y="864"/>
                      <a:pt x="4542" y="0"/>
                      <a:pt x="3826"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7" name="Google Shape;4249;p69">
                <a:extLst>
                  <a:ext uri="{FF2B5EF4-FFF2-40B4-BE49-F238E27FC236}">
                    <a16:creationId xmlns:a16="http://schemas.microsoft.com/office/drawing/2014/main" id="{AFAAAB5E-2F00-65FD-8C4E-770EF3D6337E}"/>
                  </a:ext>
                </a:extLst>
              </p:cNvPr>
              <p:cNvSpPr/>
              <p:nvPr/>
            </p:nvSpPr>
            <p:spPr>
              <a:xfrm>
                <a:off x="2086200" y="1369600"/>
                <a:ext cx="171875" cy="151550"/>
              </a:xfrm>
              <a:custGeom>
                <a:avLst/>
                <a:gdLst/>
                <a:ahLst/>
                <a:cxnLst/>
                <a:rect l="l" t="t" r="r" b="b"/>
                <a:pathLst>
                  <a:path w="6875" h="6062" extrusionOk="0">
                    <a:moveTo>
                      <a:pt x="3813" y="0"/>
                    </a:moveTo>
                    <a:cubicBezTo>
                      <a:pt x="3197" y="0"/>
                      <a:pt x="2572" y="643"/>
                      <a:pt x="3129" y="2134"/>
                    </a:cubicBezTo>
                    <a:cubicBezTo>
                      <a:pt x="2750" y="1118"/>
                      <a:pt x="2212" y="757"/>
                      <a:pt x="1759" y="757"/>
                    </a:cubicBezTo>
                    <a:cubicBezTo>
                      <a:pt x="777" y="757"/>
                      <a:pt x="191" y="2450"/>
                      <a:pt x="2467" y="2844"/>
                    </a:cubicBezTo>
                    <a:lnTo>
                      <a:pt x="2467" y="2844"/>
                    </a:lnTo>
                    <a:cubicBezTo>
                      <a:pt x="2254" y="2809"/>
                      <a:pt x="2061" y="2793"/>
                      <a:pt x="1887" y="2793"/>
                    </a:cubicBezTo>
                    <a:cubicBezTo>
                      <a:pt x="0" y="2793"/>
                      <a:pt x="284" y="4654"/>
                      <a:pt x="1391" y="4654"/>
                    </a:cubicBezTo>
                    <a:cubicBezTo>
                      <a:pt x="1787" y="4654"/>
                      <a:pt x="2290" y="4415"/>
                      <a:pt x="2836" y="3765"/>
                    </a:cubicBezTo>
                    <a:lnTo>
                      <a:pt x="2836" y="3765"/>
                    </a:lnTo>
                    <a:cubicBezTo>
                      <a:pt x="1642" y="5187"/>
                      <a:pt x="2348" y="6061"/>
                      <a:pt x="3071" y="6061"/>
                    </a:cubicBezTo>
                    <a:cubicBezTo>
                      <a:pt x="3689" y="6061"/>
                      <a:pt x="4320" y="5423"/>
                      <a:pt x="3787" y="3942"/>
                    </a:cubicBezTo>
                    <a:lnTo>
                      <a:pt x="3787" y="3942"/>
                    </a:lnTo>
                    <a:cubicBezTo>
                      <a:pt x="4157" y="4961"/>
                      <a:pt x="4688" y="5324"/>
                      <a:pt x="5135" y="5324"/>
                    </a:cubicBezTo>
                    <a:cubicBezTo>
                      <a:pt x="6110" y="5324"/>
                      <a:pt x="6690" y="3602"/>
                      <a:pt x="4369" y="3177"/>
                    </a:cubicBezTo>
                    <a:lnTo>
                      <a:pt x="4369" y="3177"/>
                    </a:lnTo>
                    <a:cubicBezTo>
                      <a:pt x="4611" y="3222"/>
                      <a:pt x="4827" y="3242"/>
                      <a:pt x="5021" y="3242"/>
                    </a:cubicBezTo>
                    <a:cubicBezTo>
                      <a:pt x="6875" y="3242"/>
                      <a:pt x="6588" y="1407"/>
                      <a:pt x="5489" y="1407"/>
                    </a:cubicBezTo>
                    <a:cubicBezTo>
                      <a:pt x="5092" y="1407"/>
                      <a:pt x="4589" y="1646"/>
                      <a:pt x="4043" y="2297"/>
                    </a:cubicBezTo>
                    <a:cubicBezTo>
                      <a:pt x="5237" y="874"/>
                      <a:pt x="4531" y="0"/>
                      <a:pt x="3813"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8" name="Google Shape;4250;p69">
                <a:extLst>
                  <a:ext uri="{FF2B5EF4-FFF2-40B4-BE49-F238E27FC236}">
                    <a16:creationId xmlns:a16="http://schemas.microsoft.com/office/drawing/2014/main" id="{73C05634-7AAF-0557-251E-C9A2B36042FB}"/>
                  </a:ext>
                </a:extLst>
              </p:cNvPr>
              <p:cNvSpPr/>
              <p:nvPr/>
            </p:nvSpPr>
            <p:spPr>
              <a:xfrm>
                <a:off x="2217550" y="1322450"/>
                <a:ext cx="170700" cy="141975"/>
              </a:xfrm>
              <a:custGeom>
                <a:avLst/>
                <a:gdLst/>
                <a:ahLst/>
                <a:cxnLst/>
                <a:rect l="l" t="t" r="r" b="b"/>
                <a:pathLst>
                  <a:path w="6828" h="5679" extrusionOk="0">
                    <a:moveTo>
                      <a:pt x="2402" y="1"/>
                    </a:moveTo>
                    <a:cubicBezTo>
                      <a:pt x="1583" y="1"/>
                      <a:pt x="854" y="1169"/>
                      <a:pt x="2605" y="2291"/>
                    </a:cubicBezTo>
                    <a:cubicBezTo>
                      <a:pt x="2082" y="1956"/>
                      <a:pt x="1647" y="1824"/>
                      <a:pt x="1303" y="1824"/>
                    </a:cubicBezTo>
                    <a:cubicBezTo>
                      <a:pt x="35" y="1824"/>
                      <a:pt x="1" y="3613"/>
                      <a:pt x="1353" y="3613"/>
                    </a:cubicBezTo>
                    <a:cubicBezTo>
                      <a:pt x="1671" y="3613"/>
                      <a:pt x="2066" y="3514"/>
                      <a:pt x="2540" y="3269"/>
                    </a:cubicBezTo>
                    <a:lnTo>
                      <a:pt x="2540" y="3269"/>
                    </a:lnTo>
                    <a:cubicBezTo>
                      <a:pt x="643" y="4269"/>
                      <a:pt x="1374" y="5575"/>
                      <a:pt x="2228" y="5575"/>
                    </a:cubicBezTo>
                    <a:cubicBezTo>
                      <a:pt x="2739" y="5575"/>
                      <a:pt x="3294" y="5107"/>
                      <a:pt x="3355" y="3824"/>
                    </a:cubicBezTo>
                    <a:lnTo>
                      <a:pt x="3355" y="3824"/>
                    </a:lnTo>
                    <a:cubicBezTo>
                      <a:pt x="3291" y="5175"/>
                      <a:pt x="3861" y="5679"/>
                      <a:pt x="4399" y="5679"/>
                    </a:cubicBezTo>
                    <a:cubicBezTo>
                      <a:pt x="5225" y="5679"/>
                      <a:pt x="5974" y="4493"/>
                      <a:pt x="4236" y="3367"/>
                    </a:cubicBezTo>
                    <a:lnTo>
                      <a:pt x="4236" y="3367"/>
                    </a:lnTo>
                    <a:cubicBezTo>
                      <a:pt x="4740" y="3691"/>
                      <a:pt x="5163" y="3819"/>
                      <a:pt x="5500" y="3819"/>
                    </a:cubicBezTo>
                    <a:cubicBezTo>
                      <a:pt x="6760" y="3819"/>
                      <a:pt x="6827" y="2032"/>
                      <a:pt x="5481" y="2032"/>
                    </a:cubicBezTo>
                    <a:cubicBezTo>
                      <a:pt x="5159" y="2032"/>
                      <a:pt x="4756" y="2135"/>
                      <a:pt x="4269" y="2389"/>
                    </a:cubicBezTo>
                    <a:cubicBezTo>
                      <a:pt x="6180" y="1393"/>
                      <a:pt x="5456" y="105"/>
                      <a:pt x="4599" y="105"/>
                    </a:cubicBezTo>
                    <a:cubicBezTo>
                      <a:pt x="4081" y="105"/>
                      <a:pt x="3515" y="576"/>
                      <a:pt x="3453" y="1867"/>
                    </a:cubicBezTo>
                    <a:cubicBezTo>
                      <a:pt x="3518" y="507"/>
                      <a:pt x="2940" y="1"/>
                      <a:pt x="2402"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69" name="Google Shape;4251;p69">
                <a:extLst>
                  <a:ext uri="{FF2B5EF4-FFF2-40B4-BE49-F238E27FC236}">
                    <a16:creationId xmlns:a16="http://schemas.microsoft.com/office/drawing/2014/main" id="{24FE2B1F-2356-3D54-9C5B-8D4D8C4B2D6C}"/>
                  </a:ext>
                </a:extLst>
              </p:cNvPr>
              <p:cNvSpPr/>
              <p:nvPr/>
            </p:nvSpPr>
            <p:spPr>
              <a:xfrm>
                <a:off x="2319625" y="1229550"/>
                <a:ext cx="170500" cy="142150"/>
              </a:xfrm>
              <a:custGeom>
                <a:avLst/>
                <a:gdLst/>
                <a:ahLst/>
                <a:cxnLst/>
                <a:rect l="l" t="t" r="r" b="b"/>
                <a:pathLst>
                  <a:path w="6820" h="5686" extrusionOk="0">
                    <a:moveTo>
                      <a:pt x="2399" y="0"/>
                    </a:moveTo>
                    <a:cubicBezTo>
                      <a:pt x="1579" y="0"/>
                      <a:pt x="847" y="1178"/>
                      <a:pt x="2600" y="2321"/>
                    </a:cubicBezTo>
                    <a:cubicBezTo>
                      <a:pt x="2069" y="1975"/>
                      <a:pt x="1629" y="1840"/>
                      <a:pt x="1283" y="1840"/>
                    </a:cubicBezTo>
                    <a:cubicBezTo>
                      <a:pt x="24" y="1840"/>
                      <a:pt x="0" y="3630"/>
                      <a:pt x="1365" y="3630"/>
                    </a:cubicBezTo>
                    <a:cubicBezTo>
                      <a:pt x="1680" y="3630"/>
                      <a:pt x="2069" y="3534"/>
                      <a:pt x="2534" y="3299"/>
                    </a:cubicBezTo>
                    <a:lnTo>
                      <a:pt x="2534" y="3299"/>
                    </a:lnTo>
                    <a:cubicBezTo>
                      <a:pt x="639" y="4278"/>
                      <a:pt x="1367" y="5574"/>
                      <a:pt x="2219" y="5574"/>
                    </a:cubicBezTo>
                    <a:cubicBezTo>
                      <a:pt x="2732" y="5574"/>
                      <a:pt x="3289" y="5106"/>
                      <a:pt x="3350" y="3821"/>
                    </a:cubicBezTo>
                    <a:lnTo>
                      <a:pt x="3350" y="3821"/>
                    </a:lnTo>
                    <a:cubicBezTo>
                      <a:pt x="3285" y="5178"/>
                      <a:pt x="3861" y="5685"/>
                      <a:pt x="4401" y="5685"/>
                    </a:cubicBezTo>
                    <a:cubicBezTo>
                      <a:pt x="5223" y="5685"/>
                      <a:pt x="5964" y="4507"/>
                      <a:pt x="4231" y="3365"/>
                    </a:cubicBezTo>
                    <a:lnTo>
                      <a:pt x="4231" y="3365"/>
                    </a:lnTo>
                    <a:cubicBezTo>
                      <a:pt x="4755" y="3710"/>
                      <a:pt x="5191" y="3846"/>
                      <a:pt x="5535" y="3846"/>
                    </a:cubicBezTo>
                    <a:cubicBezTo>
                      <a:pt x="6786" y="3846"/>
                      <a:pt x="6819" y="2055"/>
                      <a:pt x="5444" y="2055"/>
                    </a:cubicBezTo>
                    <a:cubicBezTo>
                      <a:pt x="5126" y="2055"/>
                      <a:pt x="4734" y="2151"/>
                      <a:pt x="4263" y="2386"/>
                    </a:cubicBezTo>
                    <a:cubicBezTo>
                      <a:pt x="6174" y="1390"/>
                      <a:pt x="5450" y="103"/>
                      <a:pt x="4594" y="103"/>
                    </a:cubicBezTo>
                    <a:cubicBezTo>
                      <a:pt x="4076" y="103"/>
                      <a:pt x="3509" y="573"/>
                      <a:pt x="3448" y="1864"/>
                    </a:cubicBezTo>
                    <a:cubicBezTo>
                      <a:pt x="3512" y="507"/>
                      <a:pt x="2937" y="0"/>
                      <a:pt x="2399"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0" name="Google Shape;4252;p69">
                <a:extLst>
                  <a:ext uri="{FF2B5EF4-FFF2-40B4-BE49-F238E27FC236}">
                    <a16:creationId xmlns:a16="http://schemas.microsoft.com/office/drawing/2014/main" id="{7729A2D8-2814-585E-6818-57FE90599D49}"/>
                  </a:ext>
                </a:extLst>
              </p:cNvPr>
              <p:cNvSpPr/>
              <p:nvPr/>
            </p:nvSpPr>
            <p:spPr>
              <a:xfrm>
                <a:off x="2418400" y="1119450"/>
                <a:ext cx="170825" cy="142150"/>
              </a:xfrm>
              <a:custGeom>
                <a:avLst/>
                <a:gdLst/>
                <a:ahLst/>
                <a:cxnLst/>
                <a:rect l="l" t="t" r="r" b="b"/>
                <a:pathLst>
                  <a:path w="6833" h="5686" extrusionOk="0">
                    <a:moveTo>
                      <a:pt x="2395" y="0"/>
                    </a:moveTo>
                    <a:cubicBezTo>
                      <a:pt x="1575" y="0"/>
                      <a:pt x="843" y="1179"/>
                      <a:pt x="2596" y="2321"/>
                    </a:cubicBezTo>
                    <a:cubicBezTo>
                      <a:pt x="2065" y="1975"/>
                      <a:pt x="1625" y="1840"/>
                      <a:pt x="1279" y="1840"/>
                    </a:cubicBezTo>
                    <a:cubicBezTo>
                      <a:pt x="21" y="1840"/>
                      <a:pt x="0" y="3630"/>
                      <a:pt x="1381" y="3630"/>
                    </a:cubicBezTo>
                    <a:cubicBezTo>
                      <a:pt x="1699" y="3630"/>
                      <a:pt x="2093" y="3535"/>
                      <a:pt x="2563" y="3300"/>
                    </a:cubicBezTo>
                    <a:lnTo>
                      <a:pt x="2563" y="3300"/>
                    </a:lnTo>
                    <a:cubicBezTo>
                      <a:pt x="647" y="4278"/>
                      <a:pt x="1380" y="5574"/>
                      <a:pt x="2239" y="5574"/>
                    </a:cubicBezTo>
                    <a:cubicBezTo>
                      <a:pt x="2756" y="5574"/>
                      <a:pt x="3317" y="5107"/>
                      <a:pt x="3379" y="3822"/>
                    </a:cubicBezTo>
                    <a:lnTo>
                      <a:pt x="3379" y="3822"/>
                    </a:lnTo>
                    <a:cubicBezTo>
                      <a:pt x="3314" y="5178"/>
                      <a:pt x="3889" y="5685"/>
                      <a:pt x="4427" y="5685"/>
                    </a:cubicBezTo>
                    <a:cubicBezTo>
                      <a:pt x="5247" y="5685"/>
                      <a:pt x="5980" y="4507"/>
                      <a:pt x="4227" y="3365"/>
                    </a:cubicBezTo>
                    <a:lnTo>
                      <a:pt x="4227" y="3365"/>
                    </a:lnTo>
                    <a:cubicBezTo>
                      <a:pt x="4742" y="3689"/>
                      <a:pt x="5172" y="3817"/>
                      <a:pt x="5514" y="3817"/>
                    </a:cubicBezTo>
                    <a:cubicBezTo>
                      <a:pt x="6791" y="3817"/>
                      <a:pt x="6832" y="2030"/>
                      <a:pt x="5476" y="2030"/>
                    </a:cubicBezTo>
                    <a:cubicBezTo>
                      <a:pt x="5151" y="2030"/>
                      <a:pt x="4746" y="2132"/>
                      <a:pt x="4259" y="2386"/>
                    </a:cubicBezTo>
                    <a:cubicBezTo>
                      <a:pt x="6170" y="1390"/>
                      <a:pt x="5446" y="103"/>
                      <a:pt x="4590" y="103"/>
                    </a:cubicBezTo>
                    <a:cubicBezTo>
                      <a:pt x="4072" y="103"/>
                      <a:pt x="3505" y="574"/>
                      <a:pt x="3444" y="1864"/>
                    </a:cubicBezTo>
                    <a:cubicBezTo>
                      <a:pt x="3508" y="507"/>
                      <a:pt x="2933" y="0"/>
                      <a:pt x="2395"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1" name="Google Shape;4253;p69">
                <a:extLst>
                  <a:ext uri="{FF2B5EF4-FFF2-40B4-BE49-F238E27FC236}">
                    <a16:creationId xmlns:a16="http://schemas.microsoft.com/office/drawing/2014/main" id="{794FDDF4-BDC6-3AE7-3102-AD0614116493}"/>
                  </a:ext>
                </a:extLst>
              </p:cNvPr>
              <p:cNvSpPr/>
              <p:nvPr/>
            </p:nvSpPr>
            <p:spPr>
              <a:xfrm>
                <a:off x="3237988" y="505175"/>
                <a:ext cx="344125" cy="112500"/>
              </a:xfrm>
              <a:custGeom>
                <a:avLst/>
                <a:gdLst/>
                <a:ahLst/>
                <a:cxnLst/>
                <a:rect l="l" t="t" r="r" b="b"/>
                <a:pathLst>
                  <a:path w="13765" h="4500" extrusionOk="0">
                    <a:moveTo>
                      <a:pt x="9074" y="1"/>
                    </a:moveTo>
                    <a:cubicBezTo>
                      <a:pt x="8734" y="1"/>
                      <a:pt x="8394" y="19"/>
                      <a:pt x="8058" y="53"/>
                    </a:cubicBezTo>
                    <a:cubicBezTo>
                      <a:pt x="5872" y="314"/>
                      <a:pt x="3883" y="1325"/>
                      <a:pt x="2186" y="2630"/>
                    </a:cubicBezTo>
                    <a:cubicBezTo>
                      <a:pt x="1632" y="3021"/>
                      <a:pt x="1110" y="3445"/>
                      <a:pt x="621" y="3902"/>
                    </a:cubicBezTo>
                    <a:cubicBezTo>
                      <a:pt x="457" y="4000"/>
                      <a:pt x="229" y="4261"/>
                      <a:pt x="1" y="4424"/>
                    </a:cubicBezTo>
                    <a:cubicBezTo>
                      <a:pt x="1469" y="3935"/>
                      <a:pt x="2937" y="3478"/>
                      <a:pt x="4502" y="3348"/>
                    </a:cubicBezTo>
                    <a:cubicBezTo>
                      <a:pt x="4749" y="3321"/>
                      <a:pt x="4991" y="3309"/>
                      <a:pt x="5230" y="3309"/>
                    </a:cubicBezTo>
                    <a:cubicBezTo>
                      <a:pt x="6762" y="3309"/>
                      <a:pt x="8156" y="3809"/>
                      <a:pt x="9624" y="4261"/>
                    </a:cubicBezTo>
                    <a:cubicBezTo>
                      <a:pt x="10091" y="4386"/>
                      <a:pt x="10741" y="4500"/>
                      <a:pt x="11385" y="4500"/>
                    </a:cubicBezTo>
                    <a:cubicBezTo>
                      <a:pt x="12585" y="4500"/>
                      <a:pt x="13765" y="4106"/>
                      <a:pt x="13701" y="2663"/>
                    </a:cubicBezTo>
                    <a:cubicBezTo>
                      <a:pt x="13701" y="2402"/>
                      <a:pt x="13636" y="2206"/>
                      <a:pt x="13505" y="1978"/>
                    </a:cubicBezTo>
                    <a:cubicBezTo>
                      <a:pt x="13179" y="1325"/>
                      <a:pt x="12559" y="836"/>
                      <a:pt x="11907" y="542"/>
                    </a:cubicBezTo>
                    <a:cubicBezTo>
                      <a:pt x="11035" y="155"/>
                      <a:pt x="10055" y="1"/>
                      <a:pt x="9074"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5" name="Google Shape;4254;p69">
                <a:extLst>
                  <a:ext uri="{FF2B5EF4-FFF2-40B4-BE49-F238E27FC236}">
                    <a16:creationId xmlns:a16="http://schemas.microsoft.com/office/drawing/2014/main" id="{09AC6F91-4E1D-FC7D-1423-6A5C56E14AE2}"/>
                  </a:ext>
                </a:extLst>
              </p:cNvPr>
              <p:cNvSpPr/>
              <p:nvPr/>
            </p:nvSpPr>
            <p:spPr>
              <a:xfrm>
                <a:off x="3474925" y="575625"/>
                <a:ext cx="25" cy="850"/>
              </a:xfrm>
              <a:custGeom>
                <a:avLst/>
                <a:gdLst/>
                <a:ahLst/>
                <a:cxnLst/>
                <a:rect l="l" t="t" r="r" b="b"/>
                <a:pathLst>
                  <a:path w="1" h="34" extrusionOk="0">
                    <a:moveTo>
                      <a:pt x="0" y="33"/>
                    </a:moveTo>
                    <a:lnTo>
                      <a:pt x="0" y="33"/>
                    </a:lnTo>
                    <a:cubicBezTo>
                      <a:pt x="0" y="33"/>
                      <a:pt x="0" y="1"/>
                      <a:pt x="0" y="3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6" name="Google Shape;4255;p69">
                <a:extLst>
                  <a:ext uri="{FF2B5EF4-FFF2-40B4-BE49-F238E27FC236}">
                    <a16:creationId xmlns:a16="http://schemas.microsoft.com/office/drawing/2014/main" id="{750EEBA4-4AB6-911E-833F-775EBBBE1E87}"/>
                  </a:ext>
                </a:extLst>
              </p:cNvPr>
              <p:cNvSpPr/>
              <p:nvPr/>
            </p:nvSpPr>
            <p:spPr>
              <a:xfrm>
                <a:off x="3523413" y="560975"/>
                <a:ext cx="44875" cy="41925"/>
              </a:xfrm>
              <a:custGeom>
                <a:avLst/>
                <a:gdLst/>
                <a:ahLst/>
                <a:cxnLst/>
                <a:rect l="l" t="t" r="r" b="b"/>
                <a:pathLst>
                  <a:path w="1795" h="1677" extrusionOk="0">
                    <a:moveTo>
                      <a:pt x="1536" y="0"/>
                    </a:moveTo>
                    <a:cubicBezTo>
                      <a:pt x="1396" y="0"/>
                      <a:pt x="1269" y="93"/>
                      <a:pt x="1240" y="235"/>
                    </a:cubicBezTo>
                    <a:cubicBezTo>
                      <a:pt x="1240" y="300"/>
                      <a:pt x="1175" y="398"/>
                      <a:pt x="1142" y="431"/>
                    </a:cubicBezTo>
                    <a:cubicBezTo>
                      <a:pt x="1142" y="431"/>
                      <a:pt x="1142" y="463"/>
                      <a:pt x="1110" y="463"/>
                    </a:cubicBezTo>
                    <a:cubicBezTo>
                      <a:pt x="1110" y="528"/>
                      <a:pt x="1077" y="528"/>
                      <a:pt x="1077" y="561"/>
                    </a:cubicBezTo>
                    <a:cubicBezTo>
                      <a:pt x="1077" y="594"/>
                      <a:pt x="1012" y="594"/>
                      <a:pt x="1012" y="626"/>
                    </a:cubicBezTo>
                    <a:cubicBezTo>
                      <a:pt x="1012" y="626"/>
                      <a:pt x="1012" y="692"/>
                      <a:pt x="979" y="692"/>
                    </a:cubicBezTo>
                    <a:lnTo>
                      <a:pt x="849" y="789"/>
                    </a:lnTo>
                    <a:lnTo>
                      <a:pt x="816" y="855"/>
                    </a:lnTo>
                    <a:cubicBezTo>
                      <a:pt x="784" y="855"/>
                      <a:pt x="784" y="887"/>
                      <a:pt x="751" y="887"/>
                    </a:cubicBezTo>
                    <a:cubicBezTo>
                      <a:pt x="686" y="920"/>
                      <a:pt x="621" y="952"/>
                      <a:pt x="588" y="952"/>
                    </a:cubicBezTo>
                    <a:lnTo>
                      <a:pt x="523" y="952"/>
                    </a:lnTo>
                    <a:cubicBezTo>
                      <a:pt x="490" y="952"/>
                      <a:pt x="457" y="1018"/>
                      <a:pt x="457" y="1018"/>
                    </a:cubicBezTo>
                    <a:cubicBezTo>
                      <a:pt x="360" y="1050"/>
                      <a:pt x="327" y="1050"/>
                      <a:pt x="262" y="1083"/>
                    </a:cubicBezTo>
                    <a:cubicBezTo>
                      <a:pt x="99" y="1116"/>
                      <a:pt x="1" y="1279"/>
                      <a:pt x="33" y="1442"/>
                    </a:cubicBezTo>
                    <a:cubicBezTo>
                      <a:pt x="90" y="1584"/>
                      <a:pt x="221" y="1676"/>
                      <a:pt x="362" y="1676"/>
                    </a:cubicBezTo>
                    <a:cubicBezTo>
                      <a:pt x="383" y="1676"/>
                      <a:pt x="404" y="1674"/>
                      <a:pt x="425" y="1670"/>
                    </a:cubicBezTo>
                    <a:cubicBezTo>
                      <a:pt x="751" y="1572"/>
                      <a:pt x="1012" y="1442"/>
                      <a:pt x="1273" y="1246"/>
                    </a:cubicBezTo>
                    <a:cubicBezTo>
                      <a:pt x="1501" y="1050"/>
                      <a:pt x="1664" y="724"/>
                      <a:pt x="1762" y="431"/>
                    </a:cubicBezTo>
                    <a:cubicBezTo>
                      <a:pt x="1795" y="235"/>
                      <a:pt x="1730" y="72"/>
                      <a:pt x="1599" y="6"/>
                    </a:cubicBezTo>
                    <a:cubicBezTo>
                      <a:pt x="1578" y="2"/>
                      <a:pt x="1557" y="0"/>
                      <a:pt x="1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7" name="Google Shape;4256;p69">
                <a:extLst>
                  <a:ext uri="{FF2B5EF4-FFF2-40B4-BE49-F238E27FC236}">
                    <a16:creationId xmlns:a16="http://schemas.microsoft.com/office/drawing/2014/main" id="{FD26C67A-660A-F207-D220-2C0308F43C96}"/>
                  </a:ext>
                </a:extLst>
              </p:cNvPr>
              <p:cNvSpPr/>
              <p:nvPr/>
            </p:nvSpPr>
            <p:spPr>
              <a:xfrm>
                <a:off x="3140575" y="319450"/>
                <a:ext cx="247125" cy="291275"/>
              </a:xfrm>
              <a:custGeom>
                <a:avLst/>
                <a:gdLst/>
                <a:ahLst/>
                <a:cxnLst/>
                <a:rect l="l" t="t" r="r" b="b"/>
                <a:pathLst>
                  <a:path w="9885" h="11651" extrusionOk="0">
                    <a:moveTo>
                      <a:pt x="6748" y="1"/>
                    </a:moveTo>
                    <a:cubicBezTo>
                      <a:pt x="6280" y="1"/>
                      <a:pt x="5804" y="109"/>
                      <a:pt x="5383" y="298"/>
                    </a:cubicBezTo>
                    <a:cubicBezTo>
                      <a:pt x="4208" y="820"/>
                      <a:pt x="3132" y="1734"/>
                      <a:pt x="2382" y="2778"/>
                    </a:cubicBezTo>
                    <a:cubicBezTo>
                      <a:pt x="1077" y="4539"/>
                      <a:pt x="457" y="6692"/>
                      <a:pt x="196" y="8812"/>
                    </a:cubicBezTo>
                    <a:cubicBezTo>
                      <a:pt x="131" y="9465"/>
                      <a:pt x="98" y="10182"/>
                      <a:pt x="33" y="10835"/>
                    </a:cubicBezTo>
                    <a:cubicBezTo>
                      <a:pt x="33" y="11030"/>
                      <a:pt x="33" y="11357"/>
                      <a:pt x="0" y="11650"/>
                    </a:cubicBezTo>
                    <a:cubicBezTo>
                      <a:pt x="653" y="10248"/>
                      <a:pt x="1338" y="8878"/>
                      <a:pt x="2284" y="7638"/>
                    </a:cubicBezTo>
                    <a:cubicBezTo>
                      <a:pt x="3425" y="6170"/>
                      <a:pt x="4893" y="5387"/>
                      <a:pt x="6459" y="4506"/>
                    </a:cubicBezTo>
                    <a:cubicBezTo>
                      <a:pt x="7699" y="3756"/>
                      <a:pt x="9884" y="1864"/>
                      <a:pt x="8155" y="429"/>
                    </a:cubicBezTo>
                    <a:cubicBezTo>
                      <a:pt x="7992" y="266"/>
                      <a:pt x="7764" y="135"/>
                      <a:pt x="7503" y="103"/>
                    </a:cubicBezTo>
                    <a:cubicBezTo>
                      <a:pt x="7260" y="33"/>
                      <a:pt x="7005" y="1"/>
                      <a:pt x="6748"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8" name="Google Shape;4257;p69">
                <a:extLst>
                  <a:ext uri="{FF2B5EF4-FFF2-40B4-BE49-F238E27FC236}">
                    <a16:creationId xmlns:a16="http://schemas.microsoft.com/office/drawing/2014/main" id="{F686E6FF-EDED-BE79-5A84-0998F2DF57A5}"/>
                  </a:ext>
                </a:extLst>
              </p:cNvPr>
              <p:cNvSpPr/>
              <p:nvPr/>
            </p:nvSpPr>
            <p:spPr>
              <a:xfrm>
                <a:off x="3319975" y="332450"/>
                <a:ext cx="27750" cy="56700"/>
              </a:xfrm>
              <a:custGeom>
                <a:avLst/>
                <a:gdLst/>
                <a:ahLst/>
                <a:cxnLst/>
                <a:rect l="l" t="t" r="r" b="b"/>
                <a:pathLst>
                  <a:path w="1110" h="2268" extrusionOk="0">
                    <a:moveTo>
                      <a:pt x="371" y="1"/>
                    </a:moveTo>
                    <a:cubicBezTo>
                      <a:pt x="246" y="1"/>
                      <a:pt x="90" y="93"/>
                      <a:pt x="33" y="235"/>
                    </a:cubicBezTo>
                    <a:cubicBezTo>
                      <a:pt x="1" y="398"/>
                      <a:pt x="99" y="496"/>
                      <a:pt x="262" y="594"/>
                    </a:cubicBezTo>
                    <a:lnTo>
                      <a:pt x="294" y="627"/>
                    </a:lnTo>
                    <a:lnTo>
                      <a:pt x="327" y="627"/>
                    </a:lnTo>
                    <a:lnTo>
                      <a:pt x="392" y="692"/>
                    </a:lnTo>
                    <a:cubicBezTo>
                      <a:pt x="392" y="724"/>
                      <a:pt x="425" y="724"/>
                      <a:pt x="425" y="757"/>
                    </a:cubicBezTo>
                    <a:lnTo>
                      <a:pt x="425" y="790"/>
                    </a:lnTo>
                    <a:cubicBezTo>
                      <a:pt x="425" y="855"/>
                      <a:pt x="457" y="888"/>
                      <a:pt x="457" y="920"/>
                    </a:cubicBezTo>
                    <a:lnTo>
                      <a:pt x="457" y="953"/>
                    </a:lnTo>
                    <a:lnTo>
                      <a:pt x="457" y="1083"/>
                    </a:lnTo>
                    <a:lnTo>
                      <a:pt x="457" y="1214"/>
                    </a:lnTo>
                    <a:lnTo>
                      <a:pt x="457" y="1246"/>
                    </a:lnTo>
                    <a:lnTo>
                      <a:pt x="457" y="1279"/>
                    </a:lnTo>
                    <a:cubicBezTo>
                      <a:pt x="457" y="1377"/>
                      <a:pt x="425" y="1442"/>
                      <a:pt x="392" y="1540"/>
                    </a:cubicBezTo>
                    <a:cubicBezTo>
                      <a:pt x="392" y="1540"/>
                      <a:pt x="392" y="1573"/>
                      <a:pt x="327" y="1573"/>
                    </a:cubicBezTo>
                    <a:lnTo>
                      <a:pt x="294" y="1670"/>
                    </a:lnTo>
                    <a:cubicBezTo>
                      <a:pt x="294" y="1703"/>
                      <a:pt x="262" y="1736"/>
                      <a:pt x="262" y="1736"/>
                    </a:cubicBezTo>
                    <a:lnTo>
                      <a:pt x="229" y="1768"/>
                    </a:lnTo>
                    <a:cubicBezTo>
                      <a:pt x="131" y="1899"/>
                      <a:pt x="99" y="2062"/>
                      <a:pt x="229" y="2192"/>
                    </a:cubicBezTo>
                    <a:cubicBezTo>
                      <a:pt x="286" y="2230"/>
                      <a:pt x="364" y="2268"/>
                      <a:pt x="445" y="2268"/>
                    </a:cubicBezTo>
                    <a:cubicBezTo>
                      <a:pt x="504" y="2268"/>
                      <a:pt x="565" y="2248"/>
                      <a:pt x="620" y="2192"/>
                    </a:cubicBezTo>
                    <a:cubicBezTo>
                      <a:pt x="914" y="1866"/>
                      <a:pt x="1077" y="1442"/>
                      <a:pt x="1045" y="1018"/>
                    </a:cubicBezTo>
                    <a:cubicBezTo>
                      <a:pt x="1110" y="920"/>
                      <a:pt x="1045" y="692"/>
                      <a:pt x="947" y="464"/>
                    </a:cubicBezTo>
                    <a:cubicBezTo>
                      <a:pt x="816" y="268"/>
                      <a:pt x="620" y="105"/>
                      <a:pt x="425" y="7"/>
                    </a:cubicBezTo>
                    <a:cubicBezTo>
                      <a:pt x="408" y="3"/>
                      <a:pt x="390"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79" name="Google Shape;4258;p69">
                <a:extLst>
                  <a:ext uri="{FF2B5EF4-FFF2-40B4-BE49-F238E27FC236}">
                    <a16:creationId xmlns:a16="http://schemas.microsoft.com/office/drawing/2014/main" id="{A0FB8688-F0BB-7424-B93F-DDA895EF2C02}"/>
                  </a:ext>
                </a:extLst>
              </p:cNvPr>
              <p:cNvSpPr/>
              <p:nvPr/>
            </p:nvSpPr>
            <p:spPr>
              <a:xfrm>
                <a:off x="2618650" y="648200"/>
                <a:ext cx="1077300" cy="1320325"/>
              </a:xfrm>
              <a:custGeom>
                <a:avLst/>
                <a:gdLst/>
                <a:ahLst/>
                <a:cxnLst/>
                <a:rect l="l" t="t" r="r" b="b"/>
                <a:pathLst>
                  <a:path w="43092" h="52813" extrusionOk="0">
                    <a:moveTo>
                      <a:pt x="43091" y="13212"/>
                    </a:moveTo>
                    <a:lnTo>
                      <a:pt x="43074" y="13242"/>
                    </a:lnTo>
                    <a:lnTo>
                      <a:pt x="43074" y="13242"/>
                    </a:lnTo>
                    <a:cubicBezTo>
                      <a:pt x="43085" y="13235"/>
                      <a:pt x="43091" y="13227"/>
                      <a:pt x="43091" y="13212"/>
                    </a:cubicBezTo>
                    <a:close/>
                    <a:moveTo>
                      <a:pt x="10308" y="1"/>
                    </a:moveTo>
                    <a:lnTo>
                      <a:pt x="8123" y="9297"/>
                    </a:lnTo>
                    <a:lnTo>
                      <a:pt x="6361" y="16833"/>
                    </a:lnTo>
                    <a:lnTo>
                      <a:pt x="5872" y="18888"/>
                    </a:lnTo>
                    <a:lnTo>
                      <a:pt x="5350" y="21106"/>
                    </a:lnTo>
                    <a:lnTo>
                      <a:pt x="4828" y="23487"/>
                    </a:lnTo>
                    <a:lnTo>
                      <a:pt x="3687" y="28347"/>
                    </a:lnTo>
                    <a:lnTo>
                      <a:pt x="3393" y="29522"/>
                    </a:lnTo>
                    <a:lnTo>
                      <a:pt x="2871" y="31675"/>
                    </a:lnTo>
                    <a:lnTo>
                      <a:pt x="2545" y="33077"/>
                    </a:lnTo>
                    <a:lnTo>
                      <a:pt x="2317" y="33991"/>
                    </a:lnTo>
                    <a:lnTo>
                      <a:pt x="2056" y="35230"/>
                    </a:lnTo>
                    <a:lnTo>
                      <a:pt x="1632" y="36926"/>
                    </a:lnTo>
                    <a:lnTo>
                      <a:pt x="947" y="39960"/>
                    </a:lnTo>
                    <a:lnTo>
                      <a:pt x="1" y="43907"/>
                    </a:lnTo>
                    <a:lnTo>
                      <a:pt x="1925" y="44755"/>
                    </a:lnTo>
                    <a:lnTo>
                      <a:pt x="2741" y="45081"/>
                    </a:lnTo>
                    <a:lnTo>
                      <a:pt x="16474" y="51051"/>
                    </a:lnTo>
                    <a:lnTo>
                      <a:pt x="17550" y="51507"/>
                    </a:lnTo>
                    <a:lnTo>
                      <a:pt x="20551" y="52812"/>
                    </a:lnTo>
                    <a:lnTo>
                      <a:pt x="21367" y="51377"/>
                    </a:lnTo>
                    <a:lnTo>
                      <a:pt x="23128" y="48278"/>
                    </a:lnTo>
                    <a:lnTo>
                      <a:pt x="24335" y="46125"/>
                    </a:lnTo>
                    <a:lnTo>
                      <a:pt x="25444" y="44201"/>
                    </a:lnTo>
                    <a:lnTo>
                      <a:pt x="25705" y="43744"/>
                    </a:lnTo>
                    <a:lnTo>
                      <a:pt x="26521" y="42309"/>
                    </a:lnTo>
                    <a:lnTo>
                      <a:pt x="26847" y="41689"/>
                    </a:lnTo>
                    <a:lnTo>
                      <a:pt x="28152" y="39471"/>
                    </a:lnTo>
                    <a:lnTo>
                      <a:pt x="29000" y="37970"/>
                    </a:lnTo>
                    <a:lnTo>
                      <a:pt x="31381" y="33795"/>
                    </a:lnTo>
                    <a:lnTo>
                      <a:pt x="32555" y="31675"/>
                    </a:lnTo>
                    <a:lnTo>
                      <a:pt x="33534" y="29978"/>
                    </a:lnTo>
                    <a:lnTo>
                      <a:pt x="34741" y="27858"/>
                    </a:lnTo>
                    <a:lnTo>
                      <a:pt x="38264" y="21693"/>
                    </a:lnTo>
                    <a:lnTo>
                      <a:pt x="43074" y="13242"/>
                    </a:lnTo>
                    <a:lnTo>
                      <a:pt x="43074" y="13242"/>
                    </a:lnTo>
                    <a:cubicBezTo>
                      <a:pt x="43062" y="13251"/>
                      <a:pt x="43044" y="13259"/>
                      <a:pt x="43026" y="13277"/>
                    </a:cubicBezTo>
                    <a:lnTo>
                      <a:pt x="42994" y="13342"/>
                    </a:lnTo>
                    <a:lnTo>
                      <a:pt x="42896" y="13407"/>
                    </a:lnTo>
                    <a:cubicBezTo>
                      <a:pt x="42863" y="13440"/>
                      <a:pt x="42830" y="13440"/>
                      <a:pt x="42765" y="13440"/>
                    </a:cubicBezTo>
                    <a:cubicBezTo>
                      <a:pt x="42667" y="13538"/>
                      <a:pt x="42439" y="13571"/>
                      <a:pt x="42276" y="13571"/>
                    </a:cubicBezTo>
                    <a:lnTo>
                      <a:pt x="42048" y="13571"/>
                    </a:lnTo>
                    <a:cubicBezTo>
                      <a:pt x="41917" y="13571"/>
                      <a:pt x="41852" y="13603"/>
                      <a:pt x="41721" y="13603"/>
                    </a:cubicBezTo>
                    <a:cubicBezTo>
                      <a:pt x="41460" y="13603"/>
                      <a:pt x="41199" y="13603"/>
                      <a:pt x="40906" y="13571"/>
                    </a:cubicBezTo>
                    <a:cubicBezTo>
                      <a:pt x="40775" y="13571"/>
                      <a:pt x="40645" y="13571"/>
                      <a:pt x="40547" y="13538"/>
                    </a:cubicBezTo>
                    <a:cubicBezTo>
                      <a:pt x="40417" y="13538"/>
                      <a:pt x="40286" y="13505"/>
                      <a:pt x="40156" y="13505"/>
                    </a:cubicBezTo>
                    <a:cubicBezTo>
                      <a:pt x="39829" y="13440"/>
                      <a:pt x="39438" y="13407"/>
                      <a:pt x="39079" y="13342"/>
                    </a:cubicBezTo>
                    <a:cubicBezTo>
                      <a:pt x="38949" y="13342"/>
                      <a:pt x="38883" y="13277"/>
                      <a:pt x="38753" y="13277"/>
                    </a:cubicBezTo>
                    <a:cubicBezTo>
                      <a:pt x="38525" y="13244"/>
                      <a:pt x="38394" y="13212"/>
                      <a:pt x="38166" y="13147"/>
                    </a:cubicBezTo>
                    <a:cubicBezTo>
                      <a:pt x="37970" y="13114"/>
                      <a:pt x="37709" y="13081"/>
                      <a:pt x="37513" y="13049"/>
                    </a:cubicBezTo>
                    <a:cubicBezTo>
                      <a:pt x="37481" y="13049"/>
                      <a:pt x="37383" y="12983"/>
                      <a:pt x="37350" y="12983"/>
                    </a:cubicBezTo>
                    <a:cubicBezTo>
                      <a:pt x="37187" y="12951"/>
                      <a:pt x="37089" y="12918"/>
                      <a:pt x="36894" y="12886"/>
                    </a:cubicBezTo>
                    <a:cubicBezTo>
                      <a:pt x="36046" y="12657"/>
                      <a:pt x="35165" y="12429"/>
                      <a:pt x="34186" y="12135"/>
                    </a:cubicBezTo>
                    <a:cubicBezTo>
                      <a:pt x="33925" y="12070"/>
                      <a:pt x="33697" y="11972"/>
                      <a:pt x="33403" y="11907"/>
                    </a:cubicBezTo>
                    <a:cubicBezTo>
                      <a:pt x="33012" y="11776"/>
                      <a:pt x="32588" y="11646"/>
                      <a:pt x="32196" y="11483"/>
                    </a:cubicBezTo>
                    <a:cubicBezTo>
                      <a:pt x="32033" y="11450"/>
                      <a:pt x="31870" y="11418"/>
                      <a:pt x="31707" y="11320"/>
                    </a:cubicBezTo>
                    <a:lnTo>
                      <a:pt x="30598" y="10961"/>
                    </a:lnTo>
                    <a:cubicBezTo>
                      <a:pt x="30337" y="10863"/>
                      <a:pt x="30076" y="10765"/>
                      <a:pt x="29783" y="10667"/>
                    </a:cubicBezTo>
                    <a:cubicBezTo>
                      <a:pt x="29489" y="10602"/>
                      <a:pt x="29261" y="10472"/>
                      <a:pt x="28967" y="10374"/>
                    </a:cubicBezTo>
                    <a:cubicBezTo>
                      <a:pt x="28217" y="10113"/>
                      <a:pt x="27499" y="9819"/>
                      <a:pt x="26716" y="9526"/>
                    </a:cubicBezTo>
                    <a:cubicBezTo>
                      <a:pt x="26586" y="9493"/>
                      <a:pt x="26488" y="9395"/>
                      <a:pt x="26325" y="9363"/>
                    </a:cubicBezTo>
                    <a:cubicBezTo>
                      <a:pt x="26064" y="9297"/>
                      <a:pt x="25836" y="9167"/>
                      <a:pt x="25575" y="9069"/>
                    </a:cubicBezTo>
                    <a:cubicBezTo>
                      <a:pt x="25314" y="9004"/>
                      <a:pt x="25118" y="8873"/>
                      <a:pt x="24890" y="8808"/>
                    </a:cubicBezTo>
                    <a:cubicBezTo>
                      <a:pt x="24857" y="8808"/>
                      <a:pt x="24792" y="8743"/>
                      <a:pt x="24792" y="8743"/>
                    </a:cubicBezTo>
                    <a:lnTo>
                      <a:pt x="22247" y="7666"/>
                    </a:lnTo>
                    <a:cubicBezTo>
                      <a:pt x="22117" y="7601"/>
                      <a:pt x="21986" y="7536"/>
                      <a:pt x="21856" y="7503"/>
                    </a:cubicBezTo>
                    <a:cubicBezTo>
                      <a:pt x="21758" y="7438"/>
                      <a:pt x="21628" y="7373"/>
                      <a:pt x="21497" y="7340"/>
                    </a:cubicBezTo>
                    <a:cubicBezTo>
                      <a:pt x="21171" y="7177"/>
                      <a:pt x="20845" y="7014"/>
                      <a:pt x="20518" y="6884"/>
                    </a:cubicBezTo>
                    <a:cubicBezTo>
                      <a:pt x="20355" y="6818"/>
                      <a:pt x="20225" y="6753"/>
                      <a:pt x="20062" y="6688"/>
                    </a:cubicBezTo>
                    <a:cubicBezTo>
                      <a:pt x="19964" y="6590"/>
                      <a:pt x="19833" y="6557"/>
                      <a:pt x="19670" y="6492"/>
                    </a:cubicBezTo>
                    <a:cubicBezTo>
                      <a:pt x="19409" y="6362"/>
                      <a:pt x="19214" y="6264"/>
                      <a:pt x="19018" y="6166"/>
                    </a:cubicBezTo>
                    <a:lnTo>
                      <a:pt x="18529" y="5905"/>
                    </a:lnTo>
                    <a:lnTo>
                      <a:pt x="18039" y="5644"/>
                    </a:lnTo>
                    <a:cubicBezTo>
                      <a:pt x="17909" y="5611"/>
                      <a:pt x="17844" y="5546"/>
                      <a:pt x="17713" y="5481"/>
                    </a:cubicBezTo>
                    <a:cubicBezTo>
                      <a:pt x="17517" y="5383"/>
                      <a:pt x="17257" y="5253"/>
                      <a:pt x="17061" y="5155"/>
                    </a:cubicBezTo>
                    <a:cubicBezTo>
                      <a:pt x="16735" y="4992"/>
                      <a:pt x="16441" y="4828"/>
                      <a:pt x="16147" y="4665"/>
                    </a:cubicBezTo>
                    <a:cubicBezTo>
                      <a:pt x="16050" y="4600"/>
                      <a:pt x="15919" y="4567"/>
                      <a:pt x="15821" y="4470"/>
                    </a:cubicBezTo>
                    <a:cubicBezTo>
                      <a:pt x="15723" y="4404"/>
                      <a:pt x="15560" y="4307"/>
                      <a:pt x="15430" y="4241"/>
                    </a:cubicBezTo>
                    <a:cubicBezTo>
                      <a:pt x="15430" y="4241"/>
                      <a:pt x="15397" y="4241"/>
                      <a:pt x="15397" y="4176"/>
                    </a:cubicBezTo>
                    <a:cubicBezTo>
                      <a:pt x="15136" y="4013"/>
                      <a:pt x="14908" y="3915"/>
                      <a:pt x="14647" y="3752"/>
                    </a:cubicBezTo>
                    <a:cubicBezTo>
                      <a:pt x="14516" y="3687"/>
                      <a:pt x="14451" y="3622"/>
                      <a:pt x="14321" y="3524"/>
                    </a:cubicBezTo>
                    <a:lnTo>
                      <a:pt x="13962" y="3295"/>
                    </a:lnTo>
                    <a:cubicBezTo>
                      <a:pt x="13864" y="3263"/>
                      <a:pt x="13766" y="3165"/>
                      <a:pt x="13668" y="3132"/>
                    </a:cubicBezTo>
                    <a:cubicBezTo>
                      <a:pt x="13440" y="2969"/>
                      <a:pt x="13179" y="2806"/>
                      <a:pt x="12983" y="2643"/>
                    </a:cubicBezTo>
                    <a:cubicBezTo>
                      <a:pt x="12853" y="2545"/>
                      <a:pt x="12788" y="2512"/>
                      <a:pt x="12690" y="2447"/>
                    </a:cubicBezTo>
                    <a:cubicBezTo>
                      <a:pt x="12200" y="2121"/>
                      <a:pt x="11809" y="1795"/>
                      <a:pt x="11483" y="1501"/>
                    </a:cubicBezTo>
                    <a:lnTo>
                      <a:pt x="11222" y="1240"/>
                    </a:lnTo>
                    <a:cubicBezTo>
                      <a:pt x="11059" y="1077"/>
                      <a:pt x="10896" y="979"/>
                      <a:pt x="10765" y="816"/>
                    </a:cubicBezTo>
                    <a:cubicBezTo>
                      <a:pt x="10733" y="751"/>
                      <a:pt x="10700" y="686"/>
                      <a:pt x="10635" y="653"/>
                    </a:cubicBezTo>
                    <a:cubicBezTo>
                      <a:pt x="10602" y="588"/>
                      <a:pt x="10569" y="523"/>
                      <a:pt x="10537" y="490"/>
                    </a:cubicBezTo>
                    <a:cubicBezTo>
                      <a:pt x="10439" y="392"/>
                      <a:pt x="10406" y="262"/>
                      <a:pt x="10374" y="196"/>
                    </a:cubicBezTo>
                    <a:lnTo>
                      <a:pt x="10374" y="164"/>
                    </a:lnTo>
                    <a:cubicBezTo>
                      <a:pt x="10374" y="99"/>
                      <a:pt x="10308" y="66"/>
                      <a:pt x="10308" y="33"/>
                    </a:cubicBezTo>
                    <a:lnTo>
                      <a:pt x="10308" y="1"/>
                    </a:ln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0" name="Google Shape;4259;p69">
                <a:extLst>
                  <a:ext uri="{FF2B5EF4-FFF2-40B4-BE49-F238E27FC236}">
                    <a16:creationId xmlns:a16="http://schemas.microsoft.com/office/drawing/2014/main" id="{02BE9D43-FDA2-D173-0C28-082B641F7FB0}"/>
                  </a:ext>
                </a:extLst>
              </p:cNvPr>
              <p:cNvSpPr/>
              <p:nvPr/>
            </p:nvSpPr>
            <p:spPr>
              <a:xfrm>
                <a:off x="2875525" y="624225"/>
                <a:ext cx="839175" cy="363775"/>
              </a:xfrm>
              <a:custGeom>
                <a:avLst/>
                <a:gdLst/>
                <a:ahLst/>
                <a:cxnLst/>
                <a:rect l="l" t="t" r="r" b="b"/>
                <a:pathLst>
                  <a:path w="33567" h="14551" extrusionOk="0">
                    <a:moveTo>
                      <a:pt x="1694" y="0"/>
                    </a:moveTo>
                    <a:cubicBezTo>
                      <a:pt x="773" y="0"/>
                      <a:pt x="191" y="173"/>
                      <a:pt x="33" y="536"/>
                    </a:cubicBezTo>
                    <a:cubicBezTo>
                      <a:pt x="1" y="666"/>
                      <a:pt x="1" y="797"/>
                      <a:pt x="33" y="927"/>
                    </a:cubicBezTo>
                    <a:cubicBezTo>
                      <a:pt x="425" y="2656"/>
                      <a:pt x="6949" y="6636"/>
                      <a:pt x="15397" y="10028"/>
                    </a:cubicBezTo>
                    <a:cubicBezTo>
                      <a:pt x="18431" y="11300"/>
                      <a:pt x="21367" y="12344"/>
                      <a:pt x="23944" y="13094"/>
                    </a:cubicBezTo>
                    <a:cubicBezTo>
                      <a:pt x="27133" y="14026"/>
                      <a:pt x="29743" y="14550"/>
                      <a:pt x="31325" y="14550"/>
                    </a:cubicBezTo>
                    <a:cubicBezTo>
                      <a:pt x="32235" y="14550"/>
                      <a:pt x="32804" y="14377"/>
                      <a:pt x="32947" y="14008"/>
                    </a:cubicBezTo>
                    <a:cubicBezTo>
                      <a:pt x="33567" y="12442"/>
                      <a:pt x="26749" y="8201"/>
                      <a:pt x="17681" y="4483"/>
                    </a:cubicBezTo>
                    <a:cubicBezTo>
                      <a:pt x="10782" y="1689"/>
                      <a:pt x="4577" y="0"/>
                      <a:pt x="1694" y="0"/>
                    </a:cubicBezTo>
                    <a:close/>
                  </a:path>
                </a:pathLst>
              </a:custGeom>
              <a:solidFill>
                <a:schemeClr val="lt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1" name="Google Shape;4260;p69">
                <a:extLst>
                  <a:ext uri="{FF2B5EF4-FFF2-40B4-BE49-F238E27FC236}">
                    <a16:creationId xmlns:a16="http://schemas.microsoft.com/office/drawing/2014/main" id="{944AB5A1-6106-D029-EDF0-4867B9F89BD4}"/>
                  </a:ext>
                </a:extLst>
              </p:cNvPr>
              <p:cNvSpPr/>
              <p:nvPr/>
            </p:nvSpPr>
            <p:spPr>
              <a:xfrm>
                <a:off x="2876350" y="647325"/>
                <a:ext cx="597775" cy="304275"/>
              </a:xfrm>
              <a:custGeom>
                <a:avLst/>
                <a:gdLst/>
                <a:ahLst/>
                <a:cxnLst/>
                <a:rect l="l" t="t" r="r" b="b"/>
                <a:pathLst>
                  <a:path w="23911" h="12171" extrusionOk="0">
                    <a:moveTo>
                      <a:pt x="126" y="1"/>
                    </a:moveTo>
                    <a:cubicBezTo>
                      <a:pt x="83" y="1"/>
                      <a:pt x="41" y="1"/>
                      <a:pt x="0" y="3"/>
                    </a:cubicBezTo>
                    <a:cubicBezTo>
                      <a:pt x="392" y="1732"/>
                      <a:pt x="6916" y="5712"/>
                      <a:pt x="15364" y="9104"/>
                    </a:cubicBezTo>
                    <a:cubicBezTo>
                      <a:pt x="18398" y="10376"/>
                      <a:pt x="21334" y="11420"/>
                      <a:pt x="23911" y="12170"/>
                    </a:cubicBezTo>
                    <a:cubicBezTo>
                      <a:pt x="21725" y="10507"/>
                      <a:pt x="18985" y="8680"/>
                      <a:pt x="15919" y="6886"/>
                    </a:cubicBezTo>
                    <a:cubicBezTo>
                      <a:pt x="8930" y="2750"/>
                      <a:pt x="2602" y="1"/>
                      <a:pt x="126"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2" name="Google Shape;4261;p69">
                <a:extLst>
                  <a:ext uri="{FF2B5EF4-FFF2-40B4-BE49-F238E27FC236}">
                    <a16:creationId xmlns:a16="http://schemas.microsoft.com/office/drawing/2014/main" id="{8CFB95EE-C681-ABFC-A920-5793FA47F1AB}"/>
                  </a:ext>
                </a:extLst>
              </p:cNvPr>
              <p:cNvSpPr/>
              <p:nvPr/>
            </p:nvSpPr>
            <p:spPr>
              <a:xfrm>
                <a:off x="2821700" y="880625"/>
                <a:ext cx="754375" cy="309900"/>
              </a:xfrm>
              <a:custGeom>
                <a:avLst/>
                <a:gdLst/>
                <a:ahLst/>
                <a:cxnLst/>
                <a:rect l="l" t="t" r="r" b="b"/>
                <a:pathLst>
                  <a:path w="30175" h="12396" fill="none" extrusionOk="0">
                    <a:moveTo>
                      <a:pt x="1" y="0"/>
                    </a:moveTo>
                    <a:cubicBezTo>
                      <a:pt x="4046" y="2447"/>
                      <a:pt x="8841" y="5024"/>
                      <a:pt x="14386" y="7307"/>
                    </a:cubicBezTo>
                    <a:cubicBezTo>
                      <a:pt x="20095" y="9656"/>
                      <a:pt x="25444" y="11254"/>
                      <a:pt x="30174" y="12396"/>
                    </a:cubicBezTo>
                  </a:path>
                </a:pathLst>
              </a:custGeom>
              <a:noFill/>
              <a:ln w="4900" cap="flat" cmpd="sng">
                <a:solidFill>
                  <a:srgbClr val="000000"/>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3" name="Google Shape;4262;p69">
                <a:extLst>
                  <a:ext uri="{FF2B5EF4-FFF2-40B4-BE49-F238E27FC236}">
                    <a16:creationId xmlns:a16="http://schemas.microsoft.com/office/drawing/2014/main" id="{4ABCF26A-7457-3205-EA41-0B15C1940BEC}"/>
                  </a:ext>
                </a:extLst>
              </p:cNvPr>
              <p:cNvSpPr/>
              <p:nvPr/>
            </p:nvSpPr>
            <p:spPr>
              <a:xfrm>
                <a:off x="2765450" y="1120375"/>
                <a:ext cx="692375" cy="277300"/>
              </a:xfrm>
              <a:custGeom>
                <a:avLst/>
                <a:gdLst/>
                <a:ahLst/>
                <a:cxnLst/>
                <a:rect l="l" t="t" r="r" b="b"/>
                <a:pathLst>
                  <a:path w="27695" h="11092" fill="none" extrusionOk="0">
                    <a:moveTo>
                      <a:pt x="0" y="1"/>
                    </a:moveTo>
                    <a:cubicBezTo>
                      <a:pt x="3621" y="2121"/>
                      <a:pt x="7796" y="4241"/>
                      <a:pt x="12526" y="6133"/>
                    </a:cubicBezTo>
                    <a:cubicBezTo>
                      <a:pt x="17974" y="8384"/>
                      <a:pt x="23128" y="9982"/>
                      <a:pt x="27694" y="11091"/>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4" name="Google Shape;4263;p69">
                <a:extLst>
                  <a:ext uri="{FF2B5EF4-FFF2-40B4-BE49-F238E27FC236}">
                    <a16:creationId xmlns:a16="http://schemas.microsoft.com/office/drawing/2014/main" id="{04E44D04-D4B1-CAF1-91AD-54EDC56204E2}"/>
                  </a:ext>
                </a:extLst>
              </p:cNvPr>
              <p:cNvSpPr/>
              <p:nvPr/>
            </p:nvSpPr>
            <p:spPr>
              <a:xfrm>
                <a:off x="2703475" y="1386225"/>
                <a:ext cx="618975" cy="248750"/>
              </a:xfrm>
              <a:custGeom>
                <a:avLst/>
                <a:gdLst/>
                <a:ahLst/>
                <a:cxnLst/>
                <a:rect l="l" t="t" r="r" b="b"/>
                <a:pathLst>
                  <a:path w="24759" h="9950" fill="none" extrusionOk="0">
                    <a:moveTo>
                      <a:pt x="0" y="1"/>
                    </a:moveTo>
                    <a:cubicBezTo>
                      <a:pt x="3327" y="1860"/>
                      <a:pt x="7079" y="3752"/>
                      <a:pt x="11254" y="5448"/>
                    </a:cubicBezTo>
                    <a:cubicBezTo>
                      <a:pt x="16082" y="7438"/>
                      <a:pt x="20583" y="8873"/>
                      <a:pt x="24759" y="9950"/>
                    </a:cubicBez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5" name="Google Shape;4264;p69">
                <a:extLst>
                  <a:ext uri="{FF2B5EF4-FFF2-40B4-BE49-F238E27FC236}">
                    <a16:creationId xmlns:a16="http://schemas.microsoft.com/office/drawing/2014/main" id="{C0440B3E-257E-4827-E36C-C1A732DD9445}"/>
                  </a:ext>
                </a:extLst>
              </p:cNvPr>
              <p:cNvSpPr/>
              <p:nvPr/>
            </p:nvSpPr>
            <p:spPr>
              <a:xfrm>
                <a:off x="2632525" y="1705100"/>
                <a:ext cx="523575" cy="229175"/>
              </a:xfrm>
              <a:custGeom>
                <a:avLst/>
                <a:gdLst/>
                <a:ahLst/>
                <a:cxnLst/>
                <a:rect l="l" t="t" r="r" b="b"/>
                <a:pathLst>
                  <a:path w="20943" h="9167" fill="none" extrusionOk="0">
                    <a:moveTo>
                      <a:pt x="20942" y="9166"/>
                    </a:moveTo>
                    <a:lnTo>
                      <a:pt x="0" y="0"/>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6" name="Google Shape;4265;p69">
                <a:extLst>
                  <a:ext uri="{FF2B5EF4-FFF2-40B4-BE49-F238E27FC236}">
                    <a16:creationId xmlns:a16="http://schemas.microsoft.com/office/drawing/2014/main" id="{4B74373C-455A-44A2-3501-65FE05291CD3}"/>
                  </a:ext>
                </a:extLst>
              </p:cNvPr>
              <p:cNvSpPr/>
              <p:nvPr/>
            </p:nvSpPr>
            <p:spPr>
              <a:xfrm>
                <a:off x="2642300" y="1571350"/>
                <a:ext cx="585550" cy="364550"/>
              </a:xfrm>
              <a:custGeom>
                <a:avLst/>
                <a:gdLst/>
                <a:ahLst/>
                <a:cxnLst/>
                <a:rect l="l" t="t" r="r" b="b"/>
                <a:pathLst>
                  <a:path w="23422" h="14582" extrusionOk="0">
                    <a:moveTo>
                      <a:pt x="686" y="0"/>
                    </a:moveTo>
                    <a:lnTo>
                      <a:pt x="1" y="3034"/>
                    </a:lnTo>
                    <a:cubicBezTo>
                      <a:pt x="457" y="3752"/>
                      <a:pt x="816" y="4698"/>
                      <a:pt x="947" y="5970"/>
                    </a:cubicBezTo>
                    <a:cubicBezTo>
                      <a:pt x="1012" y="6524"/>
                      <a:pt x="1012" y="7144"/>
                      <a:pt x="979" y="7829"/>
                    </a:cubicBezTo>
                    <a:lnTo>
                      <a:pt x="1795" y="8155"/>
                    </a:lnTo>
                    <a:lnTo>
                      <a:pt x="15528" y="14125"/>
                    </a:lnTo>
                    <a:lnTo>
                      <a:pt x="16604" y="14581"/>
                    </a:lnTo>
                    <a:cubicBezTo>
                      <a:pt x="16996" y="14157"/>
                      <a:pt x="17452" y="13766"/>
                      <a:pt x="17909" y="13375"/>
                    </a:cubicBezTo>
                    <a:cubicBezTo>
                      <a:pt x="19116" y="12396"/>
                      <a:pt x="20551" y="11646"/>
                      <a:pt x="22182" y="11385"/>
                    </a:cubicBezTo>
                    <a:lnTo>
                      <a:pt x="23422" y="9232"/>
                    </a:lnTo>
                    <a:cubicBezTo>
                      <a:pt x="20160" y="8775"/>
                      <a:pt x="15821" y="7894"/>
                      <a:pt x="11059" y="5937"/>
                    </a:cubicBezTo>
                    <a:cubicBezTo>
                      <a:pt x="6688" y="4045"/>
                      <a:pt x="3230" y="1860"/>
                      <a:pt x="686" y="0"/>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7" name="Google Shape;4266;p69">
                <a:extLst>
                  <a:ext uri="{FF2B5EF4-FFF2-40B4-BE49-F238E27FC236}">
                    <a16:creationId xmlns:a16="http://schemas.microsoft.com/office/drawing/2014/main" id="{FA054733-55B1-BF86-604E-6EBC81EAD799}"/>
                  </a:ext>
                </a:extLst>
              </p:cNvPr>
              <p:cNvSpPr/>
              <p:nvPr/>
            </p:nvSpPr>
            <p:spPr>
              <a:xfrm>
                <a:off x="2729550" y="818375"/>
                <a:ext cx="390650" cy="335150"/>
              </a:xfrm>
              <a:custGeom>
                <a:avLst/>
                <a:gdLst/>
                <a:ahLst/>
                <a:cxnLst/>
                <a:rect l="l" t="t" r="r" b="b"/>
                <a:pathLst>
                  <a:path w="15626" h="13406" extrusionOk="0">
                    <a:moveTo>
                      <a:pt x="7902" y="1"/>
                    </a:moveTo>
                    <a:cubicBezTo>
                      <a:pt x="4873" y="1"/>
                      <a:pt x="2133" y="1969"/>
                      <a:pt x="1371" y="4937"/>
                    </a:cubicBezTo>
                    <a:lnTo>
                      <a:pt x="1240" y="5557"/>
                    </a:lnTo>
                    <a:cubicBezTo>
                      <a:pt x="588" y="5557"/>
                      <a:pt x="66" y="5785"/>
                      <a:pt x="66" y="6079"/>
                    </a:cubicBezTo>
                    <a:cubicBezTo>
                      <a:pt x="1" y="6372"/>
                      <a:pt x="490" y="6633"/>
                      <a:pt x="1143" y="6764"/>
                    </a:cubicBezTo>
                    <a:cubicBezTo>
                      <a:pt x="1240" y="9667"/>
                      <a:pt x="3263" y="12342"/>
                      <a:pt x="6329" y="13124"/>
                    </a:cubicBezTo>
                    <a:cubicBezTo>
                      <a:pt x="6981" y="13315"/>
                      <a:pt x="7635" y="13405"/>
                      <a:pt x="8275" y="13405"/>
                    </a:cubicBezTo>
                    <a:cubicBezTo>
                      <a:pt x="11253" y="13405"/>
                      <a:pt x="13928" y="11446"/>
                      <a:pt x="14680" y="8492"/>
                    </a:cubicBezTo>
                    <a:cubicBezTo>
                      <a:pt x="15626" y="4937"/>
                      <a:pt x="13375" y="1218"/>
                      <a:pt x="9722" y="240"/>
                    </a:cubicBezTo>
                    <a:cubicBezTo>
                      <a:pt x="9113" y="78"/>
                      <a:pt x="8502" y="1"/>
                      <a:pt x="7902"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8" name="Google Shape;4267;p69">
                <a:extLst>
                  <a:ext uri="{FF2B5EF4-FFF2-40B4-BE49-F238E27FC236}">
                    <a16:creationId xmlns:a16="http://schemas.microsoft.com/office/drawing/2014/main" id="{248A93B5-D2D8-3E09-126A-BBFF567CA5D4}"/>
                  </a:ext>
                </a:extLst>
              </p:cNvPr>
              <p:cNvSpPr/>
              <p:nvPr/>
            </p:nvSpPr>
            <p:spPr>
              <a:xfrm>
                <a:off x="2798050" y="839025"/>
                <a:ext cx="256925" cy="289525"/>
              </a:xfrm>
              <a:custGeom>
                <a:avLst/>
                <a:gdLst/>
                <a:ahLst/>
                <a:cxnLst/>
                <a:rect l="l" t="t" r="r" b="b"/>
                <a:pathLst>
                  <a:path w="10277" h="11581" extrusionOk="0">
                    <a:moveTo>
                      <a:pt x="8450" y="1"/>
                    </a:moveTo>
                    <a:lnTo>
                      <a:pt x="6851" y="2056"/>
                    </a:lnTo>
                    <a:cubicBezTo>
                      <a:pt x="4666" y="4796"/>
                      <a:pt x="2252" y="7373"/>
                      <a:pt x="1" y="10048"/>
                    </a:cubicBezTo>
                    <a:cubicBezTo>
                      <a:pt x="490" y="10635"/>
                      <a:pt x="1077" y="11157"/>
                      <a:pt x="1762" y="11581"/>
                    </a:cubicBezTo>
                    <a:cubicBezTo>
                      <a:pt x="4666" y="8254"/>
                      <a:pt x="7601" y="4926"/>
                      <a:pt x="10276" y="1371"/>
                    </a:cubicBezTo>
                    <a:cubicBezTo>
                      <a:pt x="9754" y="849"/>
                      <a:pt x="9135" y="360"/>
                      <a:pt x="8450"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89" name="Google Shape;4268;p69">
                <a:extLst>
                  <a:ext uri="{FF2B5EF4-FFF2-40B4-BE49-F238E27FC236}">
                    <a16:creationId xmlns:a16="http://schemas.microsoft.com/office/drawing/2014/main" id="{112061FD-9E24-40E2-66A8-8C90695C5A6D}"/>
                  </a:ext>
                </a:extLst>
              </p:cNvPr>
              <p:cNvSpPr/>
              <p:nvPr/>
            </p:nvSpPr>
            <p:spPr>
              <a:xfrm>
                <a:off x="2850250" y="881425"/>
                <a:ext cx="229175" cy="265075"/>
              </a:xfrm>
              <a:custGeom>
                <a:avLst/>
                <a:gdLst/>
                <a:ahLst/>
                <a:cxnLst/>
                <a:rect l="l" t="t" r="r" b="b"/>
                <a:pathLst>
                  <a:path w="9167" h="10603" extrusionOk="0">
                    <a:moveTo>
                      <a:pt x="8482" y="1"/>
                    </a:moveTo>
                    <a:cubicBezTo>
                      <a:pt x="7666" y="1110"/>
                      <a:pt x="6818" y="2154"/>
                      <a:pt x="5905" y="3263"/>
                    </a:cubicBezTo>
                    <a:cubicBezTo>
                      <a:pt x="3980" y="5579"/>
                      <a:pt x="1990" y="7830"/>
                      <a:pt x="1" y="10113"/>
                    </a:cubicBezTo>
                    <a:cubicBezTo>
                      <a:pt x="359" y="10309"/>
                      <a:pt x="784" y="10472"/>
                      <a:pt x="1175" y="10602"/>
                    </a:cubicBezTo>
                    <a:cubicBezTo>
                      <a:pt x="3785" y="7373"/>
                      <a:pt x="6525" y="4339"/>
                      <a:pt x="9036" y="1077"/>
                    </a:cubicBezTo>
                    <a:cubicBezTo>
                      <a:pt x="9102" y="1012"/>
                      <a:pt x="9134" y="1012"/>
                      <a:pt x="9167" y="980"/>
                    </a:cubicBezTo>
                    <a:cubicBezTo>
                      <a:pt x="8971" y="653"/>
                      <a:pt x="8775" y="327"/>
                      <a:pt x="8482" y="1"/>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0" name="Google Shape;4269;p69">
                <a:extLst>
                  <a:ext uri="{FF2B5EF4-FFF2-40B4-BE49-F238E27FC236}">
                    <a16:creationId xmlns:a16="http://schemas.microsoft.com/office/drawing/2014/main" id="{A0B658C4-1328-1464-3856-29814C5C8AF8}"/>
                  </a:ext>
                </a:extLst>
              </p:cNvPr>
              <p:cNvSpPr/>
              <p:nvPr/>
            </p:nvSpPr>
            <p:spPr>
              <a:xfrm>
                <a:off x="3186250" y="1002675"/>
                <a:ext cx="384925" cy="335500"/>
              </a:xfrm>
              <a:custGeom>
                <a:avLst/>
                <a:gdLst/>
                <a:ahLst/>
                <a:cxnLst/>
                <a:rect l="l" t="t" r="r" b="b"/>
                <a:pathLst>
                  <a:path w="15397" h="13420" extrusionOk="0">
                    <a:moveTo>
                      <a:pt x="7491" y="1"/>
                    </a:moveTo>
                    <a:cubicBezTo>
                      <a:pt x="4480" y="1"/>
                      <a:pt x="1736" y="1969"/>
                      <a:pt x="946" y="4937"/>
                    </a:cubicBezTo>
                    <a:cubicBezTo>
                      <a:pt x="0" y="8493"/>
                      <a:pt x="2251" y="12211"/>
                      <a:pt x="5937" y="13190"/>
                    </a:cubicBezTo>
                    <a:cubicBezTo>
                      <a:pt x="6536" y="13346"/>
                      <a:pt x="7136" y="13420"/>
                      <a:pt x="7725" y="13420"/>
                    </a:cubicBezTo>
                    <a:cubicBezTo>
                      <a:pt x="10344" y="13420"/>
                      <a:pt x="12745" y="11951"/>
                      <a:pt x="13863" y="9634"/>
                    </a:cubicBezTo>
                    <a:cubicBezTo>
                      <a:pt x="14162" y="9716"/>
                      <a:pt x="14438" y="9758"/>
                      <a:pt x="14666" y="9758"/>
                    </a:cubicBezTo>
                    <a:cubicBezTo>
                      <a:pt x="14985" y="9758"/>
                      <a:pt x="15209" y="9675"/>
                      <a:pt x="15266" y="9504"/>
                    </a:cubicBezTo>
                    <a:cubicBezTo>
                      <a:pt x="15397" y="9210"/>
                      <a:pt x="14940" y="8786"/>
                      <a:pt x="14288" y="8460"/>
                    </a:cubicBezTo>
                    <a:cubicBezTo>
                      <a:pt x="15234" y="4904"/>
                      <a:pt x="12983" y="1218"/>
                      <a:pt x="9297" y="240"/>
                    </a:cubicBezTo>
                    <a:cubicBezTo>
                      <a:pt x="8693" y="78"/>
                      <a:pt x="8087" y="1"/>
                      <a:pt x="7491" y="1"/>
                    </a:cubicBezTo>
                    <a:close/>
                  </a:path>
                </a:pathLst>
              </a:custGeom>
              <a:solidFill>
                <a:schemeClr val="dk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1" name="Google Shape;4270;p69">
                <a:extLst>
                  <a:ext uri="{FF2B5EF4-FFF2-40B4-BE49-F238E27FC236}">
                    <a16:creationId xmlns:a16="http://schemas.microsoft.com/office/drawing/2014/main" id="{B9E68533-B6A4-6446-C374-8989AD547F20}"/>
                  </a:ext>
                </a:extLst>
              </p:cNvPr>
              <p:cNvSpPr/>
              <p:nvPr/>
            </p:nvSpPr>
            <p:spPr>
              <a:xfrm>
                <a:off x="3244950" y="1022525"/>
                <a:ext cx="256900" cy="289525"/>
              </a:xfrm>
              <a:custGeom>
                <a:avLst/>
                <a:gdLst/>
                <a:ahLst/>
                <a:cxnLst/>
                <a:rect l="l" t="t" r="r" b="b"/>
                <a:pathLst>
                  <a:path w="10276" h="11581" extrusionOk="0">
                    <a:moveTo>
                      <a:pt x="8417" y="0"/>
                    </a:moveTo>
                    <a:lnTo>
                      <a:pt x="6851" y="2055"/>
                    </a:lnTo>
                    <a:cubicBezTo>
                      <a:pt x="4633" y="4795"/>
                      <a:pt x="2219" y="7372"/>
                      <a:pt x="1" y="10047"/>
                    </a:cubicBezTo>
                    <a:cubicBezTo>
                      <a:pt x="490" y="10634"/>
                      <a:pt x="1044" y="11156"/>
                      <a:pt x="1730" y="11580"/>
                    </a:cubicBezTo>
                    <a:cubicBezTo>
                      <a:pt x="4633" y="8253"/>
                      <a:pt x="7601" y="4926"/>
                      <a:pt x="10276" y="1370"/>
                    </a:cubicBezTo>
                    <a:cubicBezTo>
                      <a:pt x="9721" y="848"/>
                      <a:pt x="9134" y="359"/>
                      <a:pt x="8417"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2" name="Google Shape;4271;p69">
                <a:extLst>
                  <a:ext uri="{FF2B5EF4-FFF2-40B4-BE49-F238E27FC236}">
                    <a16:creationId xmlns:a16="http://schemas.microsoft.com/office/drawing/2014/main" id="{C77980FB-3524-648A-81C3-68DC62C00E5A}"/>
                  </a:ext>
                </a:extLst>
              </p:cNvPr>
              <p:cNvSpPr/>
              <p:nvPr/>
            </p:nvSpPr>
            <p:spPr>
              <a:xfrm>
                <a:off x="3297950" y="1064925"/>
                <a:ext cx="229200" cy="265050"/>
              </a:xfrm>
              <a:custGeom>
                <a:avLst/>
                <a:gdLst/>
                <a:ahLst/>
                <a:cxnLst/>
                <a:rect l="l" t="t" r="r" b="b"/>
                <a:pathLst>
                  <a:path w="9168" h="10602" extrusionOk="0">
                    <a:moveTo>
                      <a:pt x="8482" y="0"/>
                    </a:moveTo>
                    <a:cubicBezTo>
                      <a:pt x="7667" y="1110"/>
                      <a:pt x="6818" y="2153"/>
                      <a:pt x="5905" y="3262"/>
                    </a:cubicBezTo>
                    <a:cubicBezTo>
                      <a:pt x="3981" y="5578"/>
                      <a:pt x="1991" y="7829"/>
                      <a:pt x="1" y="10113"/>
                    </a:cubicBezTo>
                    <a:cubicBezTo>
                      <a:pt x="360" y="10308"/>
                      <a:pt x="751" y="10471"/>
                      <a:pt x="1175" y="10602"/>
                    </a:cubicBezTo>
                    <a:cubicBezTo>
                      <a:pt x="3752" y="7373"/>
                      <a:pt x="6525" y="4339"/>
                      <a:pt x="9037" y="1077"/>
                    </a:cubicBezTo>
                    <a:cubicBezTo>
                      <a:pt x="9102" y="1012"/>
                      <a:pt x="9135" y="1012"/>
                      <a:pt x="9167" y="979"/>
                    </a:cubicBezTo>
                    <a:cubicBezTo>
                      <a:pt x="8971" y="653"/>
                      <a:pt x="8776" y="327"/>
                      <a:pt x="8482"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3" name="Google Shape;4272;p69">
                <a:extLst>
                  <a:ext uri="{FF2B5EF4-FFF2-40B4-BE49-F238E27FC236}">
                    <a16:creationId xmlns:a16="http://schemas.microsoft.com/office/drawing/2014/main" id="{201C0C8B-E64C-B0D3-90C6-7D8F73CF1548}"/>
                  </a:ext>
                </a:extLst>
              </p:cNvPr>
              <p:cNvSpPr/>
              <p:nvPr/>
            </p:nvSpPr>
            <p:spPr>
              <a:xfrm>
                <a:off x="3078600" y="948550"/>
                <a:ext cx="200625" cy="129450"/>
              </a:xfrm>
              <a:custGeom>
                <a:avLst/>
                <a:gdLst/>
                <a:ahLst/>
                <a:cxnLst/>
                <a:rect l="l" t="t" r="r" b="b"/>
                <a:pathLst>
                  <a:path w="8025" h="5178" extrusionOk="0">
                    <a:moveTo>
                      <a:pt x="3581" y="1"/>
                    </a:moveTo>
                    <a:cubicBezTo>
                      <a:pt x="3020" y="1"/>
                      <a:pt x="2456" y="100"/>
                      <a:pt x="1925" y="284"/>
                    </a:cubicBezTo>
                    <a:cubicBezTo>
                      <a:pt x="1207" y="545"/>
                      <a:pt x="555" y="904"/>
                      <a:pt x="0" y="1393"/>
                    </a:cubicBezTo>
                    <a:cubicBezTo>
                      <a:pt x="65" y="1687"/>
                      <a:pt x="131" y="2013"/>
                      <a:pt x="163" y="2307"/>
                    </a:cubicBezTo>
                    <a:lnTo>
                      <a:pt x="196" y="2242"/>
                    </a:lnTo>
                    <a:cubicBezTo>
                      <a:pt x="1001" y="1342"/>
                      <a:pt x="2340" y="717"/>
                      <a:pt x="3625" y="717"/>
                    </a:cubicBezTo>
                    <a:cubicBezTo>
                      <a:pt x="4109" y="717"/>
                      <a:pt x="4586" y="806"/>
                      <a:pt x="5024" y="1002"/>
                    </a:cubicBezTo>
                    <a:cubicBezTo>
                      <a:pt x="6655" y="1720"/>
                      <a:pt x="7144" y="3546"/>
                      <a:pt x="7307" y="5177"/>
                    </a:cubicBezTo>
                    <a:lnTo>
                      <a:pt x="8025" y="4949"/>
                    </a:lnTo>
                    <a:cubicBezTo>
                      <a:pt x="7829" y="3546"/>
                      <a:pt x="7470" y="2078"/>
                      <a:pt x="6394" y="1067"/>
                    </a:cubicBezTo>
                    <a:cubicBezTo>
                      <a:pt x="5614" y="330"/>
                      <a:pt x="4603" y="1"/>
                      <a:pt x="3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4" name="Google Shape;4273;p69">
                <a:extLst>
                  <a:ext uri="{FF2B5EF4-FFF2-40B4-BE49-F238E27FC236}">
                    <a16:creationId xmlns:a16="http://schemas.microsoft.com/office/drawing/2014/main" id="{5C59DCD6-4C30-0163-4678-40EA3D95D598}"/>
                  </a:ext>
                </a:extLst>
              </p:cNvPr>
              <p:cNvSpPr/>
              <p:nvPr/>
            </p:nvSpPr>
            <p:spPr>
              <a:xfrm>
                <a:off x="3081050" y="1064925"/>
                <a:ext cx="103575" cy="104400"/>
              </a:xfrm>
              <a:custGeom>
                <a:avLst/>
                <a:gdLst/>
                <a:ahLst/>
                <a:cxnLst/>
                <a:rect l="l" t="t" r="r" b="b"/>
                <a:pathLst>
                  <a:path w="4143" h="4176" extrusionOk="0">
                    <a:moveTo>
                      <a:pt x="2055" y="1"/>
                    </a:moveTo>
                    <a:cubicBezTo>
                      <a:pt x="914" y="1"/>
                      <a:pt x="0" y="947"/>
                      <a:pt x="0" y="2088"/>
                    </a:cubicBezTo>
                    <a:cubicBezTo>
                      <a:pt x="0" y="3230"/>
                      <a:pt x="914" y="4176"/>
                      <a:pt x="2055" y="4176"/>
                    </a:cubicBezTo>
                    <a:cubicBezTo>
                      <a:pt x="3197" y="4176"/>
                      <a:pt x="4143" y="3230"/>
                      <a:pt x="4143" y="2088"/>
                    </a:cubicBezTo>
                    <a:cubicBezTo>
                      <a:pt x="4143" y="947"/>
                      <a:pt x="3197" y="1"/>
                      <a:pt x="2055" y="1"/>
                    </a:cubicBezTo>
                    <a:close/>
                  </a:path>
                </a:pathLst>
              </a:custGeom>
              <a:solidFill>
                <a:schemeClr val="accent3"/>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5" name="Google Shape;4274;p69">
                <a:extLst>
                  <a:ext uri="{FF2B5EF4-FFF2-40B4-BE49-F238E27FC236}">
                    <a16:creationId xmlns:a16="http://schemas.microsoft.com/office/drawing/2014/main" id="{18F5D6FC-EED7-E67C-2AF3-445063C9EE0C}"/>
                  </a:ext>
                </a:extLst>
              </p:cNvPr>
              <p:cNvSpPr/>
              <p:nvPr/>
            </p:nvSpPr>
            <p:spPr>
              <a:xfrm>
                <a:off x="3100200" y="1013775"/>
                <a:ext cx="123950" cy="72875"/>
              </a:xfrm>
              <a:custGeom>
                <a:avLst/>
                <a:gdLst/>
                <a:ahLst/>
                <a:cxnLst/>
                <a:rect l="l" t="t" r="r" b="b"/>
                <a:pathLst>
                  <a:path w="4958" h="2915" extrusionOk="0">
                    <a:moveTo>
                      <a:pt x="1974" y="1"/>
                    </a:moveTo>
                    <a:cubicBezTo>
                      <a:pt x="1632" y="1"/>
                      <a:pt x="1289" y="61"/>
                      <a:pt x="963" y="187"/>
                    </a:cubicBezTo>
                    <a:cubicBezTo>
                      <a:pt x="0" y="548"/>
                      <a:pt x="397" y="1714"/>
                      <a:pt x="1181" y="1714"/>
                    </a:cubicBezTo>
                    <a:cubicBezTo>
                      <a:pt x="1247" y="1714"/>
                      <a:pt x="1316" y="1705"/>
                      <a:pt x="1387" y="1688"/>
                    </a:cubicBezTo>
                    <a:cubicBezTo>
                      <a:pt x="1534" y="1646"/>
                      <a:pt x="1696" y="1625"/>
                      <a:pt x="1862" y="1625"/>
                    </a:cubicBezTo>
                    <a:cubicBezTo>
                      <a:pt x="2472" y="1625"/>
                      <a:pt x="3146" y="1907"/>
                      <a:pt x="3377" y="2471"/>
                    </a:cubicBezTo>
                    <a:cubicBezTo>
                      <a:pt x="3515" y="2782"/>
                      <a:pt x="3768" y="2914"/>
                      <a:pt x="4022" y="2914"/>
                    </a:cubicBezTo>
                    <a:cubicBezTo>
                      <a:pt x="4487" y="2914"/>
                      <a:pt x="4958" y="2474"/>
                      <a:pt x="4747" y="1883"/>
                    </a:cubicBezTo>
                    <a:cubicBezTo>
                      <a:pt x="4293" y="699"/>
                      <a:pt x="3138" y="1"/>
                      <a:pt x="19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99" name="Google Shape;4275;p69">
                <a:extLst>
                  <a:ext uri="{FF2B5EF4-FFF2-40B4-BE49-F238E27FC236}">
                    <a16:creationId xmlns:a16="http://schemas.microsoft.com/office/drawing/2014/main" id="{6907F5E7-06EA-8011-33FE-AEC6B6133993}"/>
                  </a:ext>
                </a:extLst>
              </p:cNvPr>
              <p:cNvSpPr/>
              <p:nvPr/>
            </p:nvSpPr>
            <p:spPr>
              <a:xfrm>
                <a:off x="2928550" y="1140775"/>
                <a:ext cx="268325" cy="281925"/>
              </a:xfrm>
              <a:custGeom>
                <a:avLst/>
                <a:gdLst/>
                <a:ahLst/>
                <a:cxnLst/>
                <a:rect l="l" t="t" r="r" b="b"/>
                <a:pathLst>
                  <a:path w="10733" h="11277" extrusionOk="0">
                    <a:moveTo>
                      <a:pt x="4697" y="0"/>
                    </a:moveTo>
                    <a:cubicBezTo>
                      <a:pt x="4697" y="0"/>
                      <a:pt x="0" y="9623"/>
                      <a:pt x="4078" y="11156"/>
                    </a:cubicBezTo>
                    <a:cubicBezTo>
                      <a:pt x="4297" y="11238"/>
                      <a:pt x="4514" y="11276"/>
                      <a:pt x="4729" y="11276"/>
                    </a:cubicBezTo>
                    <a:cubicBezTo>
                      <a:pt x="8029" y="11276"/>
                      <a:pt x="10732" y="2218"/>
                      <a:pt x="10732" y="2218"/>
                    </a:cubicBezTo>
                    <a:lnTo>
                      <a:pt x="10732" y="2218"/>
                    </a:lnTo>
                    <a:cubicBezTo>
                      <a:pt x="10520" y="2252"/>
                      <a:pt x="10240" y="2278"/>
                      <a:pt x="9907" y="2278"/>
                    </a:cubicBezTo>
                    <a:cubicBezTo>
                      <a:pt x="9265" y="2278"/>
                      <a:pt x="8426" y="2182"/>
                      <a:pt x="7503" y="1859"/>
                    </a:cubicBezTo>
                    <a:cubicBezTo>
                      <a:pt x="6035" y="1338"/>
                      <a:pt x="5089" y="424"/>
                      <a:pt x="4697" y="0"/>
                    </a:cubicBezTo>
                    <a:close/>
                  </a:path>
                </a:pathLst>
              </a:custGeom>
              <a:solidFill>
                <a:schemeClr val="lt1"/>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0" name="Google Shape;4276;p69">
                <a:extLst>
                  <a:ext uri="{FF2B5EF4-FFF2-40B4-BE49-F238E27FC236}">
                    <a16:creationId xmlns:a16="http://schemas.microsoft.com/office/drawing/2014/main" id="{53270D2C-6378-B45A-2091-69430B70B3A1}"/>
                  </a:ext>
                </a:extLst>
              </p:cNvPr>
              <p:cNvSpPr/>
              <p:nvPr/>
            </p:nvSpPr>
            <p:spPr>
              <a:xfrm>
                <a:off x="3059825" y="1194600"/>
                <a:ext cx="84850" cy="225900"/>
              </a:xfrm>
              <a:custGeom>
                <a:avLst/>
                <a:gdLst/>
                <a:ahLst/>
                <a:cxnLst/>
                <a:rect l="l" t="t" r="r" b="b"/>
                <a:pathLst>
                  <a:path w="3394" h="9036" fill="none" extrusionOk="0">
                    <a:moveTo>
                      <a:pt x="3393" y="0"/>
                    </a:moveTo>
                    <a:lnTo>
                      <a:pt x="1730" y="4534"/>
                    </a:lnTo>
                    <a:lnTo>
                      <a:pt x="1" y="9036"/>
                    </a:lnTo>
                    <a:lnTo>
                      <a:pt x="1" y="9036"/>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1" name="Google Shape;4277;p69">
                <a:extLst>
                  <a:ext uri="{FF2B5EF4-FFF2-40B4-BE49-F238E27FC236}">
                    <a16:creationId xmlns:a16="http://schemas.microsoft.com/office/drawing/2014/main" id="{193813E8-FBFA-A5CF-430F-ADED14E0D023}"/>
                  </a:ext>
                </a:extLst>
              </p:cNvPr>
              <p:cNvSpPr/>
              <p:nvPr/>
            </p:nvSpPr>
            <p:spPr>
              <a:xfrm>
                <a:off x="3005200" y="1174200"/>
                <a:ext cx="83200" cy="228375"/>
              </a:xfrm>
              <a:custGeom>
                <a:avLst/>
                <a:gdLst/>
                <a:ahLst/>
                <a:cxnLst/>
                <a:rect l="l" t="t" r="r" b="b"/>
                <a:pathLst>
                  <a:path w="3328" h="9135" fill="none" extrusionOk="0">
                    <a:moveTo>
                      <a:pt x="3328" y="1"/>
                    </a:moveTo>
                    <a:lnTo>
                      <a:pt x="1697" y="4469"/>
                    </a:lnTo>
                    <a:lnTo>
                      <a:pt x="0" y="9134"/>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2" name="Google Shape;4278;p69">
                <a:extLst>
                  <a:ext uri="{FF2B5EF4-FFF2-40B4-BE49-F238E27FC236}">
                    <a16:creationId xmlns:a16="http://schemas.microsoft.com/office/drawing/2014/main" id="{A6066460-79FF-5116-68A9-212DF6DD0163}"/>
                  </a:ext>
                </a:extLst>
              </p:cNvPr>
              <p:cNvSpPr/>
              <p:nvPr/>
            </p:nvSpPr>
            <p:spPr>
              <a:xfrm>
                <a:off x="2998675" y="1267975"/>
                <a:ext cx="146825" cy="56300"/>
              </a:xfrm>
              <a:custGeom>
                <a:avLst/>
                <a:gdLst/>
                <a:ahLst/>
                <a:cxnLst/>
                <a:rect l="l" t="t" r="r" b="b"/>
                <a:pathLst>
                  <a:path w="5873" h="2252" fill="none" extrusionOk="0">
                    <a:moveTo>
                      <a:pt x="5872" y="2252"/>
                    </a:moveTo>
                    <a:lnTo>
                      <a:pt x="4176" y="1599"/>
                    </a:lnTo>
                    <a:lnTo>
                      <a:pt x="1958" y="718"/>
                    </a:lnTo>
                    <a:lnTo>
                      <a:pt x="0" y="1"/>
                    </a:lnTo>
                  </a:path>
                </a:pathLst>
              </a:custGeom>
              <a:no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5" name="Google Shape;4279;p69">
                <a:extLst>
                  <a:ext uri="{FF2B5EF4-FFF2-40B4-BE49-F238E27FC236}">
                    <a16:creationId xmlns:a16="http://schemas.microsoft.com/office/drawing/2014/main" id="{2D0CEE4E-D28B-2334-B14B-6405CB38F96A}"/>
                  </a:ext>
                </a:extLst>
              </p:cNvPr>
              <p:cNvSpPr/>
              <p:nvPr/>
            </p:nvSpPr>
            <p:spPr>
              <a:xfrm>
                <a:off x="3273875" y="1464675"/>
                <a:ext cx="172800" cy="152800"/>
              </a:xfrm>
              <a:custGeom>
                <a:avLst/>
                <a:gdLst/>
                <a:ahLst/>
                <a:cxnLst/>
                <a:rect l="l" t="t" r="r" b="b"/>
                <a:pathLst>
                  <a:path w="6912" h="6112" extrusionOk="0">
                    <a:moveTo>
                      <a:pt x="3156" y="1"/>
                    </a:moveTo>
                    <a:cubicBezTo>
                      <a:pt x="2440" y="1"/>
                      <a:pt x="1726" y="852"/>
                      <a:pt x="2856" y="2278"/>
                    </a:cubicBezTo>
                    <a:cubicBezTo>
                      <a:pt x="2316" y="1607"/>
                      <a:pt x="1811" y="1361"/>
                      <a:pt x="1411" y="1361"/>
                    </a:cubicBezTo>
                    <a:cubicBezTo>
                      <a:pt x="307" y="1361"/>
                      <a:pt x="1" y="3232"/>
                      <a:pt x="1959" y="3232"/>
                    </a:cubicBezTo>
                    <a:cubicBezTo>
                      <a:pt x="2122" y="3232"/>
                      <a:pt x="2301" y="3219"/>
                      <a:pt x="2497" y="3191"/>
                    </a:cubicBezTo>
                    <a:lnTo>
                      <a:pt x="2497" y="3191"/>
                    </a:lnTo>
                    <a:cubicBezTo>
                      <a:pt x="154" y="3529"/>
                      <a:pt x="736" y="5282"/>
                      <a:pt x="1739" y="5282"/>
                    </a:cubicBezTo>
                    <a:cubicBezTo>
                      <a:pt x="2186" y="5282"/>
                      <a:pt x="2715" y="4936"/>
                      <a:pt x="3108" y="3964"/>
                    </a:cubicBezTo>
                    <a:lnTo>
                      <a:pt x="3108" y="3964"/>
                    </a:lnTo>
                    <a:cubicBezTo>
                      <a:pt x="2513" y="5457"/>
                      <a:pt x="3140" y="6112"/>
                      <a:pt x="3765" y="6112"/>
                    </a:cubicBezTo>
                    <a:cubicBezTo>
                      <a:pt x="4480" y="6112"/>
                      <a:pt x="5192" y="5253"/>
                      <a:pt x="4063" y="3811"/>
                    </a:cubicBezTo>
                    <a:lnTo>
                      <a:pt x="4063" y="3811"/>
                    </a:lnTo>
                    <a:cubicBezTo>
                      <a:pt x="4608" y="4496"/>
                      <a:pt x="5117" y="4747"/>
                      <a:pt x="5519" y="4747"/>
                    </a:cubicBezTo>
                    <a:cubicBezTo>
                      <a:pt x="6613" y="4747"/>
                      <a:pt x="6911" y="2889"/>
                      <a:pt x="4960" y="2889"/>
                    </a:cubicBezTo>
                    <a:cubicBezTo>
                      <a:pt x="4797" y="2889"/>
                      <a:pt x="4617" y="2902"/>
                      <a:pt x="4422" y="2930"/>
                    </a:cubicBezTo>
                    <a:cubicBezTo>
                      <a:pt x="6767" y="2569"/>
                      <a:pt x="6181" y="821"/>
                      <a:pt x="5176" y="821"/>
                    </a:cubicBezTo>
                    <a:cubicBezTo>
                      <a:pt x="4731" y="821"/>
                      <a:pt x="4203" y="1165"/>
                      <a:pt x="3811" y="2125"/>
                    </a:cubicBezTo>
                    <a:lnTo>
                      <a:pt x="3811" y="2125"/>
                    </a:lnTo>
                    <a:cubicBezTo>
                      <a:pt x="4405" y="648"/>
                      <a:pt x="3780" y="1"/>
                      <a:pt x="3156" y="1"/>
                    </a:cubicBez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6" name="Google Shape;4280;p69">
                <a:extLst>
                  <a:ext uri="{FF2B5EF4-FFF2-40B4-BE49-F238E27FC236}">
                    <a16:creationId xmlns:a16="http://schemas.microsoft.com/office/drawing/2014/main" id="{4929A30F-CE92-156B-61AE-BA4FDE459938}"/>
                  </a:ext>
                </a:extLst>
              </p:cNvPr>
              <p:cNvSpPr/>
              <p:nvPr/>
            </p:nvSpPr>
            <p:spPr>
              <a:xfrm>
                <a:off x="3136800" y="1495875"/>
                <a:ext cx="172050" cy="153425"/>
              </a:xfrm>
              <a:custGeom>
                <a:avLst/>
                <a:gdLst/>
                <a:ahLst/>
                <a:cxnLst/>
                <a:rect l="l" t="t" r="r" b="b"/>
                <a:pathLst>
                  <a:path w="6882" h="6137" extrusionOk="0">
                    <a:moveTo>
                      <a:pt x="3139" y="1"/>
                    </a:moveTo>
                    <a:cubicBezTo>
                      <a:pt x="2432" y="1"/>
                      <a:pt x="1729" y="860"/>
                      <a:pt x="2859" y="2302"/>
                    </a:cubicBezTo>
                    <a:cubicBezTo>
                      <a:pt x="2306" y="1616"/>
                      <a:pt x="1792" y="1366"/>
                      <a:pt x="1388" y="1366"/>
                    </a:cubicBezTo>
                    <a:cubicBezTo>
                      <a:pt x="288" y="1366"/>
                      <a:pt x="0" y="3224"/>
                      <a:pt x="1934" y="3224"/>
                    </a:cubicBezTo>
                    <a:cubicBezTo>
                      <a:pt x="2092" y="3224"/>
                      <a:pt x="2266" y="3211"/>
                      <a:pt x="2455" y="3184"/>
                    </a:cubicBezTo>
                    <a:lnTo>
                      <a:pt x="2455" y="3184"/>
                    </a:lnTo>
                    <a:cubicBezTo>
                      <a:pt x="98" y="3527"/>
                      <a:pt x="697" y="5299"/>
                      <a:pt x="1712" y="5299"/>
                    </a:cubicBezTo>
                    <a:cubicBezTo>
                      <a:pt x="2159" y="5299"/>
                      <a:pt x="2688" y="4954"/>
                      <a:pt x="3078" y="3988"/>
                    </a:cubicBezTo>
                    <a:lnTo>
                      <a:pt x="3078" y="3988"/>
                    </a:lnTo>
                    <a:cubicBezTo>
                      <a:pt x="2484" y="5481"/>
                      <a:pt x="3110" y="6136"/>
                      <a:pt x="3735" y="6136"/>
                    </a:cubicBezTo>
                    <a:cubicBezTo>
                      <a:pt x="4450" y="6136"/>
                      <a:pt x="5162" y="5277"/>
                      <a:pt x="4033" y="3835"/>
                    </a:cubicBezTo>
                    <a:lnTo>
                      <a:pt x="4033" y="3835"/>
                    </a:lnTo>
                    <a:cubicBezTo>
                      <a:pt x="4578" y="4520"/>
                      <a:pt x="5087" y="4771"/>
                      <a:pt x="5489" y="4771"/>
                    </a:cubicBezTo>
                    <a:cubicBezTo>
                      <a:pt x="6584" y="4771"/>
                      <a:pt x="6881" y="2913"/>
                      <a:pt x="4930" y="2913"/>
                    </a:cubicBezTo>
                    <a:cubicBezTo>
                      <a:pt x="4767" y="2913"/>
                      <a:pt x="4588" y="2926"/>
                      <a:pt x="4392" y="2954"/>
                    </a:cubicBezTo>
                    <a:cubicBezTo>
                      <a:pt x="6737" y="2593"/>
                      <a:pt x="6152" y="846"/>
                      <a:pt x="5147" y="846"/>
                    </a:cubicBezTo>
                    <a:cubicBezTo>
                      <a:pt x="4699" y="846"/>
                      <a:pt x="4168" y="1193"/>
                      <a:pt x="3775" y="2164"/>
                    </a:cubicBezTo>
                    <a:lnTo>
                      <a:pt x="3775" y="2164"/>
                    </a:lnTo>
                    <a:cubicBezTo>
                      <a:pt x="4380" y="660"/>
                      <a:pt x="3758" y="1"/>
                      <a:pt x="3139" y="1"/>
                    </a:cubicBez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7" name="Google Shape;4281;p69">
                <a:extLst>
                  <a:ext uri="{FF2B5EF4-FFF2-40B4-BE49-F238E27FC236}">
                    <a16:creationId xmlns:a16="http://schemas.microsoft.com/office/drawing/2014/main" id="{50F1EEA1-6C6E-6744-8043-8C7153C04C52}"/>
                  </a:ext>
                </a:extLst>
              </p:cNvPr>
              <p:cNvSpPr/>
              <p:nvPr/>
            </p:nvSpPr>
            <p:spPr>
              <a:xfrm>
                <a:off x="2994975" y="1494175"/>
                <a:ext cx="172150" cy="152875"/>
              </a:xfrm>
              <a:custGeom>
                <a:avLst/>
                <a:gdLst/>
                <a:ahLst/>
                <a:cxnLst/>
                <a:rect l="l" t="t" r="r" b="b"/>
                <a:pathLst>
                  <a:path w="6886" h="6115" extrusionOk="0">
                    <a:moveTo>
                      <a:pt x="3149" y="0"/>
                    </a:moveTo>
                    <a:cubicBezTo>
                      <a:pt x="2436" y="0"/>
                      <a:pt x="1729" y="850"/>
                      <a:pt x="2856" y="2272"/>
                    </a:cubicBezTo>
                    <a:cubicBezTo>
                      <a:pt x="2316" y="1601"/>
                      <a:pt x="1811" y="1355"/>
                      <a:pt x="1411" y="1355"/>
                    </a:cubicBezTo>
                    <a:cubicBezTo>
                      <a:pt x="307" y="1355"/>
                      <a:pt x="1" y="3227"/>
                      <a:pt x="1959" y="3227"/>
                    </a:cubicBezTo>
                    <a:cubicBezTo>
                      <a:pt x="2122" y="3227"/>
                      <a:pt x="2301" y="3213"/>
                      <a:pt x="2497" y="3185"/>
                    </a:cubicBezTo>
                    <a:lnTo>
                      <a:pt x="2497" y="3185"/>
                    </a:lnTo>
                    <a:cubicBezTo>
                      <a:pt x="130" y="3546"/>
                      <a:pt x="723" y="5308"/>
                      <a:pt x="1724" y="5308"/>
                    </a:cubicBezTo>
                    <a:cubicBezTo>
                      <a:pt x="2160" y="5308"/>
                      <a:pt x="2674" y="4974"/>
                      <a:pt x="3055" y="4043"/>
                    </a:cubicBezTo>
                    <a:lnTo>
                      <a:pt x="3055" y="4043"/>
                    </a:lnTo>
                    <a:cubicBezTo>
                      <a:pt x="2496" y="5483"/>
                      <a:pt x="3114" y="6114"/>
                      <a:pt x="3731" y="6114"/>
                    </a:cubicBezTo>
                    <a:cubicBezTo>
                      <a:pt x="4446" y="6114"/>
                      <a:pt x="5160" y="5263"/>
                      <a:pt x="4030" y="3838"/>
                    </a:cubicBezTo>
                    <a:lnTo>
                      <a:pt x="4030" y="3838"/>
                    </a:lnTo>
                    <a:cubicBezTo>
                      <a:pt x="4570" y="4508"/>
                      <a:pt x="5075" y="4755"/>
                      <a:pt x="5475" y="4755"/>
                    </a:cubicBezTo>
                    <a:cubicBezTo>
                      <a:pt x="6579" y="4755"/>
                      <a:pt x="6885" y="2883"/>
                      <a:pt x="4927" y="2883"/>
                    </a:cubicBezTo>
                    <a:cubicBezTo>
                      <a:pt x="4764" y="2883"/>
                      <a:pt x="4585" y="2896"/>
                      <a:pt x="4389" y="2924"/>
                    </a:cubicBezTo>
                    <a:cubicBezTo>
                      <a:pt x="6727" y="2565"/>
                      <a:pt x="6152" y="826"/>
                      <a:pt x="5164" y="826"/>
                    </a:cubicBezTo>
                    <a:cubicBezTo>
                      <a:pt x="4727" y="826"/>
                      <a:pt x="4209" y="1166"/>
                      <a:pt x="3826" y="2113"/>
                    </a:cubicBezTo>
                    <a:lnTo>
                      <a:pt x="3826" y="2113"/>
                    </a:lnTo>
                    <a:cubicBezTo>
                      <a:pt x="4396" y="643"/>
                      <a:pt x="3770" y="0"/>
                      <a:pt x="3149" y="0"/>
                    </a:cubicBez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8" name="Google Shape;4282;p69">
                <a:extLst>
                  <a:ext uri="{FF2B5EF4-FFF2-40B4-BE49-F238E27FC236}">
                    <a16:creationId xmlns:a16="http://schemas.microsoft.com/office/drawing/2014/main" id="{0EF9893F-123E-DAD9-2656-CC1A8E30BC6F}"/>
                  </a:ext>
                </a:extLst>
              </p:cNvPr>
              <p:cNvSpPr/>
              <p:nvPr/>
            </p:nvSpPr>
            <p:spPr>
              <a:xfrm>
                <a:off x="2866750" y="1445700"/>
                <a:ext cx="169700" cy="138725"/>
              </a:xfrm>
              <a:custGeom>
                <a:avLst/>
                <a:gdLst/>
                <a:ahLst/>
                <a:cxnLst/>
                <a:rect l="l" t="t" r="r" b="b"/>
                <a:pathLst>
                  <a:path w="6788" h="5549" extrusionOk="0">
                    <a:moveTo>
                      <a:pt x="4448" y="0"/>
                    </a:moveTo>
                    <a:cubicBezTo>
                      <a:pt x="3922" y="0"/>
                      <a:pt x="3360" y="481"/>
                      <a:pt x="3384" y="1784"/>
                    </a:cubicBezTo>
                    <a:lnTo>
                      <a:pt x="3384" y="1784"/>
                    </a:lnTo>
                    <a:cubicBezTo>
                      <a:pt x="3347" y="481"/>
                      <a:pt x="2784" y="3"/>
                      <a:pt x="2266" y="3"/>
                    </a:cubicBezTo>
                    <a:cubicBezTo>
                      <a:pt x="1422" y="3"/>
                      <a:pt x="699" y="1273"/>
                      <a:pt x="2570" y="2319"/>
                    </a:cubicBezTo>
                    <a:cubicBezTo>
                      <a:pt x="2063" y="2035"/>
                      <a:pt x="1644" y="1922"/>
                      <a:pt x="1312" y="1922"/>
                    </a:cubicBezTo>
                    <a:cubicBezTo>
                      <a:pt x="0" y="1922"/>
                      <a:pt x="39" y="3689"/>
                      <a:pt x="1318" y="3689"/>
                    </a:cubicBezTo>
                    <a:cubicBezTo>
                      <a:pt x="1647" y="3689"/>
                      <a:pt x="2059" y="3572"/>
                      <a:pt x="2551" y="3277"/>
                    </a:cubicBezTo>
                    <a:lnTo>
                      <a:pt x="2551" y="3277"/>
                    </a:lnTo>
                    <a:cubicBezTo>
                      <a:pt x="783" y="4349"/>
                      <a:pt x="1517" y="5549"/>
                      <a:pt x="2344" y="5549"/>
                    </a:cubicBezTo>
                    <a:cubicBezTo>
                      <a:pt x="2869" y="5549"/>
                      <a:pt x="3431" y="5067"/>
                      <a:pt x="3419" y="3767"/>
                    </a:cubicBezTo>
                    <a:lnTo>
                      <a:pt x="3419" y="3767"/>
                    </a:lnTo>
                    <a:cubicBezTo>
                      <a:pt x="3443" y="5070"/>
                      <a:pt x="4000" y="5549"/>
                      <a:pt x="4515" y="5549"/>
                    </a:cubicBezTo>
                    <a:cubicBezTo>
                      <a:pt x="5354" y="5549"/>
                      <a:pt x="6085" y="4279"/>
                      <a:pt x="4234" y="3232"/>
                    </a:cubicBezTo>
                    <a:lnTo>
                      <a:pt x="4234" y="3232"/>
                    </a:lnTo>
                    <a:cubicBezTo>
                      <a:pt x="4719" y="3496"/>
                      <a:pt x="5123" y="3602"/>
                      <a:pt x="5449" y="3602"/>
                    </a:cubicBezTo>
                    <a:cubicBezTo>
                      <a:pt x="6786" y="3602"/>
                      <a:pt x="6787" y="1816"/>
                      <a:pt x="5510" y="1816"/>
                    </a:cubicBezTo>
                    <a:cubicBezTo>
                      <a:pt x="5187" y="1816"/>
                      <a:pt x="4783" y="1930"/>
                      <a:pt x="4297" y="2215"/>
                    </a:cubicBezTo>
                    <a:lnTo>
                      <a:pt x="4297" y="2215"/>
                    </a:lnTo>
                    <a:cubicBezTo>
                      <a:pt x="6005" y="1171"/>
                      <a:pt x="5269" y="0"/>
                      <a:pt x="4448" y="0"/>
                    </a:cubicBez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09" name="Google Shape;4283;p69">
                <a:extLst>
                  <a:ext uri="{FF2B5EF4-FFF2-40B4-BE49-F238E27FC236}">
                    <a16:creationId xmlns:a16="http://schemas.microsoft.com/office/drawing/2014/main" id="{4E547689-69FB-B3C2-28A2-F1D28C5EB1C3}"/>
                  </a:ext>
                </a:extLst>
              </p:cNvPr>
              <p:cNvSpPr/>
              <p:nvPr/>
            </p:nvSpPr>
            <p:spPr>
              <a:xfrm>
                <a:off x="2767650" y="1349525"/>
                <a:ext cx="170125" cy="139500"/>
              </a:xfrm>
              <a:custGeom>
                <a:avLst/>
                <a:gdLst/>
                <a:ahLst/>
                <a:cxnLst/>
                <a:rect l="l" t="t" r="r" b="b"/>
                <a:pathLst>
                  <a:path w="6805" h="5580" extrusionOk="0">
                    <a:moveTo>
                      <a:pt x="4455" y="0"/>
                    </a:moveTo>
                    <a:cubicBezTo>
                      <a:pt x="3924" y="0"/>
                      <a:pt x="3357" y="482"/>
                      <a:pt x="3369" y="1783"/>
                    </a:cubicBezTo>
                    <a:lnTo>
                      <a:pt x="3369" y="1783"/>
                    </a:lnTo>
                    <a:cubicBezTo>
                      <a:pt x="3345" y="496"/>
                      <a:pt x="2792" y="24"/>
                      <a:pt x="2278" y="24"/>
                    </a:cubicBezTo>
                    <a:cubicBezTo>
                      <a:pt x="1437" y="24"/>
                      <a:pt x="700" y="1289"/>
                      <a:pt x="2554" y="2317"/>
                    </a:cubicBezTo>
                    <a:cubicBezTo>
                      <a:pt x="2069" y="2053"/>
                      <a:pt x="1665" y="1947"/>
                      <a:pt x="1339" y="1947"/>
                    </a:cubicBezTo>
                    <a:cubicBezTo>
                      <a:pt x="2" y="1947"/>
                      <a:pt x="1" y="3733"/>
                      <a:pt x="1278" y="3733"/>
                    </a:cubicBezTo>
                    <a:cubicBezTo>
                      <a:pt x="1608" y="3733"/>
                      <a:pt x="2023" y="3614"/>
                      <a:pt x="2522" y="3315"/>
                    </a:cubicBezTo>
                    <a:lnTo>
                      <a:pt x="2522" y="3315"/>
                    </a:lnTo>
                    <a:cubicBezTo>
                      <a:pt x="772" y="4385"/>
                      <a:pt x="1515" y="5579"/>
                      <a:pt x="2350" y="5579"/>
                    </a:cubicBezTo>
                    <a:cubicBezTo>
                      <a:pt x="2881" y="5579"/>
                      <a:pt x="3448" y="5098"/>
                      <a:pt x="3436" y="3796"/>
                    </a:cubicBezTo>
                    <a:lnTo>
                      <a:pt x="3436" y="3796"/>
                    </a:lnTo>
                    <a:cubicBezTo>
                      <a:pt x="3460" y="5084"/>
                      <a:pt x="4013" y="5556"/>
                      <a:pt x="4527" y="5556"/>
                    </a:cubicBezTo>
                    <a:cubicBezTo>
                      <a:pt x="5368" y="5556"/>
                      <a:pt x="6105" y="4291"/>
                      <a:pt x="4251" y="3263"/>
                    </a:cubicBezTo>
                    <a:lnTo>
                      <a:pt x="4251" y="3263"/>
                    </a:lnTo>
                    <a:cubicBezTo>
                      <a:pt x="4736" y="3526"/>
                      <a:pt x="5140" y="3632"/>
                      <a:pt x="5466" y="3632"/>
                    </a:cubicBezTo>
                    <a:cubicBezTo>
                      <a:pt x="6803" y="3632"/>
                      <a:pt x="6804" y="1846"/>
                      <a:pt x="5527" y="1846"/>
                    </a:cubicBezTo>
                    <a:cubicBezTo>
                      <a:pt x="5197" y="1846"/>
                      <a:pt x="4782" y="1965"/>
                      <a:pt x="4283" y="2265"/>
                    </a:cubicBezTo>
                    <a:lnTo>
                      <a:pt x="4283" y="2265"/>
                    </a:lnTo>
                    <a:cubicBezTo>
                      <a:pt x="6034" y="1195"/>
                      <a:pt x="5290" y="0"/>
                      <a:pt x="4455" y="0"/>
                    </a:cubicBez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0" name="Google Shape;4284;p69">
                <a:extLst>
                  <a:ext uri="{FF2B5EF4-FFF2-40B4-BE49-F238E27FC236}">
                    <a16:creationId xmlns:a16="http://schemas.microsoft.com/office/drawing/2014/main" id="{5668BB85-BFB5-5E45-FAB9-227F42F9218F}"/>
                  </a:ext>
                </a:extLst>
              </p:cNvPr>
              <p:cNvSpPr/>
              <p:nvPr/>
            </p:nvSpPr>
            <p:spPr>
              <a:xfrm>
                <a:off x="2671750" y="1236175"/>
                <a:ext cx="170275" cy="139500"/>
              </a:xfrm>
              <a:custGeom>
                <a:avLst/>
                <a:gdLst/>
                <a:ahLst/>
                <a:cxnLst/>
                <a:rect l="l" t="t" r="r" b="b"/>
                <a:pathLst>
                  <a:path w="6811" h="5580" extrusionOk="0">
                    <a:moveTo>
                      <a:pt x="4449" y="0"/>
                    </a:moveTo>
                    <a:cubicBezTo>
                      <a:pt x="3929" y="0"/>
                      <a:pt x="3376" y="471"/>
                      <a:pt x="3388" y="1740"/>
                    </a:cubicBezTo>
                    <a:lnTo>
                      <a:pt x="3388" y="1740"/>
                    </a:lnTo>
                    <a:cubicBezTo>
                      <a:pt x="3352" y="485"/>
                      <a:pt x="2801" y="24"/>
                      <a:pt x="2288" y="24"/>
                    </a:cubicBezTo>
                    <a:cubicBezTo>
                      <a:pt x="1441" y="24"/>
                      <a:pt x="699" y="1288"/>
                      <a:pt x="2574" y="2317"/>
                    </a:cubicBezTo>
                    <a:cubicBezTo>
                      <a:pt x="2084" y="2053"/>
                      <a:pt x="1675" y="1947"/>
                      <a:pt x="1347" y="1947"/>
                    </a:cubicBezTo>
                    <a:cubicBezTo>
                      <a:pt x="1" y="1947"/>
                      <a:pt x="12" y="3733"/>
                      <a:pt x="1295" y="3733"/>
                    </a:cubicBezTo>
                    <a:cubicBezTo>
                      <a:pt x="1627" y="3733"/>
                      <a:pt x="2043" y="3614"/>
                      <a:pt x="2542" y="3315"/>
                    </a:cubicBezTo>
                    <a:lnTo>
                      <a:pt x="2542" y="3315"/>
                    </a:lnTo>
                    <a:cubicBezTo>
                      <a:pt x="791" y="4385"/>
                      <a:pt x="1535" y="5579"/>
                      <a:pt x="2362" y="5579"/>
                    </a:cubicBezTo>
                    <a:cubicBezTo>
                      <a:pt x="2888" y="5579"/>
                      <a:pt x="3447" y="5097"/>
                      <a:pt x="3423" y="3797"/>
                    </a:cubicBezTo>
                    <a:lnTo>
                      <a:pt x="3423" y="3797"/>
                    </a:lnTo>
                    <a:cubicBezTo>
                      <a:pt x="3460" y="5084"/>
                      <a:pt x="4020" y="5556"/>
                      <a:pt x="4537" y="5556"/>
                    </a:cubicBezTo>
                    <a:cubicBezTo>
                      <a:pt x="5383" y="5556"/>
                      <a:pt x="6112" y="4291"/>
                      <a:pt x="4237" y="3263"/>
                    </a:cubicBezTo>
                    <a:lnTo>
                      <a:pt x="4237" y="3263"/>
                    </a:lnTo>
                    <a:cubicBezTo>
                      <a:pt x="4728" y="3526"/>
                      <a:pt x="5136" y="3632"/>
                      <a:pt x="5464" y="3632"/>
                    </a:cubicBezTo>
                    <a:cubicBezTo>
                      <a:pt x="6810" y="3632"/>
                      <a:pt x="6799" y="1846"/>
                      <a:pt x="5516" y="1846"/>
                    </a:cubicBezTo>
                    <a:cubicBezTo>
                      <a:pt x="5185" y="1846"/>
                      <a:pt x="4769" y="1965"/>
                      <a:pt x="4269" y="2265"/>
                    </a:cubicBezTo>
                    <a:lnTo>
                      <a:pt x="4269" y="2265"/>
                    </a:lnTo>
                    <a:cubicBezTo>
                      <a:pt x="6020" y="1194"/>
                      <a:pt x="5276" y="0"/>
                      <a:pt x="4449" y="0"/>
                    </a:cubicBezTo>
                    <a:close/>
                  </a:path>
                </a:pathLst>
              </a:custGeom>
              <a:solidFill>
                <a:schemeClr val="accent5"/>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1" name="Google Shape;4285;p69">
                <a:extLst>
                  <a:ext uri="{FF2B5EF4-FFF2-40B4-BE49-F238E27FC236}">
                    <a16:creationId xmlns:a16="http://schemas.microsoft.com/office/drawing/2014/main" id="{F16EE606-62EA-BF91-A4D0-5F98C8374BA9}"/>
                  </a:ext>
                </a:extLst>
              </p:cNvPr>
              <p:cNvSpPr/>
              <p:nvPr/>
            </p:nvSpPr>
            <p:spPr>
              <a:xfrm>
                <a:off x="1588675" y="1839650"/>
                <a:ext cx="247125" cy="209325"/>
              </a:xfrm>
              <a:custGeom>
                <a:avLst/>
                <a:gdLst/>
                <a:ahLst/>
                <a:cxnLst/>
                <a:rect l="l" t="t" r="r" b="b"/>
                <a:pathLst>
                  <a:path w="9885" h="8373" extrusionOk="0">
                    <a:moveTo>
                      <a:pt x="5970" y="3784"/>
                    </a:moveTo>
                    <a:cubicBezTo>
                      <a:pt x="6003" y="3784"/>
                      <a:pt x="6068" y="3817"/>
                      <a:pt x="6133" y="3882"/>
                    </a:cubicBezTo>
                    <a:cubicBezTo>
                      <a:pt x="6166" y="3915"/>
                      <a:pt x="6231" y="4013"/>
                      <a:pt x="6231" y="4078"/>
                    </a:cubicBezTo>
                    <a:cubicBezTo>
                      <a:pt x="6166" y="4176"/>
                      <a:pt x="6133" y="4274"/>
                      <a:pt x="6068" y="4404"/>
                    </a:cubicBezTo>
                    <a:lnTo>
                      <a:pt x="5774" y="4828"/>
                    </a:lnTo>
                    <a:cubicBezTo>
                      <a:pt x="5677" y="4926"/>
                      <a:pt x="5611" y="5024"/>
                      <a:pt x="5513" y="5056"/>
                    </a:cubicBezTo>
                    <a:cubicBezTo>
                      <a:pt x="5448" y="5056"/>
                      <a:pt x="5416" y="5056"/>
                      <a:pt x="5318" y="5024"/>
                    </a:cubicBezTo>
                    <a:cubicBezTo>
                      <a:pt x="5253" y="4926"/>
                      <a:pt x="5187" y="4926"/>
                      <a:pt x="5187" y="4893"/>
                    </a:cubicBezTo>
                    <a:lnTo>
                      <a:pt x="5938" y="3882"/>
                    </a:lnTo>
                    <a:cubicBezTo>
                      <a:pt x="5938" y="3849"/>
                      <a:pt x="5970" y="3849"/>
                      <a:pt x="5970" y="3784"/>
                    </a:cubicBezTo>
                    <a:close/>
                    <a:moveTo>
                      <a:pt x="4437" y="0"/>
                    </a:moveTo>
                    <a:cubicBezTo>
                      <a:pt x="4176" y="33"/>
                      <a:pt x="4013" y="98"/>
                      <a:pt x="3948" y="196"/>
                    </a:cubicBezTo>
                    <a:lnTo>
                      <a:pt x="327" y="5415"/>
                    </a:lnTo>
                    <a:cubicBezTo>
                      <a:pt x="33" y="5807"/>
                      <a:pt x="1" y="6198"/>
                      <a:pt x="196" y="6655"/>
                    </a:cubicBezTo>
                    <a:cubicBezTo>
                      <a:pt x="360" y="7046"/>
                      <a:pt x="686" y="7372"/>
                      <a:pt x="1142" y="7699"/>
                    </a:cubicBezTo>
                    <a:cubicBezTo>
                      <a:pt x="1469" y="7960"/>
                      <a:pt x="1795" y="8123"/>
                      <a:pt x="2154" y="8253"/>
                    </a:cubicBezTo>
                    <a:cubicBezTo>
                      <a:pt x="2404" y="8303"/>
                      <a:pt x="2654" y="8373"/>
                      <a:pt x="2861" y="8373"/>
                    </a:cubicBezTo>
                    <a:cubicBezTo>
                      <a:pt x="2923" y="8373"/>
                      <a:pt x="2981" y="8366"/>
                      <a:pt x="3034" y="8351"/>
                    </a:cubicBezTo>
                    <a:lnTo>
                      <a:pt x="3622" y="7503"/>
                    </a:lnTo>
                    <a:cubicBezTo>
                      <a:pt x="2839" y="6883"/>
                      <a:pt x="2545" y="6524"/>
                      <a:pt x="2741" y="6329"/>
                    </a:cubicBezTo>
                    <a:cubicBezTo>
                      <a:pt x="2806" y="6296"/>
                      <a:pt x="2839" y="6231"/>
                      <a:pt x="2871" y="6231"/>
                    </a:cubicBezTo>
                    <a:cubicBezTo>
                      <a:pt x="2904" y="6329"/>
                      <a:pt x="3067" y="6492"/>
                      <a:pt x="3295" y="6720"/>
                    </a:cubicBezTo>
                    <a:cubicBezTo>
                      <a:pt x="3491" y="6948"/>
                      <a:pt x="3719" y="7144"/>
                      <a:pt x="3948" y="7307"/>
                    </a:cubicBezTo>
                    <a:cubicBezTo>
                      <a:pt x="4804" y="7907"/>
                      <a:pt x="5610" y="8206"/>
                      <a:pt x="6410" y="8206"/>
                    </a:cubicBezTo>
                    <a:cubicBezTo>
                      <a:pt x="6525" y="8206"/>
                      <a:pt x="6639" y="8200"/>
                      <a:pt x="6753" y="8188"/>
                    </a:cubicBezTo>
                    <a:cubicBezTo>
                      <a:pt x="7634" y="8123"/>
                      <a:pt x="8449" y="7568"/>
                      <a:pt x="9069" y="6687"/>
                    </a:cubicBezTo>
                    <a:cubicBezTo>
                      <a:pt x="9689" y="5807"/>
                      <a:pt x="9885" y="4861"/>
                      <a:pt x="9591" y="3882"/>
                    </a:cubicBezTo>
                    <a:cubicBezTo>
                      <a:pt x="9363" y="2904"/>
                      <a:pt x="8678" y="1990"/>
                      <a:pt x="7601" y="1273"/>
                    </a:cubicBezTo>
                    <a:cubicBezTo>
                      <a:pt x="6818" y="751"/>
                      <a:pt x="6068" y="327"/>
                      <a:pt x="5318" y="131"/>
                    </a:cubicBezTo>
                    <a:cubicBezTo>
                      <a:pt x="4959" y="33"/>
                      <a:pt x="4665" y="0"/>
                      <a:pt x="4437"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2" name="Google Shape;4286;p69">
                <a:extLst>
                  <a:ext uri="{FF2B5EF4-FFF2-40B4-BE49-F238E27FC236}">
                    <a16:creationId xmlns:a16="http://schemas.microsoft.com/office/drawing/2014/main" id="{70781767-0920-B453-4827-08212BA48953}"/>
                  </a:ext>
                </a:extLst>
              </p:cNvPr>
              <p:cNvSpPr/>
              <p:nvPr/>
            </p:nvSpPr>
            <p:spPr>
              <a:xfrm>
                <a:off x="1774625" y="1963750"/>
                <a:ext cx="237325" cy="252075"/>
              </a:xfrm>
              <a:custGeom>
                <a:avLst/>
                <a:gdLst/>
                <a:ahLst/>
                <a:cxnLst/>
                <a:rect l="l" t="t" r="r" b="b"/>
                <a:pathLst>
                  <a:path w="9493" h="10083" extrusionOk="0">
                    <a:moveTo>
                      <a:pt x="5741" y="3224"/>
                    </a:moveTo>
                    <a:cubicBezTo>
                      <a:pt x="5839" y="3224"/>
                      <a:pt x="5872" y="3289"/>
                      <a:pt x="5904" y="3289"/>
                    </a:cubicBezTo>
                    <a:cubicBezTo>
                      <a:pt x="6002" y="3322"/>
                      <a:pt x="6035" y="3452"/>
                      <a:pt x="6035" y="3550"/>
                    </a:cubicBezTo>
                    <a:cubicBezTo>
                      <a:pt x="6035" y="3681"/>
                      <a:pt x="5904" y="4105"/>
                      <a:pt x="5709" y="4757"/>
                    </a:cubicBezTo>
                    <a:cubicBezTo>
                      <a:pt x="5643" y="4757"/>
                      <a:pt x="5578" y="4757"/>
                      <a:pt x="5513" y="4692"/>
                    </a:cubicBezTo>
                    <a:cubicBezTo>
                      <a:pt x="5415" y="4692"/>
                      <a:pt x="5382" y="4659"/>
                      <a:pt x="5382" y="4594"/>
                    </a:cubicBezTo>
                    <a:lnTo>
                      <a:pt x="5741" y="3224"/>
                    </a:lnTo>
                    <a:close/>
                    <a:moveTo>
                      <a:pt x="4868" y="0"/>
                    </a:moveTo>
                    <a:cubicBezTo>
                      <a:pt x="4739" y="0"/>
                      <a:pt x="4616" y="8"/>
                      <a:pt x="4502" y="27"/>
                    </a:cubicBezTo>
                    <a:lnTo>
                      <a:pt x="359" y="5116"/>
                    </a:lnTo>
                    <a:cubicBezTo>
                      <a:pt x="326" y="5148"/>
                      <a:pt x="261" y="5246"/>
                      <a:pt x="196" y="5344"/>
                    </a:cubicBezTo>
                    <a:cubicBezTo>
                      <a:pt x="0" y="5768"/>
                      <a:pt x="33" y="6160"/>
                      <a:pt x="326" y="6616"/>
                    </a:cubicBezTo>
                    <a:cubicBezTo>
                      <a:pt x="620" y="7073"/>
                      <a:pt x="1077" y="7432"/>
                      <a:pt x="1631" y="7725"/>
                    </a:cubicBezTo>
                    <a:cubicBezTo>
                      <a:pt x="2055" y="7954"/>
                      <a:pt x="2479" y="8052"/>
                      <a:pt x="2903" y="8084"/>
                    </a:cubicBezTo>
                    <a:cubicBezTo>
                      <a:pt x="2996" y="8092"/>
                      <a:pt x="3083" y="8096"/>
                      <a:pt x="3164" y="8096"/>
                    </a:cubicBezTo>
                    <a:cubicBezTo>
                      <a:pt x="3426" y="8096"/>
                      <a:pt x="3627" y="8053"/>
                      <a:pt x="3751" y="7954"/>
                    </a:cubicBezTo>
                    <a:cubicBezTo>
                      <a:pt x="3751" y="7889"/>
                      <a:pt x="3849" y="7530"/>
                      <a:pt x="4078" y="6910"/>
                    </a:cubicBezTo>
                    <a:cubicBezTo>
                      <a:pt x="3751" y="6747"/>
                      <a:pt x="3523" y="6584"/>
                      <a:pt x="3360" y="6388"/>
                    </a:cubicBezTo>
                    <a:cubicBezTo>
                      <a:pt x="3197" y="6225"/>
                      <a:pt x="3132" y="6062"/>
                      <a:pt x="3197" y="5931"/>
                    </a:cubicBezTo>
                    <a:cubicBezTo>
                      <a:pt x="3197" y="5899"/>
                      <a:pt x="3229" y="5834"/>
                      <a:pt x="3295" y="5801"/>
                    </a:cubicBezTo>
                    <a:cubicBezTo>
                      <a:pt x="3458" y="6160"/>
                      <a:pt x="3849" y="6486"/>
                      <a:pt x="4404" y="6714"/>
                    </a:cubicBezTo>
                    <a:cubicBezTo>
                      <a:pt x="4599" y="6779"/>
                      <a:pt x="4828" y="6877"/>
                      <a:pt x="5056" y="6910"/>
                    </a:cubicBezTo>
                    <a:cubicBezTo>
                      <a:pt x="5209" y="6948"/>
                      <a:pt x="5351" y="6964"/>
                      <a:pt x="5481" y="6964"/>
                    </a:cubicBezTo>
                    <a:cubicBezTo>
                      <a:pt x="5573" y="6964"/>
                      <a:pt x="5660" y="6956"/>
                      <a:pt x="5741" y="6943"/>
                    </a:cubicBezTo>
                    <a:cubicBezTo>
                      <a:pt x="5806" y="7040"/>
                      <a:pt x="5806" y="7073"/>
                      <a:pt x="5741" y="7138"/>
                    </a:cubicBezTo>
                    <a:cubicBezTo>
                      <a:pt x="5691" y="7238"/>
                      <a:pt x="5603" y="7281"/>
                      <a:pt x="5434" y="7281"/>
                    </a:cubicBezTo>
                    <a:cubicBezTo>
                      <a:pt x="5381" y="7281"/>
                      <a:pt x="5321" y="7276"/>
                      <a:pt x="5252" y="7269"/>
                    </a:cubicBezTo>
                    <a:cubicBezTo>
                      <a:pt x="4991" y="7269"/>
                      <a:pt x="4730" y="7204"/>
                      <a:pt x="4502" y="7073"/>
                    </a:cubicBezTo>
                    <a:lnTo>
                      <a:pt x="4241" y="7889"/>
                    </a:lnTo>
                    <a:cubicBezTo>
                      <a:pt x="4175" y="8215"/>
                      <a:pt x="4208" y="8541"/>
                      <a:pt x="4436" y="8867"/>
                    </a:cubicBezTo>
                    <a:cubicBezTo>
                      <a:pt x="4665" y="9193"/>
                      <a:pt x="5024" y="9422"/>
                      <a:pt x="5480" y="9683"/>
                    </a:cubicBezTo>
                    <a:cubicBezTo>
                      <a:pt x="6013" y="9949"/>
                      <a:pt x="6512" y="10082"/>
                      <a:pt x="6979" y="10082"/>
                    </a:cubicBezTo>
                    <a:cubicBezTo>
                      <a:pt x="7312" y="10082"/>
                      <a:pt x="7628" y="10014"/>
                      <a:pt x="7927" y="9878"/>
                    </a:cubicBezTo>
                    <a:lnTo>
                      <a:pt x="9395" y="3517"/>
                    </a:lnTo>
                    <a:cubicBezTo>
                      <a:pt x="9492" y="2963"/>
                      <a:pt x="9329" y="2376"/>
                      <a:pt x="8938" y="1854"/>
                    </a:cubicBezTo>
                    <a:cubicBezTo>
                      <a:pt x="8579" y="1397"/>
                      <a:pt x="8025" y="941"/>
                      <a:pt x="7340" y="614"/>
                    </a:cubicBezTo>
                    <a:cubicBezTo>
                      <a:pt x="6850" y="386"/>
                      <a:pt x="6361" y="223"/>
                      <a:pt x="5872" y="92"/>
                    </a:cubicBezTo>
                    <a:cubicBezTo>
                      <a:pt x="5526" y="46"/>
                      <a:pt x="5180" y="0"/>
                      <a:pt x="4868"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3" name="Google Shape;4287;p69">
                <a:extLst>
                  <a:ext uri="{FF2B5EF4-FFF2-40B4-BE49-F238E27FC236}">
                    <a16:creationId xmlns:a16="http://schemas.microsoft.com/office/drawing/2014/main" id="{4DF481DC-4B5D-25D5-B42A-F950579F28DC}"/>
                  </a:ext>
                </a:extLst>
              </p:cNvPr>
              <p:cNvSpPr/>
              <p:nvPr/>
            </p:nvSpPr>
            <p:spPr>
              <a:xfrm>
                <a:off x="2011100" y="2051275"/>
                <a:ext cx="236525" cy="247400"/>
              </a:xfrm>
              <a:custGeom>
                <a:avLst/>
                <a:gdLst/>
                <a:ahLst/>
                <a:cxnLst/>
                <a:rect l="l" t="t" r="r" b="b"/>
                <a:pathLst>
                  <a:path w="9461" h="9896" extrusionOk="0">
                    <a:moveTo>
                      <a:pt x="5122" y="3278"/>
                    </a:moveTo>
                    <a:cubicBezTo>
                      <a:pt x="5155" y="3278"/>
                      <a:pt x="5187" y="3278"/>
                      <a:pt x="5253" y="3311"/>
                    </a:cubicBezTo>
                    <a:cubicBezTo>
                      <a:pt x="5350" y="3376"/>
                      <a:pt x="5416" y="3409"/>
                      <a:pt x="5416" y="3474"/>
                    </a:cubicBezTo>
                    <a:cubicBezTo>
                      <a:pt x="5481" y="3572"/>
                      <a:pt x="5416" y="3703"/>
                      <a:pt x="5383" y="3866"/>
                    </a:cubicBezTo>
                    <a:lnTo>
                      <a:pt x="5318" y="4094"/>
                    </a:lnTo>
                    <a:cubicBezTo>
                      <a:pt x="5253" y="4224"/>
                      <a:pt x="5220" y="4322"/>
                      <a:pt x="5155" y="4388"/>
                    </a:cubicBezTo>
                    <a:cubicBezTo>
                      <a:pt x="5109" y="4411"/>
                      <a:pt x="5062" y="4434"/>
                      <a:pt x="5005" y="4434"/>
                    </a:cubicBezTo>
                    <a:cubicBezTo>
                      <a:pt x="4981" y="4434"/>
                      <a:pt x="4955" y="4430"/>
                      <a:pt x="4926" y="4420"/>
                    </a:cubicBezTo>
                    <a:cubicBezTo>
                      <a:pt x="4861" y="4388"/>
                      <a:pt x="4829" y="4355"/>
                      <a:pt x="4829" y="4355"/>
                    </a:cubicBezTo>
                    <a:lnTo>
                      <a:pt x="5057" y="3409"/>
                    </a:lnTo>
                    <a:cubicBezTo>
                      <a:pt x="5122" y="3311"/>
                      <a:pt x="5122" y="3311"/>
                      <a:pt x="5122" y="3278"/>
                    </a:cubicBezTo>
                    <a:close/>
                    <a:moveTo>
                      <a:pt x="3467" y="0"/>
                    </a:moveTo>
                    <a:cubicBezTo>
                      <a:pt x="3214" y="0"/>
                      <a:pt x="2986" y="16"/>
                      <a:pt x="2773" y="49"/>
                    </a:cubicBezTo>
                    <a:cubicBezTo>
                      <a:pt x="2382" y="114"/>
                      <a:pt x="2121" y="212"/>
                      <a:pt x="2088" y="441"/>
                    </a:cubicBezTo>
                    <a:lnTo>
                      <a:pt x="164" y="6508"/>
                    </a:lnTo>
                    <a:cubicBezTo>
                      <a:pt x="1" y="6965"/>
                      <a:pt x="99" y="7323"/>
                      <a:pt x="327" y="7650"/>
                    </a:cubicBezTo>
                    <a:cubicBezTo>
                      <a:pt x="621" y="8008"/>
                      <a:pt x="979" y="8269"/>
                      <a:pt x="1567" y="8432"/>
                    </a:cubicBezTo>
                    <a:cubicBezTo>
                      <a:pt x="1967" y="8560"/>
                      <a:pt x="2367" y="8626"/>
                      <a:pt x="2744" y="8626"/>
                    </a:cubicBezTo>
                    <a:cubicBezTo>
                      <a:pt x="3044" y="8626"/>
                      <a:pt x="3329" y="8584"/>
                      <a:pt x="3589" y="8498"/>
                    </a:cubicBezTo>
                    <a:lnTo>
                      <a:pt x="3752" y="7976"/>
                    </a:lnTo>
                    <a:lnTo>
                      <a:pt x="3687" y="6965"/>
                    </a:lnTo>
                    <a:cubicBezTo>
                      <a:pt x="3361" y="6834"/>
                      <a:pt x="3198" y="6704"/>
                      <a:pt x="3230" y="6573"/>
                    </a:cubicBezTo>
                    <a:cubicBezTo>
                      <a:pt x="3230" y="6540"/>
                      <a:pt x="3263" y="6508"/>
                      <a:pt x="3295" y="6475"/>
                    </a:cubicBezTo>
                    <a:cubicBezTo>
                      <a:pt x="3556" y="6573"/>
                      <a:pt x="3817" y="6704"/>
                      <a:pt x="3948" y="6736"/>
                    </a:cubicBezTo>
                    <a:lnTo>
                      <a:pt x="4013" y="7454"/>
                    </a:lnTo>
                    <a:cubicBezTo>
                      <a:pt x="4046" y="8139"/>
                      <a:pt x="4241" y="8661"/>
                      <a:pt x="4568" y="9085"/>
                    </a:cubicBezTo>
                    <a:cubicBezTo>
                      <a:pt x="4861" y="9411"/>
                      <a:pt x="5220" y="9607"/>
                      <a:pt x="5677" y="9770"/>
                    </a:cubicBezTo>
                    <a:cubicBezTo>
                      <a:pt x="5942" y="9854"/>
                      <a:pt x="6190" y="9896"/>
                      <a:pt x="6422" y="9896"/>
                    </a:cubicBezTo>
                    <a:cubicBezTo>
                      <a:pt x="6732" y="9896"/>
                      <a:pt x="7014" y="9821"/>
                      <a:pt x="7275" y="9672"/>
                    </a:cubicBezTo>
                    <a:cubicBezTo>
                      <a:pt x="7699" y="9444"/>
                      <a:pt x="8091" y="8987"/>
                      <a:pt x="8351" y="8335"/>
                    </a:cubicBezTo>
                    <a:lnTo>
                      <a:pt x="7634" y="6867"/>
                    </a:lnTo>
                    <a:cubicBezTo>
                      <a:pt x="7444" y="6924"/>
                      <a:pt x="7277" y="6958"/>
                      <a:pt x="7138" y="6958"/>
                    </a:cubicBezTo>
                    <a:cubicBezTo>
                      <a:pt x="7037" y="6958"/>
                      <a:pt x="6952" y="6940"/>
                      <a:pt x="6884" y="6899"/>
                    </a:cubicBezTo>
                    <a:cubicBezTo>
                      <a:pt x="6720" y="6867"/>
                      <a:pt x="6688" y="6736"/>
                      <a:pt x="6720" y="6638"/>
                    </a:cubicBezTo>
                    <a:cubicBezTo>
                      <a:pt x="7275" y="6638"/>
                      <a:pt x="7764" y="6475"/>
                      <a:pt x="8188" y="6182"/>
                    </a:cubicBezTo>
                    <a:cubicBezTo>
                      <a:pt x="8645" y="5888"/>
                      <a:pt x="8971" y="5431"/>
                      <a:pt x="9134" y="4877"/>
                    </a:cubicBezTo>
                    <a:cubicBezTo>
                      <a:pt x="9461" y="3866"/>
                      <a:pt x="9297" y="2952"/>
                      <a:pt x="8743" y="2169"/>
                    </a:cubicBezTo>
                    <a:cubicBezTo>
                      <a:pt x="8188" y="1419"/>
                      <a:pt x="7275" y="832"/>
                      <a:pt x="6003" y="441"/>
                    </a:cubicBezTo>
                    <a:cubicBezTo>
                      <a:pt x="5481" y="277"/>
                      <a:pt x="4894" y="147"/>
                      <a:pt x="4307" y="49"/>
                    </a:cubicBezTo>
                    <a:cubicBezTo>
                      <a:pt x="3997" y="16"/>
                      <a:pt x="3719" y="0"/>
                      <a:pt x="3467"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4" name="Google Shape;4288;p69">
                <a:extLst>
                  <a:ext uri="{FF2B5EF4-FFF2-40B4-BE49-F238E27FC236}">
                    <a16:creationId xmlns:a16="http://schemas.microsoft.com/office/drawing/2014/main" id="{556C3FDD-ADAE-A7B0-B4C2-78931E4B443B}"/>
                  </a:ext>
                </a:extLst>
              </p:cNvPr>
              <p:cNvSpPr/>
              <p:nvPr/>
            </p:nvSpPr>
            <p:spPr>
              <a:xfrm>
                <a:off x="2263900" y="2103875"/>
                <a:ext cx="200650" cy="231525"/>
              </a:xfrm>
              <a:custGeom>
                <a:avLst/>
                <a:gdLst/>
                <a:ahLst/>
                <a:cxnLst/>
                <a:rect l="l" t="t" r="r" b="b"/>
                <a:pathLst>
                  <a:path w="8026" h="9261" extrusionOk="0">
                    <a:moveTo>
                      <a:pt x="947" y="0"/>
                    </a:moveTo>
                    <a:cubicBezTo>
                      <a:pt x="751" y="98"/>
                      <a:pt x="588" y="326"/>
                      <a:pt x="425" y="555"/>
                    </a:cubicBezTo>
                    <a:cubicBezTo>
                      <a:pt x="262" y="816"/>
                      <a:pt x="131" y="1142"/>
                      <a:pt x="99" y="1501"/>
                    </a:cubicBezTo>
                    <a:cubicBezTo>
                      <a:pt x="1" y="2023"/>
                      <a:pt x="99" y="2577"/>
                      <a:pt x="327" y="3034"/>
                    </a:cubicBezTo>
                    <a:lnTo>
                      <a:pt x="1893" y="3295"/>
                    </a:lnTo>
                    <a:lnTo>
                      <a:pt x="1175" y="7568"/>
                    </a:lnTo>
                    <a:cubicBezTo>
                      <a:pt x="1110" y="8025"/>
                      <a:pt x="1241" y="8383"/>
                      <a:pt x="1599" y="8677"/>
                    </a:cubicBezTo>
                    <a:cubicBezTo>
                      <a:pt x="1893" y="8971"/>
                      <a:pt x="2284" y="9134"/>
                      <a:pt x="2774" y="9199"/>
                    </a:cubicBezTo>
                    <a:cubicBezTo>
                      <a:pt x="3042" y="9235"/>
                      <a:pt x="3291" y="9261"/>
                      <a:pt x="3520" y="9261"/>
                    </a:cubicBezTo>
                    <a:cubicBezTo>
                      <a:pt x="3709" y="9261"/>
                      <a:pt x="3884" y="9243"/>
                      <a:pt x="4046" y="9199"/>
                    </a:cubicBezTo>
                    <a:cubicBezTo>
                      <a:pt x="4405" y="9134"/>
                      <a:pt x="4698" y="9036"/>
                      <a:pt x="4927" y="8873"/>
                    </a:cubicBezTo>
                    <a:lnTo>
                      <a:pt x="5677" y="4241"/>
                    </a:lnTo>
                    <a:lnTo>
                      <a:pt x="5220" y="4110"/>
                    </a:lnTo>
                    <a:cubicBezTo>
                      <a:pt x="4894" y="4012"/>
                      <a:pt x="4698" y="3980"/>
                      <a:pt x="4600" y="3947"/>
                    </a:cubicBezTo>
                    <a:cubicBezTo>
                      <a:pt x="4535" y="3915"/>
                      <a:pt x="4503" y="3849"/>
                      <a:pt x="4503" y="3784"/>
                    </a:cubicBezTo>
                    <a:cubicBezTo>
                      <a:pt x="4503" y="3751"/>
                      <a:pt x="4535" y="3751"/>
                      <a:pt x="4535" y="3686"/>
                    </a:cubicBezTo>
                    <a:lnTo>
                      <a:pt x="6492" y="4012"/>
                    </a:lnTo>
                    <a:cubicBezTo>
                      <a:pt x="6588" y="4039"/>
                      <a:pt x="6682" y="4051"/>
                      <a:pt x="6774" y="4051"/>
                    </a:cubicBezTo>
                    <a:cubicBezTo>
                      <a:pt x="7024" y="4051"/>
                      <a:pt x="7256" y="3960"/>
                      <a:pt x="7471" y="3817"/>
                    </a:cubicBezTo>
                    <a:cubicBezTo>
                      <a:pt x="7764" y="3621"/>
                      <a:pt x="7928" y="3262"/>
                      <a:pt x="7993" y="2708"/>
                    </a:cubicBezTo>
                    <a:cubicBezTo>
                      <a:pt x="8025" y="2447"/>
                      <a:pt x="8025" y="2153"/>
                      <a:pt x="7993" y="1860"/>
                    </a:cubicBezTo>
                    <a:cubicBezTo>
                      <a:pt x="7960" y="1566"/>
                      <a:pt x="7862" y="1305"/>
                      <a:pt x="7797" y="1077"/>
                    </a:cubicBezTo>
                    <a:lnTo>
                      <a:pt x="947" y="0"/>
                    </a:ln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5" name="Google Shape;4289;p69">
                <a:extLst>
                  <a:ext uri="{FF2B5EF4-FFF2-40B4-BE49-F238E27FC236}">
                    <a16:creationId xmlns:a16="http://schemas.microsoft.com/office/drawing/2014/main" id="{7BE32121-F462-035B-46F3-C9770239BEBD}"/>
                  </a:ext>
                </a:extLst>
              </p:cNvPr>
              <p:cNvSpPr/>
              <p:nvPr/>
            </p:nvSpPr>
            <p:spPr>
              <a:xfrm>
                <a:off x="2479200" y="2132400"/>
                <a:ext cx="212050" cy="223475"/>
              </a:xfrm>
              <a:custGeom>
                <a:avLst/>
                <a:gdLst/>
                <a:ahLst/>
                <a:cxnLst/>
                <a:rect l="l" t="t" r="r" b="b"/>
                <a:pathLst>
                  <a:path w="8482" h="8939" extrusionOk="0">
                    <a:moveTo>
                      <a:pt x="2121" y="1"/>
                    </a:moveTo>
                    <a:cubicBezTo>
                      <a:pt x="1697" y="1"/>
                      <a:pt x="1305" y="66"/>
                      <a:pt x="881" y="229"/>
                    </a:cubicBezTo>
                    <a:cubicBezTo>
                      <a:pt x="490" y="392"/>
                      <a:pt x="196" y="653"/>
                      <a:pt x="1" y="947"/>
                    </a:cubicBezTo>
                    <a:cubicBezTo>
                      <a:pt x="33" y="2121"/>
                      <a:pt x="327" y="3165"/>
                      <a:pt x="849" y="4111"/>
                    </a:cubicBezTo>
                    <a:cubicBezTo>
                      <a:pt x="1371" y="5057"/>
                      <a:pt x="2154" y="5872"/>
                      <a:pt x="3132" y="6525"/>
                    </a:cubicBezTo>
                    <a:cubicBezTo>
                      <a:pt x="3132" y="6655"/>
                      <a:pt x="3067" y="6721"/>
                      <a:pt x="2936" y="6721"/>
                    </a:cubicBezTo>
                    <a:cubicBezTo>
                      <a:pt x="2839" y="6721"/>
                      <a:pt x="2741" y="6688"/>
                      <a:pt x="2610" y="6590"/>
                    </a:cubicBezTo>
                    <a:cubicBezTo>
                      <a:pt x="2480" y="6492"/>
                      <a:pt x="2349" y="6394"/>
                      <a:pt x="2284" y="6329"/>
                    </a:cubicBezTo>
                    <a:lnTo>
                      <a:pt x="2284" y="7503"/>
                    </a:lnTo>
                    <a:cubicBezTo>
                      <a:pt x="2284" y="7993"/>
                      <a:pt x="2447" y="8319"/>
                      <a:pt x="2806" y="8547"/>
                    </a:cubicBezTo>
                    <a:cubicBezTo>
                      <a:pt x="3165" y="8808"/>
                      <a:pt x="3654" y="8939"/>
                      <a:pt x="4274" y="8939"/>
                    </a:cubicBezTo>
                    <a:cubicBezTo>
                      <a:pt x="4600" y="8939"/>
                      <a:pt x="4926" y="8873"/>
                      <a:pt x="5220" y="8808"/>
                    </a:cubicBezTo>
                    <a:cubicBezTo>
                      <a:pt x="5546" y="8710"/>
                      <a:pt x="5872" y="8613"/>
                      <a:pt x="6231" y="8352"/>
                    </a:cubicBezTo>
                    <a:lnTo>
                      <a:pt x="6231" y="6166"/>
                    </a:lnTo>
                    <a:cubicBezTo>
                      <a:pt x="6851" y="5611"/>
                      <a:pt x="7373" y="5024"/>
                      <a:pt x="7732" y="4372"/>
                    </a:cubicBezTo>
                    <a:cubicBezTo>
                      <a:pt x="8221" y="3556"/>
                      <a:pt x="8482" y="2676"/>
                      <a:pt x="8482" y="1828"/>
                    </a:cubicBezTo>
                    <a:cubicBezTo>
                      <a:pt x="8482" y="1273"/>
                      <a:pt x="8286" y="816"/>
                      <a:pt x="7895" y="490"/>
                    </a:cubicBezTo>
                    <a:cubicBezTo>
                      <a:pt x="7503" y="197"/>
                      <a:pt x="7014" y="33"/>
                      <a:pt x="6361" y="33"/>
                    </a:cubicBezTo>
                    <a:cubicBezTo>
                      <a:pt x="5840" y="33"/>
                      <a:pt x="5350" y="131"/>
                      <a:pt x="4926" y="327"/>
                    </a:cubicBezTo>
                    <a:cubicBezTo>
                      <a:pt x="4796" y="849"/>
                      <a:pt x="4698" y="1306"/>
                      <a:pt x="4600" y="1697"/>
                    </a:cubicBezTo>
                    <a:cubicBezTo>
                      <a:pt x="4535" y="2089"/>
                      <a:pt x="4437" y="2415"/>
                      <a:pt x="4404" y="2610"/>
                    </a:cubicBezTo>
                    <a:cubicBezTo>
                      <a:pt x="4209" y="3459"/>
                      <a:pt x="4078" y="3980"/>
                      <a:pt x="4045" y="4144"/>
                    </a:cubicBezTo>
                    <a:cubicBezTo>
                      <a:pt x="3882" y="4144"/>
                      <a:pt x="3785" y="4078"/>
                      <a:pt x="3785" y="3915"/>
                    </a:cubicBezTo>
                    <a:cubicBezTo>
                      <a:pt x="3785" y="3817"/>
                      <a:pt x="3817" y="3785"/>
                      <a:pt x="3817" y="3720"/>
                    </a:cubicBezTo>
                    <a:lnTo>
                      <a:pt x="4143" y="2252"/>
                    </a:lnTo>
                    <a:cubicBezTo>
                      <a:pt x="3980" y="1632"/>
                      <a:pt x="3785" y="1012"/>
                      <a:pt x="3556" y="327"/>
                    </a:cubicBezTo>
                    <a:cubicBezTo>
                      <a:pt x="3165" y="131"/>
                      <a:pt x="2675" y="1"/>
                      <a:pt x="2121"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6" name="Google Shape;4290;p69">
                <a:extLst>
                  <a:ext uri="{FF2B5EF4-FFF2-40B4-BE49-F238E27FC236}">
                    <a16:creationId xmlns:a16="http://schemas.microsoft.com/office/drawing/2014/main" id="{4D3DF3C9-CA1C-7CE3-BA1D-4F56C63CACC0}"/>
                  </a:ext>
                </a:extLst>
              </p:cNvPr>
              <p:cNvSpPr/>
              <p:nvPr/>
            </p:nvSpPr>
            <p:spPr>
              <a:xfrm>
                <a:off x="2798050" y="2085100"/>
                <a:ext cx="199825" cy="235925"/>
              </a:xfrm>
              <a:custGeom>
                <a:avLst/>
                <a:gdLst/>
                <a:ahLst/>
                <a:cxnLst/>
                <a:rect l="l" t="t" r="r" b="b"/>
                <a:pathLst>
                  <a:path w="7993" h="9437" extrusionOk="0">
                    <a:moveTo>
                      <a:pt x="7145" y="1"/>
                    </a:moveTo>
                    <a:lnTo>
                      <a:pt x="327" y="1436"/>
                    </a:lnTo>
                    <a:cubicBezTo>
                      <a:pt x="197" y="1632"/>
                      <a:pt x="99" y="1893"/>
                      <a:pt x="34" y="2186"/>
                    </a:cubicBezTo>
                    <a:cubicBezTo>
                      <a:pt x="1" y="2447"/>
                      <a:pt x="1" y="2774"/>
                      <a:pt x="99" y="3165"/>
                    </a:cubicBezTo>
                    <a:cubicBezTo>
                      <a:pt x="197" y="3687"/>
                      <a:pt x="458" y="4176"/>
                      <a:pt x="849" y="4535"/>
                    </a:cubicBezTo>
                    <a:lnTo>
                      <a:pt x="2415" y="4209"/>
                    </a:lnTo>
                    <a:lnTo>
                      <a:pt x="3296" y="8449"/>
                    </a:lnTo>
                    <a:cubicBezTo>
                      <a:pt x="3393" y="8874"/>
                      <a:pt x="3622" y="9134"/>
                      <a:pt x="4078" y="9298"/>
                    </a:cubicBezTo>
                    <a:cubicBezTo>
                      <a:pt x="4338" y="9397"/>
                      <a:pt x="4586" y="9436"/>
                      <a:pt x="4851" y="9436"/>
                    </a:cubicBezTo>
                    <a:cubicBezTo>
                      <a:pt x="5019" y="9436"/>
                      <a:pt x="5194" y="9421"/>
                      <a:pt x="5383" y="9395"/>
                    </a:cubicBezTo>
                    <a:cubicBezTo>
                      <a:pt x="5873" y="9265"/>
                      <a:pt x="6231" y="9134"/>
                      <a:pt x="6558" y="8939"/>
                    </a:cubicBezTo>
                    <a:cubicBezTo>
                      <a:pt x="6884" y="8743"/>
                      <a:pt x="7145" y="8547"/>
                      <a:pt x="7308" y="8319"/>
                    </a:cubicBezTo>
                    <a:lnTo>
                      <a:pt x="6329" y="3720"/>
                    </a:lnTo>
                    <a:lnTo>
                      <a:pt x="5807" y="3850"/>
                    </a:lnTo>
                    <a:cubicBezTo>
                      <a:pt x="5514" y="3915"/>
                      <a:pt x="5318" y="3915"/>
                      <a:pt x="5188" y="3915"/>
                    </a:cubicBezTo>
                    <a:cubicBezTo>
                      <a:pt x="5090" y="3915"/>
                      <a:pt x="5024" y="3883"/>
                      <a:pt x="5024" y="3817"/>
                    </a:cubicBezTo>
                    <a:lnTo>
                      <a:pt x="5024" y="3687"/>
                    </a:lnTo>
                    <a:lnTo>
                      <a:pt x="6949" y="3263"/>
                    </a:lnTo>
                    <a:cubicBezTo>
                      <a:pt x="7340" y="3198"/>
                      <a:pt x="7634" y="3002"/>
                      <a:pt x="7797" y="2708"/>
                    </a:cubicBezTo>
                    <a:cubicBezTo>
                      <a:pt x="7960" y="2415"/>
                      <a:pt x="7993" y="2023"/>
                      <a:pt x="7862" y="1469"/>
                    </a:cubicBezTo>
                    <a:cubicBezTo>
                      <a:pt x="7830" y="1208"/>
                      <a:pt x="7699" y="914"/>
                      <a:pt x="7601" y="653"/>
                    </a:cubicBezTo>
                    <a:cubicBezTo>
                      <a:pt x="7471" y="392"/>
                      <a:pt x="7308" y="164"/>
                      <a:pt x="7145"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7" name="Google Shape;4291;p69">
                <a:extLst>
                  <a:ext uri="{FF2B5EF4-FFF2-40B4-BE49-F238E27FC236}">
                    <a16:creationId xmlns:a16="http://schemas.microsoft.com/office/drawing/2014/main" id="{BAC1B622-F669-8013-7649-6323866DE60B}"/>
                  </a:ext>
                </a:extLst>
              </p:cNvPr>
              <p:cNvSpPr/>
              <p:nvPr/>
            </p:nvSpPr>
            <p:spPr>
              <a:xfrm>
                <a:off x="3005200" y="2054025"/>
                <a:ext cx="154150" cy="220675"/>
              </a:xfrm>
              <a:custGeom>
                <a:avLst/>
                <a:gdLst/>
                <a:ahLst/>
                <a:cxnLst/>
                <a:rect l="l" t="t" r="r" b="b"/>
                <a:pathLst>
                  <a:path w="6166" h="8827" extrusionOk="0">
                    <a:moveTo>
                      <a:pt x="2631" y="0"/>
                    </a:moveTo>
                    <a:cubicBezTo>
                      <a:pt x="2360" y="0"/>
                      <a:pt x="2084" y="64"/>
                      <a:pt x="1795" y="167"/>
                    </a:cubicBezTo>
                    <a:cubicBezTo>
                      <a:pt x="1305" y="331"/>
                      <a:pt x="946" y="494"/>
                      <a:pt x="653" y="722"/>
                    </a:cubicBezTo>
                    <a:cubicBezTo>
                      <a:pt x="359" y="950"/>
                      <a:pt x="131" y="1179"/>
                      <a:pt x="0" y="1407"/>
                    </a:cubicBezTo>
                    <a:lnTo>
                      <a:pt x="2186" y="7996"/>
                    </a:lnTo>
                    <a:cubicBezTo>
                      <a:pt x="2316" y="8388"/>
                      <a:pt x="2610" y="8681"/>
                      <a:pt x="3067" y="8746"/>
                    </a:cubicBezTo>
                    <a:cubicBezTo>
                      <a:pt x="3230" y="8801"/>
                      <a:pt x="3405" y="8827"/>
                      <a:pt x="3586" y="8827"/>
                    </a:cubicBezTo>
                    <a:cubicBezTo>
                      <a:pt x="3839" y="8827"/>
                      <a:pt x="4105" y="8776"/>
                      <a:pt x="4371" y="8681"/>
                    </a:cubicBezTo>
                    <a:cubicBezTo>
                      <a:pt x="4861" y="8518"/>
                      <a:pt x="5220" y="8355"/>
                      <a:pt x="5513" y="8094"/>
                    </a:cubicBezTo>
                    <a:cubicBezTo>
                      <a:pt x="5774" y="7866"/>
                      <a:pt x="6035" y="7670"/>
                      <a:pt x="6166" y="7409"/>
                    </a:cubicBezTo>
                    <a:lnTo>
                      <a:pt x="3947" y="852"/>
                    </a:lnTo>
                    <a:cubicBezTo>
                      <a:pt x="3817" y="428"/>
                      <a:pt x="3556" y="167"/>
                      <a:pt x="3099" y="70"/>
                    </a:cubicBezTo>
                    <a:cubicBezTo>
                      <a:pt x="2944" y="22"/>
                      <a:pt x="2788" y="0"/>
                      <a:pt x="2631"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8" name="Google Shape;4292;p69">
                <a:extLst>
                  <a:ext uri="{FF2B5EF4-FFF2-40B4-BE49-F238E27FC236}">
                    <a16:creationId xmlns:a16="http://schemas.microsoft.com/office/drawing/2014/main" id="{F27A47B7-27FA-997A-3A61-8533DB381AA5}"/>
                  </a:ext>
                </a:extLst>
              </p:cNvPr>
              <p:cNvSpPr/>
              <p:nvPr/>
            </p:nvSpPr>
            <p:spPr>
              <a:xfrm>
                <a:off x="3129150" y="1954150"/>
                <a:ext cx="287075" cy="270425"/>
              </a:xfrm>
              <a:custGeom>
                <a:avLst/>
                <a:gdLst/>
                <a:ahLst/>
                <a:cxnLst/>
                <a:rect l="l" t="t" r="r" b="b"/>
                <a:pathLst>
                  <a:path w="11483" h="10817" extrusionOk="0">
                    <a:moveTo>
                      <a:pt x="6692" y="0"/>
                    </a:moveTo>
                    <a:cubicBezTo>
                      <a:pt x="6330" y="0"/>
                      <a:pt x="5927" y="110"/>
                      <a:pt x="5481" y="346"/>
                    </a:cubicBezTo>
                    <a:cubicBezTo>
                      <a:pt x="5155" y="509"/>
                      <a:pt x="4894" y="672"/>
                      <a:pt x="4665" y="868"/>
                    </a:cubicBezTo>
                    <a:cubicBezTo>
                      <a:pt x="4404" y="1031"/>
                      <a:pt x="4241" y="1259"/>
                      <a:pt x="4143" y="1422"/>
                    </a:cubicBezTo>
                    <a:lnTo>
                      <a:pt x="4698" y="4065"/>
                    </a:lnTo>
                    <a:cubicBezTo>
                      <a:pt x="4644" y="4086"/>
                      <a:pt x="4593" y="4097"/>
                      <a:pt x="4547" y="4097"/>
                    </a:cubicBezTo>
                    <a:cubicBezTo>
                      <a:pt x="4455" y="4097"/>
                      <a:pt x="4383" y="4054"/>
                      <a:pt x="4339" y="3967"/>
                    </a:cubicBezTo>
                    <a:cubicBezTo>
                      <a:pt x="4306" y="3901"/>
                      <a:pt x="4241" y="3869"/>
                      <a:pt x="4241" y="3771"/>
                    </a:cubicBezTo>
                    <a:lnTo>
                      <a:pt x="4045" y="2792"/>
                    </a:lnTo>
                    <a:lnTo>
                      <a:pt x="3197" y="1846"/>
                    </a:lnTo>
                    <a:cubicBezTo>
                      <a:pt x="3148" y="1843"/>
                      <a:pt x="3099" y="1842"/>
                      <a:pt x="3048" y="1842"/>
                    </a:cubicBezTo>
                    <a:cubicBezTo>
                      <a:pt x="2591" y="1842"/>
                      <a:pt x="2065" y="1974"/>
                      <a:pt x="1566" y="2238"/>
                    </a:cubicBezTo>
                    <a:cubicBezTo>
                      <a:pt x="784" y="2629"/>
                      <a:pt x="262" y="3119"/>
                      <a:pt x="1" y="3706"/>
                    </a:cubicBezTo>
                    <a:cubicBezTo>
                      <a:pt x="131" y="4130"/>
                      <a:pt x="425" y="4945"/>
                      <a:pt x="816" y="6087"/>
                    </a:cubicBezTo>
                    <a:cubicBezTo>
                      <a:pt x="1632" y="8305"/>
                      <a:pt x="2186" y="9643"/>
                      <a:pt x="2415" y="10165"/>
                    </a:cubicBezTo>
                    <a:cubicBezTo>
                      <a:pt x="2610" y="10621"/>
                      <a:pt x="3034" y="10817"/>
                      <a:pt x="3589" y="10817"/>
                    </a:cubicBezTo>
                    <a:cubicBezTo>
                      <a:pt x="4078" y="10817"/>
                      <a:pt x="4567" y="10719"/>
                      <a:pt x="5057" y="10458"/>
                    </a:cubicBezTo>
                    <a:cubicBezTo>
                      <a:pt x="5546" y="10230"/>
                      <a:pt x="5937" y="10001"/>
                      <a:pt x="6166" y="9806"/>
                    </a:cubicBezTo>
                    <a:cubicBezTo>
                      <a:pt x="6427" y="9610"/>
                      <a:pt x="6622" y="9349"/>
                      <a:pt x="6786" y="9088"/>
                    </a:cubicBezTo>
                    <a:lnTo>
                      <a:pt x="6296" y="7881"/>
                    </a:lnTo>
                    <a:cubicBezTo>
                      <a:pt x="6149" y="7955"/>
                      <a:pt x="5966" y="7991"/>
                      <a:pt x="5787" y="7991"/>
                    </a:cubicBezTo>
                    <a:cubicBezTo>
                      <a:pt x="5727" y="7991"/>
                      <a:pt x="5668" y="7987"/>
                      <a:pt x="5611" y="7979"/>
                    </a:cubicBezTo>
                    <a:cubicBezTo>
                      <a:pt x="5318" y="7946"/>
                      <a:pt x="4991" y="7849"/>
                      <a:pt x="4698" y="7653"/>
                    </a:cubicBezTo>
                    <a:cubicBezTo>
                      <a:pt x="4633" y="7620"/>
                      <a:pt x="4567" y="7555"/>
                      <a:pt x="4535" y="7490"/>
                    </a:cubicBezTo>
                    <a:cubicBezTo>
                      <a:pt x="4502" y="7392"/>
                      <a:pt x="4502" y="7327"/>
                      <a:pt x="4633" y="7294"/>
                    </a:cubicBezTo>
                    <a:lnTo>
                      <a:pt x="4665" y="7294"/>
                    </a:lnTo>
                    <a:cubicBezTo>
                      <a:pt x="5024" y="7522"/>
                      <a:pt x="5350" y="7653"/>
                      <a:pt x="5644" y="7685"/>
                    </a:cubicBezTo>
                    <a:cubicBezTo>
                      <a:pt x="5970" y="7685"/>
                      <a:pt x="6264" y="7653"/>
                      <a:pt x="6590" y="7490"/>
                    </a:cubicBezTo>
                    <a:cubicBezTo>
                      <a:pt x="7242" y="7196"/>
                      <a:pt x="7503" y="6674"/>
                      <a:pt x="7503" y="5924"/>
                    </a:cubicBezTo>
                    <a:lnTo>
                      <a:pt x="7568" y="5924"/>
                    </a:lnTo>
                    <a:cubicBezTo>
                      <a:pt x="7601" y="5913"/>
                      <a:pt x="7634" y="5906"/>
                      <a:pt x="7664" y="5906"/>
                    </a:cubicBezTo>
                    <a:cubicBezTo>
                      <a:pt x="7724" y="5906"/>
                      <a:pt x="7775" y="5935"/>
                      <a:pt x="7797" y="6022"/>
                    </a:cubicBezTo>
                    <a:cubicBezTo>
                      <a:pt x="7829" y="6087"/>
                      <a:pt x="7829" y="6218"/>
                      <a:pt x="7829" y="6348"/>
                    </a:cubicBezTo>
                    <a:cubicBezTo>
                      <a:pt x="7764" y="6837"/>
                      <a:pt x="7568" y="7196"/>
                      <a:pt x="7242" y="7490"/>
                    </a:cubicBezTo>
                    <a:lnTo>
                      <a:pt x="7568" y="8012"/>
                    </a:lnTo>
                    <a:cubicBezTo>
                      <a:pt x="7764" y="8338"/>
                      <a:pt x="8058" y="8501"/>
                      <a:pt x="8482" y="8566"/>
                    </a:cubicBezTo>
                    <a:cubicBezTo>
                      <a:pt x="8524" y="8569"/>
                      <a:pt x="8567" y="8571"/>
                      <a:pt x="8610" y="8571"/>
                    </a:cubicBezTo>
                    <a:cubicBezTo>
                      <a:pt x="8998" y="8571"/>
                      <a:pt x="9418" y="8439"/>
                      <a:pt x="9917" y="8175"/>
                    </a:cubicBezTo>
                    <a:cubicBezTo>
                      <a:pt x="10733" y="7783"/>
                      <a:pt x="11254" y="7261"/>
                      <a:pt x="11483" y="6511"/>
                    </a:cubicBezTo>
                    <a:cubicBezTo>
                      <a:pt x="11189" y="5924"/>
                      <a:pt x="10113" y="4195"/>
                      <a:pt x="8221" y="1194"/>
                    </a:cubicBezTo>
                    <a:cubicBezTo>
                      <a:pt x="8090" y="998"/>
                      <a:pt x="7960" y="868"/>
                      <a:pt x="7927" y="803"/>
                    </a:cubicBezTo>
                    <a:cubicBezTo>
                      <a:pt x="7634" y="346"/>
                      <a:pt x="7307" y="52"/>
                      <a:pt x="6949" y="20"/>
                    </a:cubicBezTo>
                    <a:cubicBezTo>
                      <a:pt x="6865" y="7"/>
                      <a:pt x="6780" y="0"/>
                      <a:pt x="6692" y="0"/>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19" name="Google Shape;4293;p69">
                <a:extLst>
                  <a:ext uri="{FF2B5EF4-FFF2-40B4-BE49-F238E27FC236}">
                    <a16:creationId xmlns:a16="http://schemas.microsoft.com/office/drawing/2014/main" id="{DFDFDF23-BEC2-4ACE-618F-391B918B44F6}"/>
                  </a:ext>
                </a:extLst>
              </p:cNvPr>
              <p:cNvSpPr/>
              <p:nvPr/>
            </p:nvSpPr>
            <p:spPr>
              <a:xfrm>
                <a:off x="3346075" y="1830675"/>
                <a:ext cx="260975" cy="258525"/>
              </a:xfrm>
              <a:custGeom>
                <a:avLst/>
                <a:gdLst/>
                <a:ahLst/>
                <a:cxnLst/>
                <a:rect l="l" t="t" r="r" b="b"/>
                <a:pathLst>
                  <a:path w="10439" h="10341" extrusionOk="0">
                    <a:moveTo>
                      <a:pt x="5415" y="1"/>
                    </a:moveTo>
                    <a:lnTo>
                      <a:pt x="2219" y="2186"/>
                    </a:lnTo>
                    <a:cubicBezTo>
                      <a:pt x="1403" y="2773"/>
                      <a:pt x="816" y="3263"/>
                      <a:pt x="425" y="3523"/>
                    </a:cubicBezTo>
                    <a:cubicBezTo>
                      <a:pt x="98" y="3915"/>
                      <a:pt x="1" y="4176"/>
                      <a:pt x="98" y="4339"/>
                    </a:cubicBezTo>
                    <a:lnTo>
                      <a:pt x="3752" y="9623"/>
                    </a:lnTo>
                    <a:cubicBezTo>
                      <a:pt x="4078" y="10047"/>
                      <a:pt x="4469" y="10308"/>
                      <a:pt x="4926" y="10341"/>
                    </a:cubicBezTo>
                    <a:cubicBezTo>
                      <a:pt x="5383" y="10341"/>
                      <a:pt x="5807" y="10211"/>
                      <a:pt x="6264" y="9884"/>
                    </a:cubicBezTo>
                    <a:lnTo>
                      <a:pt x="10374" y="7046"/>
                    </a:lnTo>
                    <a:cubicBezTo>
                      <a:pt x="10439" y="6851"/>
                      <a:pt x="10374" y="6590"/>
                      <a:pt x="10308" y="6296"/>
                    </a:cubicBezTo>
                    <a:cubicBezTo>
                      <a:pt x="10211" y="6068"/>
                      <a:pt x="10047" y="5774"/>
                      <a:pt x="9884" y="5546"/>
                    </a:cubicBezTo>
                    <a:cubicBezTo>
                      <a:pt x="9558" y="5089"/>
                      <a:pt x="9199" y="4796"/>
                      <a:pt x="8743" y="4633"/>
                    </a:cubicBezTo>
                    <a:lnTo>
                      <a:pt x="7210" y="5709"/>
                    </a:lnTo>
                    <a:cubicBezTo>
                      <a:pt x="6883" y="5905"/>
                      <a:pt x="6590" y="6166"/>
                      <a:pt x="6361" y="6361"/>
                    </a:cubicBezTo>
                    <a:cubicBezTo>
                      <a:pt x="6133" y="6524"/>
                      <a:pt x="5970" y="6688"/>
                      <a:pt x="5807" y="6883"/>
                    </a:cubicBezTo>
                    <a:cubicBezTo>
                      <a:pt x="5742" y="6883"/>
                      <a:pt x="5709" y="6851"/>
                      <a:pt x="5644" y="6818"/>
                    </a:cubicBezTo>
                    <a:cubicBezTo>
                      <a:pt x="5644" y="6753"/>
                      <a:pt x="5611" y="6720"/>
                      <a:pt x="5644" y="6655"/>
                    </a:cubicBezTo>
                    <a:cubicBezTo>
                      <a:pt x="5644" y="6557"/>
                      <a:pt x="5774" y="6427"/>
                      <a:pt x="5937" y="6264"/>
                    </a:cubicBezTo>
                    <a:cubicBezTo>
                      <a:pt x="6100" y="6068"/>
                      <a:pt x="6459" y="5839"/>
                      <a:pt x="7046" y="5415"/>
                    </a:cubicBezTo>
                    <a:lnTo>
                      <a:pt x="8221" y="4600"/>
                    </a:lnTo>
                    <a:cubicBezTo>
                      <a:pt x="8221" y="4274"/>
                      <a:pt x="8058" y="3882"/>
                      <a:pt x="7764" y="3426"/>
                    </a:cubicBezTo>
                    <a:cubicBezTo>
                      <a:pt x="7699" y="3295"/>
                      <a:pt x="7536" y="3132"/>
                      <a:pt x="7373" y="2969"/>
                    </a:cubicBezTo>
                    <a:cubicBezTo>
                      <a:pt x="7177" y="2806"/>
                      <a:pt x="7046" y="2741"/>
                      <a:pt x="6883" y="2643"/>
                    </a:cubicBezTo>
                    <a:lnTo>
                      <a:pt x="4241" y="4469"/>
                    </a:lnTo>
                    <a:cubicBezTo>
                      <a:pt x="4241" y="4469"/>
                      <a:pt x="4176" y="4469"/>
                      <a:pt x="4176" y="4437"/>
                    </a:cubicBezTo>
                    <a:lnTo>
                      <a:pt x="4143" y="4404"/>
                    </a:lnTo>
                    <a:cubicBezTo>
                      <a:pt x="4078" y="4306"/>
                      <a:pt x="4111" y="4176"/>
                      <a:pt x="4241" y="4111"/>
                    </a:cubicBezTo>
                    <a:lnTo>
                      <a:pt x="6459" y="2545"/>
                    </a:lnTo>
                    <a:cubicBezTo>
                      <a:pt x="6720" y="2414"/>
                      <a:pt x="6883" y="2153"/>
                      <a:pt x="6883" y="1860"/>
                    </a:cubicBezTo>
                    <a:cubicBezTo>
                      <a:pt x="6883" y="1599"/>
                      <a:pt x="6753" y="1273"/>
                      <a:pt x="6524" y="881"/>
                    </a:cubicBezTo>
                    <a:cubicBezTo>
                      <a:pt x="6427" y="718"/>
                      <a:pt x="6264" y="555"/>
                      <a:pt x="6068" y="392"/>
                    </a:cubicBezTo>
                    <a:cubicBezTo>
                      <a:pt x="5872" y="229"/>
                      <a:pt x="5644" y="131"/>
                      <a:pt x="5415"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0" name="Google Shape;4294;p69">
                <a:extLst>
                  <a:ext uri="{FF2B5EF4-FFF2-40B4-BE49-F238E27FC236}">
                    <a16:creationId xmlns:a16="http://schemas.microsoft.com/office/drawing/2014/main" id="{F6BBAD4F-6219-118F-7DBA-AF54796A492C}"/>
                  </a:ext>
                </a:extLst>
              </p:cNvPr>
              <p:cNvSpPr/>
              <p:nvPr/>
            </p:nvSpPr>
            <p:spPr>
              <a:xfrm>
                <a:off x="3491225" y="1748775"/>
                <a:ext cx="204725" cy="209275"/>
              </a:xfrm>
              <a:custGeom>
                <a:avLst/>
                <a:gdLst/>
                <a:ahLst/>
                <a:cxnLst/>
                <a:rect l="l" t="t" r="r" b="b"/>
                <a:pathLst>
                  <a:path w="8189" h="8371" extrusionOk="0">
                    <a:moveTo>
                      <a:pt x="2188" y="1"/>
                    </a:moveTo>
                    <a:cubicBezTo>
                      <a:pt x="1788" y="1"/>
                      <a:pt x="1368" y="176"/>
                      <a:pt x="947" y="569"/>
                    </a:cubicBezTo>
                    <a:cubicBezTo>
                      <a:pt x="718" y="765"/>
                      <a:pt x="490" y="1026"/>
                      <a:pt x="327" y="1254"/>
                    </a:cubicBezTo>
                    <a:cubicBezTo>
                      <a:pt x="164" y="1548"/>
                      <a:pt x="66" y="1743"/>
                      <a:pt x="1" y="2004"/>
                    </a:cubicBezTo>
                    <a:lnTo>
                      <a:pt x="1436" y="3668"/>
                    </a:lnTo>
                    <a:cubicBezTo>
                      <a:pt x="1893" y="4157"/>
                      <a:pt x="2349" y="4581"/>
                      <a:pt x="2871" y="4940"/>
                    </a:cubicBezTo>
                    <a:cubicBezTo>
                      <a:pt x="3393" y="5299"/>
                      <a:pt x="3915" y="5593"/>
                      <a:pt x="4405" y="5756"/>
                    </a:cubicBezTo>
                    <a:cubicBezTo>
                      <a:pt x="4307" y="6082"/>
                      <a:pt x="4307" y="6408"/>
                      <a:pt x="4339" y="6767"/>
                    </a:cubicBezTo>
                    <a:cubicBezTo>
                      <a:pt x="4405" y="7158"/>
                      <a:pt x="4535" y="7419"/>
                      <a:pt x="4796" y="7713"/>
                    </a:cubicBezTo>
                    <a:cubicBezTo>
                      <a:pt x="5122" y="8137"/>
                      <a:pt x="5546" y="8333"/>
                      <a:pt x="6101" y="8365"/>
                    </a:cubicBezTo>
                    <a:cubicBezTo>
                      <a:pt x="6152" y="8368"/>
                      <a:pt x="6203" y="8370"/>
                      <a:pt x="6252" y="8370"/>
                    </a:cubicBezTo>
                    <a:cubicBezTo>
                      <a:pt x="6712" y="8370"/>
                      <a:pt x="7118" y="8232"/>
                      <a:pt x="7471" y="7909"/>
                    </a:cubicBezTo>
                    <a:cubicBezTo>
                      <a:pt x="7895" y="7550"/>
                      <a:pt x="8123" y="7093"/>
                      <a:pt x="8156" y="6571"/>
                    </a:cubicBezTo>
                    <a:cubicBezTo>
                      <a:pt x="8188" y="6049"/>
                      <a:pt x="8058" y="5593"/>
                      <a:pt x="7699" y="5201"/>
                    </a:cubicBezTo>
                    <a:cubicBezTo>
                      <a:pt x="7373" y="4810"/>
                      <a:pt x="6982" y="4581"/>
                      <a:pt x="6460" y="4549"/>
                    </a:cubicBezTo>
                    <a:cubicBezTo>
                      <a:pt x="6346" y="4527"/>
                      <a:pt x="6235" y="4517"/>
                      <a:pt x="6128" y="4517"/>
                    </a:cubicBezTo>
                    <a:cubicBezTo>
                      <a:pt x="5740" y="4517"/>
                      <a:pt x="5389" y="4652"/>
                      <a:pt x="5057" y="4908"/>
                    </a:cubicBezTo>
                    <a:cubicBezTo>
                      <a:pt x="4959" y="4777"/>
                      <a:pt x="4992" y="4647"/>
                      <a:pt x="5122" y="4549"/>
                    </a:cubicBezTo>
                    <a:cubicBezTo>
                      <a:pt x="5220" y="4418"/>
                      <a:pt x="5416" y="4320"/>
                      <a:pt x="5677" y="4255"/>
                    </a:cubicBezTo>
                    <a:cubicBezTo>
                      <a:pt x="5351" y="3146"/>
                      <a:pt x="4861" y="2200"/>
                      <a:pt x="4144" y="1352"/>
                    </a:cubicBezTo>
                    <a:lnTo>
                      <a:pt x="3850" y="1026"/>
                    </a:lnTo>
                    <a:cubicBezTo>
                      <a:pt x="3328" y="406"/>
                      <a:pt x="2839" y="80"/>
                      <a:pt x="2382" y="15"/>
                    </a:cubicBezTo>
                    <a:cubicBezTo>
                      <a:pt x="2318" y="5"/>
                      <a:pt x="2254" y="1"/>
                      <a:pt x="2188" y="1"/>
                    </a:cubicBezTo>
                    <a:close/>
                  </a:path>
                </a:pathLst>
              </a:custGeom>
              <a:solidFill>
                <a:schemeClr val="dk2"/>
              </a:solidFill>
              <a:ln w="4900" cap="flat" cmpd="sng">
                <a:solidFill>
                  <a:schemeClr val="dk1"/>
                </a:solidFill>
                <a:prstDash val="solid"/>
                <a:miter lim="32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grpSp>
      <p:pic>
        <p:nvPicPr>
          <p:cNvPr id="132" name="Picture 131">
            <a:hlinkClick r:id="rId10" action="ppaction://hlinksldjump"/>
            <a:extLst>
              <a:ext uri="{FF2B5EF4-FFF2-40B4-BE49-F238E27FC236}">
                <a16:creationId xmlns:a16="http://schemas.microsoft.com/office/drawing/2014/main" id="{5644A72B-DB3D-D84D-9431-9CD95A0CB306}"/>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0000" b="90000" l="10000" r="90000">
                        <a14:foregroundMark x1="52114" y1="25222" x2="52114" y2="25222"/>
                        <a14:foregroundMark x1="60568" y1="20267" x2="60568" y2="20267"/>
                        <a14:foregroundMark x1="27591" y1="38044" x2="47886" y2="17356"/>
                        <a14:foregroundMark x1="47886" y1="17356" x2="58455" y2="17356"/>
                      </a14:backgroundRemoval>
                    </a14:imgEffect>
                  </a14:imgLayer>
                </a14:imgProps>
              </a:ext>
            </a:extLst>
          </a:blip>
          <a:srcRect l="24744" t="7899" r="20186" b="33161"/>
          <a:stretch/>
        </p:blipFill>
        <p:spPr>
          <a:xfrm>
            <a:off x="7798641" y="88155"/>
            <a:ext cx="1633747" cy="1788291"/>
          </a:xfrm>
          <a:prstGeom prst="rect">
            <a:avLst/>
          </a:prstGeom>
        </p:spPr>
      </p:pic>
    </p:spTree>
    <p:extLst>
      <p:ext uri="{BB962C8B-B14F-4D97-AF65-F5344CB8AC3E}">
        <p14:creationId xmlns:p14="http://schemas.microsoft.com/office/powerpoint/2010/main" val="3891453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1000" fill="hold"/>
                                        <p:tgtEl>
                                          <p:spTgt spid="50"/>
                                        </p:tgtEl>
                                        <p:attrNameLst>
                                          <p:attrName>ppt_x</p:attrName>
                                        </p:attrNameLst>
                                      </p:cBhvr>
                                      <p:tavLst>
                                        <p:tav tm="0">
                                          <p:val>
                                            <p:strVal val="#ppt_x"/>
                                          </p:val>
                                        </p:tav>
                                        <p:tav tm="100000">
                                          <p:val>
                                            <p:strVal val="#ppt_x"/>
                                          </p:val>
                                        </p:tav>
                                      </p:tavLst>
                                    </p:anim>
                                    <p:anim calcmode="lin" valueType="num">
                                      <p:cBhvr additive="base">
                                        <p:cTn id="8" dur="1000" fill="hold"/>
                                        <p:tgtEl>
                                          <p:spTgt spid="5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1000" fill="hold"/>
                                        <p:tgtEl>
                                          <p:spTgt spid="49"/>
                                        </p:tgtEl>
                                        <p:attrNameLst>
                                          <p:attrName>ppt_x</p:attrName>
                                        </p:attrNameLst>
                                      </p:cBhvr>
                                      <p:tavLst>
                                        <p:tav tm="0">
                                          <p:val>
                                            <p:strVal val="#ppt_x"/>
                                          </p:val>
                                        </p:tav>
                                        <p:tav tm="100000">
                                          <p:val>
                                            <p:strVal val="#ppt_x"/>
                                          </p:val>
                                        </p:tav>
                                      </p:tavLst>
                                    </p:anim>
                                    <p:anim calcmode="lin" valueType="num">
                                      <p:cBhvr additive="base">
                                        <p:cTn id="12" dur="1000" fill="hold"/>
                                        <p:tgtEl>
                                          <p:spTgt spid="4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000" fill="hold"/>
                                        <p:tgtEl>
                                          <p:spTgt spid="48"/>
                                        </p:tgtEl>
                                        <p:attrNameLst>
                                          <p:attrName>ppt_x</p:attrName>
                                        </p:attrNameLst>
                                      </p:cBhvr>
                                      <p:tavLst>
                                        <p:tav tm="0">
                                          <p:val>
                                            <p:strVal val="#ppt_x"/>
                                          </p:val>
                                        </p:tav>
                                        <p:tav tm="100000">
                                          <p:val>
                                            <p:strVal val="#ppt_x"/>
                                          </p:val>
                                        </p:tav>
                                      </p:tavLst>
                                    </p:anim>
                                    <p:anim calcmode="lin" valueType="num">
                                      <p:cBhvr additive="base">
                                        <p:cTn id="16" dur="10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1000" fill="hold"/>
                                        <p:tgtEl>
                                          <p:spTgt spid="51"/>
                                        </p:tgtEl>
                                        <p:attrNameLst>
                                          <p:attrName>ppt_x</p:attrName>
                                        </p:attrNameLst>
                                      </p:cBhvr>
                                      <p:tavLst>
                                        <p:tav tm="0">
                                          <p:val>
                                            <p:strVal val="#ppt_x"/>
                                          </p:val>
                                        </p:tav>
                                        <p:tav tm="100000">
                                          <p:val>
                                            <p:strVal val="#ppt_x"/>
                                          </p:val>
                                        </p:tav>
                                      </p:tavLst>
                                    </p:anim>
                                    <p:anim calcmode="lin" valueType="num">
                                      <p:cBhvr additive="base">
                                        <p:cTn id="20" dur="1000" fill="hold"/>
                                        <p:tgtEl>
                                          <p:spTgt spid="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50"/>
                    </p:tgtEl>
                  </p:cond>
                </p:stCondLst>
                <p:endSync evt="end" delay="0">
                  <p:rtn val="all"/>
                </p:endSync>
                <p:childTnLst>
                  <p:par>
                    <p:cTn id="22" fill="hold">
                      <p:stCondLst>
                        <p:cond delay="0"/>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500"/>
                                        <p:tgtEl>
                                          <p:spTgt spid="42"/>
                                        </p:tgtEl>
                                      </p:cBhvr>
                                    </p:animEffect>
                                  </p:childTnLst>
                                </p:cTn>
                              </p:par>
                            </p:childTnLst>
                          </p:cTn>
                        </p:par>
                        <p:par>
                          <p:cTn id="27" fill="hold">
                            <p:stCondLst>
                              <p:cond delay="500"/>
                            </p:stCondLst>
                            <p:childTnLst>
                              <p:par>
                                <p:cTn id="28" presetID="10" presetClass="exit" presetSubtype="0" fill="hold" nodeType="afterEffect">
                                  <p:stCondLst>
                                    <p:cond delay="0"/>
                                  </p:stCondLst>
                                  <p:childTnLst>
                                    <p:animEffect transition="out" filter="fade">
                                      <p:cBhvr>
                                        <p:cTn id="29" dur="500"/>
                                        <p:tgtEl>
                                          <p:spTgt spid="49"/>
                                        </p:tgtEl>
                                      </p:cBhvr>
                                    </p:animEffect>
                                    <p:set>
                                      <p:cBhvr>
                                        <p:cTn id="30" dur="1" fill="hold">
                                          <p:stCondLst>
                                            <p:cond delay="499"/>
                                          </p:stCondLst>
                                        </p:cTn>
                                        <p:tgtEl>
                                          <p:spTgt spid="4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8"/>
                                        </p:tgtEl>
                                      </p:cBhvr>
                                    </p:animEffect>
                                    <p:set>
                                      <p:cBhvr>
                                        <p:cTn id="33" dur="1" fill="hold">
                                          <p:stCondLst>
                                            <p:cond delay="499"/>
                                          </p:stCondLst>
                                        </p:cTn>
                                        <p:tgtEl>
                                          <p:spTgt spid="4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51"/>
                                        </p:tgtEl>
                                      </p:cBhvr>
                                    </p:animEffect>
                                    <p:set>
                                      <p:cBhvr>
                                        <p:cTn id="36" dur="1" fill="hold">
                                          <p:stCondLst>
                                            <p:cond delay="499"/>
                                          </p:stCondLst>
                                        </p:cTn>
                                        <p:tgtEl>
                                          <p:spTgt spid="51"/>
                                        </p:tgtEl>
                                        <p:attrNameLst>
                                          <p:attrName>style.visibility</p:attrName>
                                        </p:attrNameLst>
                                      </p:cBhvr>
                                      <p:to>
                                        <p:strVal val="hidden"/>
                                      </p:to>
                                    </p:set>
                                  </p:childTnLst>
                                </p:cTn>
                              </p:par>
                              <p:par>
                                <p:cTn id="37" presetID="2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childTnLst>
              </p:cTn>
              <p:nextCondLst>
                <p:cond evt="onClick" delay="0">
                  <p:tgtEl>
                    <p:spTgt spid="50"/>
                  </p:tgtEl>
                </p:cond>
              </p:nextCondLst>
            </p:seq>
            <p:seq concurrent="1" nextAc="seek">
              <p:cTn id="40" restart="whenNotActive" fill="hold" evtFilter="cancelBubble" nodeType="interactiveSeq">
                <p:stCondLst>
                  <p:cond evt="onClick" delay="0">
                    <p:tgtEl>
                      <p:spTgt spid="49"/>
                    </p:tgtEl>
                  </p:cond>
                </p:stCondLst>
                <p:endSync evt="end" delay="0">
                  <p:rtn val="all"/>
                </p:endSync>
                <p:childTnLst>
                  <p:par>
                    <p:cTn id="41" fill="hold">
                      <p:stCondLst>
                        <p:cond delay="0"/>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barn(inVertical)">
                                      <p:cBhvr>
                                        <p:cTn id="45" dur="500"/>
                                        <p:tgtEl>
                                          <p:spTgt spid="44"/>
                                        </p:tgtEl>
                                      </p:cBhvr>
                                    </p:animEffect>
                                  </p:childTnLst>
                                </p:cTn>
                              </p:par>
                            </p:childTnLst>
                          </p:cTn>
                        </p:par>
                      </p:childTnLst>
                    </p:cTn>
                  </p:par>
                </p:childTnLst>
              </p:cTn>
              <p:nextCondLst>
                <p:cond evt="onClick" delay="0">
                  <p:tgtEl>
                    <p:spTgt spid="49"/>
                  </p:tgtEl>
                </p:cond>
              </p:nextCondLst>
            </p:seq>
            <p:seq concurrent="1" nextAc="seek">
              <p:cTn id="46" restart="whenNotActive" fill="hold" evtFilter="cancelBubble" nodeType="interactiveSeq">
                <p:stCondLst>
                  <p:cond evt="onClick" delay="0">
                    <p:tgtEl>
                      <p:spTgt spid="48"/>
                    </p:tgtEl>
                  </p:cond>
                </p:stCondLst>
                <p:endSync evt="end" delay="0">
                  <p:rtn val="all"/>
                </p:endSync>
                <p:childTnLst>
                  <p:par>
                    <p:cTn id="47" fill="hold">
                      <p:stCondLst>
                        <p:cond delay="0"/>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wipe(down)">
                                      <p:cBhvr>
                                        <p:cTn id="51" dur="500"/>
                                        <p:tgtEl>
                                          <p:spTgt spid="103"/>
                                        </p:tgtEl>
                                      </p:cBhvr>
                                    </p:animEffect>
                                  </p:childTnLst>
                                </p:cTn>
                              </p:par>
                            </p:childTnLst>
                          </p:cTn>
                        </p:par>
                      </p:childTnLst>
                    </p:cTn>
                  </p:par>
                </p:childTnLst>
              </p:cTn>
              <p:nextCondLst>
                <p:cond evt="onClick" delay="0">
                  <p:tgtEl>
                    <p:spTgt spid="48"/>
                  </p:tgtEl>
                </p:cond>
              </p:nextCondLst>
            </p:seq>
            <p:seq concurrent="1" nextAc="seek">
              <p:cTn id="52" restart="whenNotActive" fill="hold" evtFilter="cancelBubble" nodeType="interactiveSeq">
                <p:stCondLst>
                  <p:cond evt="onClick" delay="0">
                    <p:tgtEl>
                      <p:spTgt spid="51"/>
                    </p:tgtEl>
                  </p:cond>
                </p:stCondLst>
                <p:endSync evt="end" delay="0">
                  <p:rtn val="all"/>
                </p:endSync>
                <p:childTnLst>
                  <p:par>
                    <p:cTn id="53" fill="hold">
                      <p:stCondLst>
                        <p:cond delay="0"/>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wipe(down)">
                                      <p:cBhvr>
                                        <p:cTn id="57" dur="500"/>
                                        <p:tgtEl>
                                          <p:spTgt spid="104"/>
                                        </p:tgtEl>
                                      </p:cBhvr>
                                    </p:animEffect>
                                  </p:childTnLst>
                                </p:cTn>
                              </p:par>
                            </p:childTnLst>
                          </p:cTn>
                        </p:par>
                      </p:childTnLst>
                    </p:cTn>
                  </p:par>
                </p:childTnLst>
              </p:cTn>
              <p:nextCondLst>
                <p:cond evt="onClick" delay="0">
                  <p:tgtEl>
                    <p:spTgt spid="51"/>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2113186773"/>
</p:tagLst>
</file>

<file path=ppt/theme/theme1.xml><?xml version="1.0" encoding="utf-8"?>
<a:theme xmlns:a="http://schemas.openxmlformats.org/drawingml/2006/main" name="Summer Pool Party MK Plan by Slidesgo">
  <a:themeElements>
    <a:clrScheme name="Simple Light">
      <a:dk1>
        <a:srgbClr val="000000"/>
      </a:dk1>
      <a:lt1>
        <a:srgbClr val="FFFFFF"/>
      </a:lt1>
      <a:dk2>
        <a:srgbClr val="F9DD06"/>
      </a:dk2>
      <a:lt2>
        <a:srgbClr val="EC4239"/>
      </a:lt2>
      <a:accent1>
        <a:srgbClr val="FF70DA"/>
      </a:accent1>
      <a:accent2>
        <a:srgbClr val="FEBEED"/>
      </a:accent2>
      <a:accent3>
        <a:srgbClr val="A782F9"/>
      </a:accent3>
      <a:accent4>
        <a:srgbClr val="1FB7E5"/>
      </a:accent4>
      <a:accent5>
        <a:srgbClr val="409900"/>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TotalTime>
  <Words>767</Words>
  <Application>Microsoft Office PowerPoint</Application>
  <PresentationFormat>On-screen Show (16:9)</PresentationFormat>
  <Paragraphs>153</Paragraphs>
  <Slides>27</Slides>
  <Notes>13</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27</vt:i4>
      </vt:variant>
    </vt:vector>
  </HeadingPairs>
  <TitlesOfParts>
    <vt:vector size="45" baseType="lpstr">
      <vt:lpstr>等线</vt:lpstr>
      <vt:lpstr>微软雅黑</vt:lpstr>
      <vt:lpstr>#9Slide03 AmpleSoft Bold</vt:lpstr>
      <vt:lpstr>#9Slide07 Bungee</vt:lpstr>
      <vt:lpstr>#9Slide07 SVNBango</vt:lpstr>
      <vt:lpstr>#9Slide07 SVNZiclets</vt:lpstr>
      <vt:lpstr>Arial</vt:lpstr>
      <vt:lpstr>Bowlby One</vt:lpstr>
      <vt:lpstr>Calibri</vt:lpstr>
      <vt:lpstr>Cambria</vt:lpstr>
      <vt:lpstr>Open Sans</vt:lpstr>
      <vt:lpstr>SVN-A Love Of Thunder</vt:lpstr>
      <vt:lpstr>SVN-Gretoon</vt:lpstr>
      <vt:lpstr>UTM Neo Sans Intel</vt:lpstr>
      <vt:lpstr>Summer Pool Party MK Plan by Slidesgo</vt:lpstr>
      <vt:lpstr>Office 主题​​</vt:lpstr>
      <vt:lpstr>1_Office 主题​​</vt:lpstr>
      <vt:lpstr>2_Office 主题​​</vt:lpstr>
      <vt:lpstr>PowerPoint Presentation</vt:lpstr>
      <vt:lpstr>PowerPoint Presentation</vt:lpstr>
      <vt:lpstr>PowerPoint Presentation</vt:lpstr>
      <vt:lpstr>Tớ đang ở Vương Quốc Đồ Ngọt, hãy cùng tớ khám phá ở nơi này có những người bạn nào chào đón chúng ta nhé !</vt:lpstr>
      <vt:lpstr>PowerPoint Presentation</vt:lpstr>
      <vt:lpstr>1. Số thích hợp viết vào chỗ chấm của 3 m 2 cm = ... m là:</vt:lpstr>
      <vt:lpstr>2. Số thích hợp viết vào chỗ chấm của 1 m 23 cm = ... cm là:</vt:lpstr>
      <vt:lpstr>3. Số thích hợp viết vào chỗ chấm của  215 cm + 42 cm = ... cm là:</vt:lpstr>
      <vt:lpstr>4. Số thích hợp viết vào chỗ chấm của 215 cm = ... m là:</vt:lpstr>
      <vt:lpstr>5. Số thích hợp viết vào chỗ chấm của 42 cm = ... m là:</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SWEET</dc:title>
  <dc:creator>haoho</dc:creator>
  <cp:keywords>Hương Thảo 0972115126</cp:keywords>
  <cp:lastModifiedBy>Nhan Nguyen</cp:lastModifiedBy>
  <cp:revision>45</cp:revision>
  <dcterms:modified xsi:type="dcterms:W3CDTF">2024-09-28T13:27:58Z</dcterms:modified>
</cp:coreProperties>
</file>